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1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16" r:id="rId2"/>
  </p:sldMasterIdLst>
  <p:notesMasterIdLst>
    <p:notesMasterId r:id="rId19"/>
  </p:notesMasterIdLst>
  <p:handoutMasterIdLst>
    <p:handoutMasterId r:id="rId20"/>
  </p:handoutMasterIdLst>
  <p:sldIdLst>
    <p:sldId id="260" r:id="rId3"/>
    <p:sldId id="359" r:id="rId4"/>
    <p:sldId id="286" r:id="rId5"/>
    <p:sldId id="290" r:id="rId6"/>
    <p:sldId id="291" r:id="rId7"/>
    <p:sldId id="367" r:id="rId8"/>
    <p:sldId id="368" r:id="rId9"/>
    <p:sldId id="365" r:id="rId10"/>
    <p:sldId id="360" r:id="rId11"/>
    <p:sldId id="287" r:id="rId12"/>
    <p:sldId id="364" r:id="rId13"/>
    <p:sldId id="363" r:id="rId14"/>
    <p:sldId id="361" r:id="rId15"/>
    <p:sldId id="366" r:id="rId16"/>
    <p:sldId id="283" r:id="rId17"/>
    <p:sldId id="268" r:id="rId18"/>
  </p:sldIdLst>
  <p:sldSz cx="13442950" cy="7561263"/>
  <p:notesSz cx="9875838" cy="6670675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4" userDrawn="1">
          <p15:clr>
            <a:srgbClr val="A4A3A4"/>
          </p15:clr>
        </p15:guide>
        <p15:guide id="2" orient="horz" pos="4491" userDrawn="1">
          <p15:clr>
            <a:srgbClr val="A4A3A4"/>
          </p15:clr>
        </p15:guide>
        <p15:guide id="3" pos="4235" userDrawn="1">
          <p15:clr>
            <a:srgbClr val="A4A3A4"/>
          </p15:clr>
        </p15:guide>
        <p15:guide id="4" pos="555" userDrawn="1">
          <p15:clr>
            <a:srgbClr val="A4A3A4"/>
          </p15:clr>
        </p15:guide>
        <p15:guide id="5" pos="512" userDrawn="1">
          <p15:clr>
            <a:srgbClr val="A4A3A4"/>
          </p15:clr>
        </p15:guide>
        <p15:guide id="6" pos="81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саева Залина Германовна" initials="КЗГ" lastIdx="0" clrIdx="0">
    <p:extLst>
      <p:ext uri="{19B8F6BF-5375-455C-9EA6-DF929625EA0E}">
        <p15:presenceInfo xmlns:p15="http://schemas.microsoft.com/office/powerpoint/2012/main" userId="S-1-5-21-1004336348-2052111302-725345543-205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4B8C"/>
    <a:srgbClr val="F89A1C"/>
    <a:srgbClr val="FFFFFF"/>
    <a:srgbClr val="666263"/>
    <a:srgbClr val="FBBE6D"/>
    <a:srgbClr val="C36F9B"/>
    <a:srgbClr val="AEAEAE"/>
    <a:srgbClr val="24529C"/>
    <a:srgbClr val="EAED83"/>
    <a:srgbClr val="CFD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 autoAdjust="0"/>
    <p:restoredTop sz="95352" autoAdjust="0"/>
  </p:normalViewPr>
  <p:slideViewPr>
    <p:cSldViewPr snapToGrid="0">
      <p:cViewPr>
        <p:scale>
          <a:sx n="84" d="100"/>
          <a:sy n="84" d="100"/>
        </p:scale>
        <p:origin x="1248" y="560"/>
      </p:cViewPr>
      <p:guideLst>
        <p:guide orient="horz" pos="1474"/>
        <p:guide orient="horz" pos="4491"/>
        <p:guide pos="4235"/>
        <p:guide pos="555"/>
        <p:guide pos="512"/>
        <p:guide pos="81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>
                <a:solidFill>
                  <a:schemeClr val="tx1"/>
                </a:solidFill>
                <a:latin typeface="Trebuchet MS" panose="020B0703020202090204" pitchFamily="34" charset="0"/>
              </a:rPr>
              <a:t>Слушатели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Слушатели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F2-7D45-BBCE-32E1307A76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F2-7D45-BBCE-32E1307A76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F2-7D45-BBCE-32E1307A76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обучено</c:v>
                </c:pt>
                <c:pt idx="1">
                  <c:v>обучается</c:v>
                </c:pt>
                <c:pt idx="2">
                  <c:v>подали заявки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46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F-8244-85C2-23777F151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AE46A-C214-4190-92E5-BD6CF8FD8720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66EBE10-F27B-41B5-BEC1-766814C98806}">
      <dgm:prSet phldrT="[Текст]" custT="1"/>
      <dgm:spPr/>
      <dgm:t>
        <a:bodyPr/>
        <a:lstStyle/>
        <a:p>
          <a:r>
            <a:rPr lang="ru-RU" sz="1400" b="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 1 </a:t>
          </a:r>
          <a:r>
            <a:rPr lang="ru-RU" sz="1400" b="0" baseline="0" dirty="0">
              <a:solidFill>
                <a:schemeClr val="tx1"/>
              </a:solidFill>
              <a:latin typeface="Century Gothic" panose="020B0502020202020204" pitchFamily="34" charset="0"/>
              <a:cs typeface="Arial" pitchFamily="34" charset="0"/>
            </a:rPr>
            <a:t>(стартовый): Экономика и организация производства</a:t>
          </a:r>
        </a:p>
      </dgm:t>
    </dgm:pt>
    <dgm:pt modelId="{F6AC30F0-3830-4BE4-B960-F21904CCD959}" type="parTrans" cxnId="{E48729D0-D602-4966-BE85-A77076809E09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305259E3-4CD6-4E29-B87A-C53C6B0C9FBE}" type="sibTrans" cxnId="{E48729D0-D602-4966-BE85-A77076809E09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86F84699-3B6C-4CE9-AE13-BCB0CB3D9CE6}">
      <dgm:prSet phldrT="[Текст]" custT="1"/>
      <dgm:spPr/>
      <dgm:t>
        <a:bodyPr/>
        <a:lstStyle/>
        <a:p>
          <a:r>
            <a:rPr lang="ru-RU" sz="1400" b="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 2:</a:t>
          </a:r>
          <a:r>
            <a:rPr lang="ru-RU" sz="1400" b="0" baseline="0" dirty="0">
              <a:latin typeface="Century Gothic" panose="020B0502020202020204" pitchFamily="34" charset="0"/>
              <a:cs typeface="Arial" pitchFamily="34" charset="0"/>
            </a:rPr>
            <a:t> </a:t>
          </a:r>
          <a:br>
            <a:rPr lang="ru-RU" sz="1400" b="0" baseline="0" dirty="0">
              <a:latin typeface="Century Gothic" panose="020B0502020202020204" pitchFamily="34" charset="0"/>
              <a:cs typeface="Arial" pitchFamily="34" charset="0"/>
            </a:rPr>
          </a:br>
          <a:r>
            <a:rPr lang="ru-RU" sz="1400" b="0" baseline="0" dirty="0">
              <a:latin typeface="Century Gothic" panose="020B0502020202020204" pitchFamily="34" charset="0"/>
              <a:cs typeface="Arial" pitchFamily="34" charset="0"/>
            </a:rPr>
            <a:t>Бизнес навыки</a:t>
          </a:r>
        </a:p>
      </dgm:t>
    </dgm:pt>
    <dgm:pt modelId="{DE022195-BBA5-438F-8F44-B2CAD3BAE530}" type="parTrans" cxnId="{A80328BF-8F65-4DFC-9509-D966DAB5F688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DBFDAFBD-50D5-4833-8D10-BDDD60F39350}" type="sibTrans" cxnId="{A80328BF-8F65-4DFC-9509-D966DAB5F688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7ACC1455-E662-4D9A-97C1-97AD63AFE279}">
      <dgm:prSet phldrT="[Текст]" custT="1"/>
      <dgm:spPr/>
      <dgm:t>
        <a:bodyPr/>
        <a:lstStyle/>
        <a:p>
          <a:r>
            <a:rPr lang="ru-RU" sz="1100" b="0" baseline="0" dirty="0">
              <a:latin typeface="Century Gothic" panose="020B0502020202020204" pitchFamily="34" charset="0"/>
              <a:cs typeface="Arial" pitchFamily="34" charset="0"/>
            </a:rPr>
            <a:t>Межмодульная работа 1</a:t>
          </a:r>
        </a:p>
      </dgm:t>
    </dgm:pt>
    <dgm:pt modelId="{75187596-5642-415A-ACEC-F1E6EFADD61E}" type="parTrans" cxnId="{8370CCD7-CA25-49D4-AA0A-00DB16D95A40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165FB7D3-57AC-4FDA-B2DB-98EABA6DAA61}" type="sibTrans" cxnId="{8370CCD7-CA25-49D4-AA0A-00DB16D95A40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00C057DD-D2DA-42AB-B45B-7112E533CD54}">
      <dgm:prSet phldrT="[Текст]" custT="1"/>
      <dgm:spPr/>
      <dgm:t>
        <a:bodyPr/>
        <a:lstStyle/>
        <a:p>
          <a:r>
            <a:rPr lang="ru-RU" sz="1100" b="0" baseline="0" dirty="0">
              <a:latin typeface="Century Gothic" panose="020B0502020202020204" pitchFamily="34" charset="0"/>
              <a:cs typeface="Arial" pitchFamily="34" charset="0"/>
            </a:rPr>
            <a:t>Межмодульная</a:t>
          </a:r>
          <a:r>
            <a:rPr lang="ru-RU" sz="1100" b="0" dirty="0">
              <a:latin typeface="Trebuchet MS" panose="020B0603020202020204" pitchFamily="34" charset="0"/>
              <a:cs typeface="Arial" pitchFamily="34" charset="0"/>
            </a:rPr>
            <a:t> работа  2</a:t>
          </a:r>
        </a:p>
      </dgm:t>
    </dgm:pt>
    <dgm:pt modelId="{B414FD28-0C8B-4F93-AAFD-BF6685D09F77}" type="parTrans" cxnId="{2201CA0F-80FF-4FB1-9874-71B2940E9601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7F42F17C-73E2-4F71-84F0-56CAB2F39E76}" type="sibTrans" cxnId="{2201CA0F-80FF-4FB1-9874-71B2940E9601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F8F49C57-8979-4B40-91EC-E96F9D3F3DA0}">
      <dgm:prSet phldrT="[Текст]" custT="1"/>
      <dgm:spPr/>
      <dgm:t>
        <a:bodyPr/>
        <a:lstStyle/>
        <a:p>
          <a:r>
            <a:rPr lang="ru-RU" sz="1300" b="0" dirty="0">
              <a:solidFill>
                <a:srgbClr val="F89A1C"/>
              </a:solidFill>
              <a:latin typeface="Trebuchet MS" panose="020B0603020202020204" pitchFamily="34" charset="0"/>
              <a:cs typeface="Arial" pitchFamily="34" charset="0"/>
            </a:rPr>
            <a:t>Модуль 4: </a:t>
          </a:r>
          <a:r>
            <a:rPr lang="ru-RU" sz="1300" b="0" baseline="0" dirty="0">
              <a:solidFill>
                <a:schemeClr val="tx1"/>
              </a:solidFill>
              <a:latin typeface="Century Gothic" panose="020B0502020202020204" pitchFamily="34" charset="0"/>
              <a:cs typeface="Arial" pitchFamily="34" charset="0"/>
            </a:rPr>
            <a:t>Специализации</a:t>
          </a:r>
          <a:endParaRPr lang="ru-RU" sz="1300" b="0" baseline="0" dirty="0">
            <a:latin typeface="Century Gothic" panose="020B0502020202020204" pitchFamily="34" charset="0"/>
            <a:cs typeface="Arial" pitchFamily="34" charset="0"/>
          </a:endParaRPr>
        </a:p>
      </dgm:t>
    </dgm:pt>
    <dgm:pt modelId="{DC7DB6D0-993C-4DCB-A76B-CA30CF28A8B4}" type="parTrans" cxnId="{FD8EBA75-BF42-4057-B931-2C64FB9A3040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F54D8703-4478-4B57-AE88-9B1DFBBF4D99}" type="sibTrans" cxnId="{FD8EBA75-BF42-4057-B931-2C64FB9A3040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FF56A9BD-DE25-45F3-B0CB-74A4DAB5FDAF}">
      <dgm:prSet phldrT="[Текст]" custT="1"/>
      <dgm:spPr/>
      <dgm:t>
        <a:bodyPr/>
        <a:lstStyle/>
        <a:p>
          <a:r>
            <a:rPr lang="ru-RU" sz="1100" b="0" baseline="0" dirty="0">
              <a:latin typeface="Century Gothic" panose="020B0502020202020204" pitchFamily="34" charset="0"/>
              <a:cs typeface="Arial" pitchFamily="34" charset="0"/>
            </a:rPr>
            <a:t>Межмодульная</a:t>
          </a:r>
          <a:r>
            <a:rPr lang="ru-RU" sz="1100" b="0" dirty="0">
              <a:latin typeface="Trebuchet MS" panose="020B0603020202020204" pitchFamily="34" charset="0"/>
              <a:cs typeface="Arial" pitchFamily="34" charset="0"/>
            </a:rPr>
            <a:t> работа 3</a:t>
          </a:r>
        </a:p>
      </dgm:t>
    </dgm:pt>
    <dgm:pt modelId="{E5F94BE2-1167-4E5B-88DE-CCA4C3C17DE0}" type="parTrans" cxnId="{485D9EBA-631E-4BBA-B9F2-99EEA8AA64F9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B84EC086-5AD5-4140-B81E-F8916DDDD2A8}" type="sibTrans" cxnId="{485D9EBA-631E-4BBA-B9F2-99EEA8AA64F9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88A0AE55-198F-4CCA-8CC4-FF0D2DF02540}">
      <dgm:prSet phldrT="[Текст]" custT="1"/>
      <dgm:spPr/>
      <dgm:t>
        <a:bodyPr/>
        <a:lstStyle/>
        <a:p>
          <a:r>
            <a:rPr lang="ru-RU" sz="1400" b="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</a:t>
          </a:r>
          <a:r>
            <a:rPr lang="ru-RU" sz="1400" b="0" dirty="0">
              <a:solidFill>
                <a:srgbClr val="F89A1C"/>
              </a:solidFill>
              <a:latin typeface="Trebuchet MS" panose="020B0603020202020204" pitchFamily="34" charset="0"/>
              <a:cs typeface="Arial" pitchFamily="34" charset="0"/>
            </a:rPr>
            <a:t> 5: </a:t>
          </a:r>
        </a:p>
        <a:p>
          <a:r>
            <a:rPr lang="ru-RU" sz="1400" b="0" dirty="0">
              <a:latin typeface="Trebuchet MS" panose="020B0603020202020204" pitchFamily="34" charset="0"/>
              <a:cs typeface="Arial" pitchFamily="34" charset="0"/>
            </a:rPr>
            <a:t>Итоговая защита</a:t>
          </a:r>
        </a:p>
      </dgm:t>
    </dgm:pt>
    <dgm:pt modelId="{D04A3EEE-00C4-44BD-8162-D54F4BC3D18D}" type="parTrans" cxnId="{E60A22D0-6B19-44E0-800C-87DA35097831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70818D17-3782-4650-B42E-0F2FF1E39D08}" type="sibTrans" cxnId="{E60A22D0-6B19-44E0-800C-87DA35097831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0370D1E1-518B-4B5A-B3F4-7F2A4B88CCF2}">
      <dgm:prSet phldrT="[Текст]" custT="1"/>
      <dgm:spPr/>
      <dgm:t>
        <a:bodyPr/>
        <a:lstStyle/>
        <a:p>
          <a:endParaRPr lang="ru-RU" sz="1300" b="1" dirty="0">
            <a:solidFill>
              <a:schemeClr val="tx1"/>
            </a:solidFill>
            <a:latin typeface="Trebuchet MS" panose="020B0603020202020204" pitchFamily="34" charset="0"/>
            <a:cs typeface="Arial" pitchFamily="34" charset="0"/>
          </a:endParaRPr>
        </a:p>
      </dgm:t>
    </dgm:pt>
    <dgm:pt modelId="{3025582D-FB80-4097-B13B-FBC9EE97ED7E}" type="parTrans" cxnId="{20518FD3-01EE-408E-ADE5-F07A76DCE666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5B68E8CE-7293-4136-B81C-1260F061DC21}" type="sibTrans" cxnId="{20518FD3-01EE-408E-ADE5-F07A76DCE666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98320A0A-B454-493A-9282-9E2CE0367BAD}">
      <dgm:prSet phldrT="[Текст]" custT="1"/>
      <dgm:spPr/>
      <dgm:t>
        <a:bodyPr/>
        <a:lstStyle/>
        <a:p>
          <a:r>
            <a:rPr lang="ru-RU" sz="1400" b="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 3:</a:t>
          </a:r>
        </a:p>
        <a:p>
          <a:r>
            <a:rPr lang="ru-RU" sz="1400" b="0" baseline="0" dirty="0">
              <a:latin typeface="Century Gothic" panose="020B0502020202020204" pitchFamily="34" charset="0"/>
              <a:cs typeface="Arial" pitchFamily="34" charset="0"/>
            </a:rPr>
            <a:t>Стажировки</a:t>
          </a:r>
          <a:endParaRPr lang="ru-RU" sz="1400" b="0" baseline="0" dirty="0">
            <a:solidFill>
              <a:schemeClr val="tx1"/>
            </a:solidFill>
            <a:latin typeface="Century Gothic" panose="020B0502020202020204" pitchFamily="34" charset="0"/>
            <a:cs typeface="Arial" pitchFamily="34" charset="0"/>
          </a:endParaRPr>
        </a:p>
      </dgm:t>
    </dgm:pt>
    <dgm:pt modelId="{C7B1E2EF-604D-485C-AF22-6832439F0CF0}" type="sibTrans" cxnId="{F742F78B-68C6-4541-871A-F49E2D2C79D9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71A79AD4-72F6-41B4-B502-B56D1D71F6F3}" type="parTrans" cxnId="{F742F78B-68C6-4541-871A-F49E2D2C79D9}">
      <dgm:prSet/>
      <dgm:spPr/>
      <dgm:t>
        <a:bodyPr/>
        <a:lstStyle/>
        <a:p>
          <a:endParaRPr lang="ru-RU" sz="1300">
            <a:latin typeface="PT Sans"/>
          </a:endParaRPr>
        </a:p>
      </dgm:t>
    </dgm:pt>
    <dgm:pt modelId="{E765BC74-F9CE-4040-9C0D-FAA7C8A82BD2}" type="pres">
      <dgm:prSet presAssocID="{A80AE46A-C214-4190-92E5-BD6CF8FD8720}" presName="Name0" presStyleCnt="0">
        <dgm:presLayoutVars>
          <dgm:dir/>
        </dgm:presLayoutVars>
      </dgm:prSet>
      <dgm:spPr/>
    </dgm:pt>
    <dgm:pt modelId="{3F0369E2-E56B-4633-8BFA-F344651E5511}" type="pres">
      <dgm:prSet presAssocID="{966EBE10-F27B-41B5-BEC1-766814C98806}" presName="parComposite" presStyleCnt="0"/>
      <dgm:spPr/>
    </dgm:pt>
    <dgm:pt modelId="{4374C2E1-28AA-43FD-A7FF-05B657420528}" type="pres">
      <dgm:prSet presAssocID="{966EBE10-F27B-41B5-BEC1-766814C98806}" presName="parBigCircle" presStyleLbl="node0" presStyleIdx="0" presStyleCnt="6" custLinFactX="-72445" custLinFactNeighborX="-100000" custLinFactNeighborY="7342"/>
      <dgm:spPr>
        <a:solidFill>
          <a:srgbClr val="F89A1C"/>
        </a:solidFill>
      </dgm:spPr>
    </dgm:pt>
    <dgm:pt modelId="{19D9ABDB-BEDF-45FC-8454-0EE060AB91FB}" type="pres">
      <dgm:prSet presAssocID="{966EBE10-F27B-41B5-BEC1-766814C98806}" presName="parTx" presStyleLbl="revTx" presStyleIdx="0" presStyleCnt="12" custLinFactX="-41711" custLinFactNeighborX="-100000" custLinFactNeighborY="2320"/>
      <dgm:spPr/>
    </dgm:pt>
    <dgm:pt modelId="{A9A59276-E2F4-4A55-89C3-546C7E4F53F2}" type="pres">
      <dgm:prSet presAssocID="{966EBE10-F27B-41B5-BEC1-766814C98806}" presName="bSpace" presStyleCnt="0"/>
      <dgm:spPr/>
    </dgm:pt>
    <dgm:pt modelId="{5255C8AC-DC11-4D3A-A706-9CFBB1E343BB}" type="pres">
      <dgm:prSet presAssocID="{966EBE10-F27B-41B5-BEC1-766814C98806}" presName="parBackupNorm" presStyleCnt="0"/>
      <dgm:spPr/>
    </dgm:pt>
    <dgm:pt modelId="{75BD0CC6-C11F-49CC-A246-751D7BF98DF7}" type="pres">
      <dgm:prSet presAssocID="{305259E3-4CD6-4E29-B87A-C53C6B0C9FBE}" presName="parSpace" presStyleCnt="0"/>
      <dgm:spPr/>
    </dgm:pt>
    <dgm:pt modelId="{BB33D334-CE63-46D5-BB3E-96A40DABF641}" type="pres">
      <dgm:prSet presAssocID="{86F84699-3B6C-4CE9-AE13-BCB0CB3D9CE6}" presName="parComposite" presStyleCnt="0"/>
      <dgm:spPr/>
    </dgm:pt>
    <dgm:pt modelId="{E7C0A5E1-112E-473B-83A7-A203BB79A156}" type="pres">
      <dgm:prSet presAssocID="{86F84699-3B6C-4CE9-AE13-BCB0CB3D9CE6}" presName="parBigCircle" presStyleLbl="node0" presStyleIdx="1" presStyleCnt="6" custLinFactNeighborX="-75555" custLinFactNeighborY="7342"/>
      <dgm:spPr>
        <a:solidFill>
          <a:srgbClr val="F89A1C"/>
        </a:solidFill>
      </dgm:spPr>
    </dgm:pt>
    <dgm:pt modelId="{0D44B125-7E7D-4195-8486-00872ED26A67}" type="pres">
      <dgm:prSet presAssocID="{86F84699-3B6C-4CE9-AE13-BCB0CB3D9CE6}" presName="parTx" presStyleLbl="revTx" presStyleIdx="1" presStyleCnt="12" custLinFactNeighborX="-57225" custLinFactNeighborY="2029"/>
      <dgm:spPr/>
    </dgm:pt>
    <dgm:pt modelId="{18D2E6BA-9308-4724-B32F-7F0258663EDA}" type="pres">
      <dgm:prSet presAssocID="{86F84699-3B6C-4CE9-AE13-BCB0CB3D9CE6}" presName="bSpace" presStyleCnt="0"/>
      <dgm:spPr/>
    </dgm:pt>
    <dgm:pt modelId="{15CB9A9D-AF28-4E08-8900-B46F6AA63A68}" type="pres">
      <dgm:prSet presAssocID="{86F84699-3B6C-4CE9-AE13-BCB0CB3D9CE6}" presName="parBackupNorm" presStyleCnt="0"/>
      <dgm:spPr/>
    </dgm:pt>
    <dgm:pt modelId="{5B2ADEE0-4CA6-4729-BE4B-29FA0642D7EC}" type="pres">
      <dgm:prSet presAssocID="{DBFDAFBD-50D5-4833-8D10-BDDD60F39350}" presName="parSpace" presStyleCnt="0"/>
      <dgm:spPr/>
    </dgm:pt>
    <dgm:pt modelId="{3A40EDE4-DDB4-4FAB-A5DA-8A137924021D}" type="pres">
      <dgm:prSet presAssocID="{7ACC1455-E662-4D9A-97C1-97AD63AFE279}" presName="desBackupLeftNorm" presStyleCnt="0"/>
      <dgm:spPr/>
    </dgm:pt>
    <dgm:pt modelId="{AA676774-8E7F-4520-8893-7845F6ED7A9B}" type="pres">
      <dgm:prSet presAssocID="{7ACC1455-E662-4D9A-97C1-97AD63AFE279}" presName="desComposite" presStyleCnt="0"/>
      <dgm:spPr/>
    </dgm:pt>
    <dgm:pt modelId="{6FBDBC17-AD48-4EFE-9541-0B24BE11AF01}" type="pres">
      <dgm:prSet presAssocID="{7ACC1455-E662-4D9A-97C1-97AD63AFE279}" presName="desCircle" presStyleLbl="node1" presStyleIdx="0" presStyleCnt="3" custLinFactNeighborX="-65461" custLinFactNeighborY="17034"/>
      <dgm:spPr>
        <a:solidFill>
          <a:srgbClr val="508A48"/>
        </a:solidFill>
      </dgm:spPr>
    </dgm:pt>
    <dgm:pt modelId="{307A16C1-60D5-4927-A3C2-9F3439A782CF}" type="pres">
      <dgm:prSet presAssocID="{7ACC1455-E662-4D9A-97C1-97AD63AFE279}" presName="chTx" presStyleLbl="revTx" presStyleIdx="2" presStyleCnt="12" custLinFactY="-14278" custLinFactNeighborX="42399" custLinFactNeighborY="-100000"/>
      <dgm:spPr/>
    </dgm:pt>
    <dgm:pt modelId="{846FD9D7-3BD8-4E67-B726-3A9A187642E0}" type="pres">
      <dgm:prSet presAssocID="{7ACC1455-E662-4D9A-97C1-97AD63AFE279}" presName="desTx" presStyleLbl="revTx" presStyleIdx="3" presStyleCnt="12">
        <dgm:presLayoutVars>
          <dgm:bulletEnabled val="1"/>
        </dgm:presLayoutVars>
      </dgm:prSet>
      <dgm:spPr/>
    </dgm:pt>
    <dgm:pt modelId="{E31DC9C6-C544-42D9-9E6D-43ADD0FB3430}" type="pres">
      <dgm:prSet presAssocID="{7ACC1455-E662-4D9A-97C1-97AD63AFE279}" presName="desBackupRightNorm" presStyleCnt="0"/>
      <dgm:spPr/>
    </dgm:pt>
    <dgm:pt modelId="{8810E0A5-A321-4AD3-B2D3-ABD838237F72}" type="pres">
      <dgm:prSet presAssocID="{165FB7D3-57AC-4FDA-B2DB-98EABA6DAA61}" presName="desSpace" presStyleCnt="0"/>
      <dgm:spPr/>
    </dgm:pt>
    <dgm:pt modelId="{B52718DE-59DB-4902-9E08-1D90640B577E}" type="pres">
      <dgm:prSet presAssocID="{98320A0A-B454-493A-9282-9E2CE0367BAD}" presName="parComposite" presStyleCnt="0"/>
      <dgm:spPr/>
    </dgm:pt>
    <dgm:pt modelId="{478E7BDA-1AA6-497B-A7D1-21115F1210B5}" type="pres">
      <dgm:prSet presAssocID="{98320A0A-B454-493A-9282-9E2CE0367BAD}" presName="parBigCircle" presStyleLbl="node0" presStyleIdx="2" presStyleCnt="6" custLinFactNeighborX="5741" custLinFactNeighborY="7169"/>
      <dgm:spPr>
        <a:solidFill>
          <a:srgbClr val="F89A1C"/>
        </a:solidFill>
      </dgm:spPr>
    </dgm:pt>
    <dgm:pt modelId="{670003E8-BF6A-4887-9CEA-994A033CB0A2}" type="pres">
      <dgm:prSet presAssocID="{98320A0A-B454-493A-9282-9E2CE0367BAD}" presName="parTx" presStyleLbl="revTx" presStyleIdx="4" presStyleCnt="12" custLinFactNeighborX="21158" custLinFactNeighborY="7776"/>
      <dgm:spPr/>
    </dgm:pt>
    <dgm:pt modelId="{506F9E6E-C461-47AA-85B3-146B6C180FC6}" type="pres">
      <dgm:prSet presAssocID="{98320A0A-B454-493A-9282-9E2CE0367BAD}" presName="bSpace" presStyleCnt="0"/>
      <dgm:spPr/>
    </dgm:pt>
    <dgm:pt modelId="{3D1560E1-D107-4AC0-9DB4-6BB51420C6FA}" type="pres">
      <dgm:prSet presAssocID="{98320A0A-B454-493A-9282-9E2CE0367BAD}" presName="parBackupNorm" presStyleCnt="0"/>
      <dgm:spPr/>
    </dgm:pt>
    <dgm:pt modelId="{7F31EC0C-5EA2-4A7A-B68A-793A4B79D15E}" type="pres">
      <dgm:prSet presAssocID="{C7B1E2EF-604D-485C-AF22-6832439F0CF0}" presName="parSpace" presStyleCnt="0"/>
      <dgm:spPr/>
    </dgm:pt>
    <dgm:pt modelId="{7CE14F49-A30A-46B8-A259-248C6DB8130C}" type="pres">
      <dgm:prSet presAssocID="{00C057DD-D2DA-42AB-B45B-7112E533CD54}" presName="desBackupLeftNorm" presStyleCnt="0"/>
      <dgm:spPr/>
    </dgm:pt>
    <dgm:pt modelId="{05A59C1D-A4E2-4AD5-B3A8-1F5F5C501B45}" type="pres">
      <dgm:prSet presAssocID="{00C057DD-D2DA-42AB-B45B-7112E533CD54}" presName="desComposite" presStyleCnt="0"/>
      <dgm:spPr/>
    </dgm:pt>
    <dgm:pt modelId="{3F49AC6D-D309-4AD3-9CD0-2BFF0F1BC164}" type="pres">
      <dgm:prSet presAssocID="{00C057DD-D2DA-42AB-B45B-7112E533CD54}" presName="desCircle" presStyleLbl="node1" presStyleIdx="1" presStyleCnt="3" custLinFactX="46916" custLinFactNeighborX="100000" custLinFactNeighborY="23880"/>
      <dgm:spPr>
        <a:solidFill>
          <a:srgbClr val="508A48"/>
        </a:solidFill>
      </dgm:spPr>
    </dgm:pt>
    <dgm:pt modelId="{4E603AE1-3927-42CA-8FDB-1396E590A17A}" type="pres">
      <dgm:prSet presAssocID="{00C057DD-D2DA-42AB-B45B-7112E533CD54}" presName="chTx" presStyleLbl="revTx" presStyleIdx="5" presStyleCnt="12" custLinFactX="59182" custLinFactY="-13817" custLinFactNeighborX="100000" custLinFactNeighborY="-100000"/>
      <dgm:spPr/>
    </dgm:pt>
    <dgm:pt modelId="{19D29764-C10B-4358-BC7F-8E155107BB47}" type="pres">
      <dgm:prSet presAssocID="{00C057DD-D2DA-42AB-B45B-7112E533CD54}" presName="desTx" presStyleLbl="revTx" presStyleIdx="6" presStyleCnt="12">
        <dgm:presLayoutVars>
          <dgm:bulletEnabled val="1"/>
        </dgm:presLayoutVars>
      </dgm:prSet>
      <dgm:spPr/>
    </dgm:pt>
    <dgm:pt modelId="{6BBC55B5-8860-443B-9A0D-EBCD8DEC857A}" type="pres">
      <dgm:prSet presAssocID="{00C057DD-D2DA-42AB-B45B-7112E533CD54}" presName="desBackupRightNorm" presStyleCnt="0"/>
      <dgm:spPr/>
    </dgm:pt>
    <dgm:pt modelId="{72D59836-560F-49B1-B3E7-0DF82855D9B8}" type="pres">
      <dgm:prSet presAssocID="{7F42F17C-73E2-4F71-84F0-56CAB2F39E76}" presName="desSpace" presStyleCnt="0"/>
      <dgm:spPr/>
    </dgm:pt>
    <dgm:pt modelId="{DB2DB2C3-43A4-4F6F-A3EB-49BC6BB25BDB}" type="pres">
      <dgm:prSet presAssocID="{F8F49C57-8979-4B40-91EC-E96F9D3F3DA0}" presName="parComposite" presStyleCnt="0"/>
      <dgm:spPr/>
    </dgm:pt>
    <dgm:pt modelId="{17F3C1E5-CD4A-4F62-A84E-2198D02D4067}" type="pres">
      <dgm:prSet presAssocID="{F8F49C57-8979-4B40-91EC-E96F9D3F3DA0}" presName="parBigCircle" presStyleLbl="node0" presStyleIdx="3" presStyleCnt="6" custLinFactX="39376" custLinFactNeighborX="100000" custLinFactNeighborY="9221"/>
      <dgm:spPr>
        <a:solidFill>
          <a:srgbClr val="F89A1C"/>
        </a:solidFill>
      </dgm:spPr>
    </dgm:pt>
    <dgm:pt modelId="{022EBEA3-33B2-48F8-981C-8E50B70C3502}" type="pres">
      <dgm:prSet presAssocID="{F8F49C57-8979-4B40-91EC-E96F9D3F3DA0}" presName="parTx" presStyleLbl="revTx" presStyleIdx="7" presStyleCnt="12" custScaleX="108843" custScaleY="108722" custLinFactX="29192" custLinFactNeighborX="100000" custLinFactNeighborY="4230"/>
      <dgm:spPr/>
    </dgm:pt>
    <dgm:pt modelId="{75046A00-AE09-4926-9B9D-2EC23B946C86}" type="pres">
      <dgm:prSet presAssocID="{F8F49C57-8979-4B40-91EC-E96F9D3F3DA0}" presName="bSpace" presStyleCnt="0"/>
      <dgm:spPr/>
    </dgm:pt>
    <dgm:pt modelId="{36ADBA2B-978E-49CC-A78B-E08F1AD2AC69}" type="pres">
      <dgm:prSet presAssocID="{F8F49C57-8979-4B40-91EC-E96F9D3F3DA0}" presName="parBackupNorm" presStyleCnt="0"/>
      <dgm:spPr/>
    </dgm:pt>
    <dgm:pt modelId="{801E6539-15BF-4C2F-A614-33D08BF44BF5}" type="pres">
      <dgm:prSet presAssocID="{F54D8703-4478-4B57-AE88-9B1DFBBF4D99}" presName="parSpace" presStyleCnt="0"/>
      <dgm:spPr/>
    </dgm:pt>
    <dgm:pt modelId="{2567D2E4-202A-4448-83DF-EA1D7A931988}" type="pres">
      <dgm:prSet presAssocID="{FF56A9BD-DE25-45F3-B0CB-74A4DAB5FDAF}" presName="desBackupLeftNorm" presStyleCnt="0"/>
      <dgm:spPr/>
    </dgm:pt>
    <dgm:pt modelId="{B38A0083-35E1-4439-8770-98816ECE69AB}" type="pres">
      <dgm:prSet presAssocID="{FF56A9BD-DE25-45F3-B0CB-74A4DAB5FDAF}" presName="desComposite" presStyleCnt="0"/>
      <dgm:spPr/>
    </dgm:pt>
    <dgm:pt modelId="{6AE804E7-B8E0-4EA1-A5D1-B74FB9FA1B40}" type="pres">
      <dgm:prSet presAssocID="{FF56A9BD-DE25-45F3-B0CB-74A4DAB5FDAF}" presName="desCircle" presStyleLbl="node1" presStyleIdx="2" presStyleCnt="3" custLinFactX="195067" custLinFactNeighborX="200000" custLinFactNeighborY="8487"/>
      <dgm:spPr>
        <a:solidFill>
          <a:srgbClr val="508A48"/>
        </a:solidFill>
      </dgm:spPr>
    </dgm:pt>
    <dgm:pt modelId="{CFF61489-BA0A-4DCD-8F07-46A206ACC94B}" type="pres">
      <dgm:prSet presAssocID="{FF56A9BD-DE25-45F3-B0CB-74A4DAB5FDAF}" presName="chTx" presStyleLbl="revTx" presStyleIdx="8" presStyleCnt="12" custLinFactX="100000" custLinFactY="-19356" custLinFactNeighborX="189552" custLinFactNeighborY="-100000"/>
      <dgm:spPr/>
    </dgm:pt>
    <dgm:pt modelId="{8258D6BF-D65C-4A42-A984-927766490A50}" type="pres">
      <dgm:prSet presAssocID="{FF56A9BD-DE25-45F3-B0CB-74A4DAB5FDAF}" presName="desTx" presStyleLbl="revTx" presStyleIdx="9" presStyleCnt="12">
        <dgm:presLayoutVars>
          <dgm:bulletEnabled val="1"/>
        </dgm:presLayoutVars>
      </dgm:prSet>
      <dgm:spPr/>
    </dgm:pt>
    <dgm:pt modelId="{DCA8FF86-0955-4D77-A64D-A956339B3693}" type="pres">
      <dgm:prSet presAssocID="{FF56A9BD-DE25-45F3-B0CB-74A4DAB5FDAF}" presName="desBackupRightNorm" presStyleCnt="0"/>
      <dgm:spPr/>
    </dgm:pt>
    <dgm:pt modelId="{914120CC-1227-497F-A99D-AF83BBD5A5D4}" type="pres">
      <dgm:prSet presAssocID="{B84EC086-5AD5-4140-B81E-F8916DDDD2A8}" presName="desSpace" presStyleCnt="0"/>
      <dgm:spPr/>
    </dgm:pt>
    <dgm:pt modelId="{AE42011A-3FFC-4C08-8249-43840947237B}" type="pres">
      <dgm:prSet presAssocID="{88A0AE55-198F-4CCA-8CC4-FF0D2DF02540}" presName="parComposite" presStyleCnt="0"/>
      <dgm:spPr/>
    </dgm:pt>
    <dgm:pt modelId="{ABF967D8-3F8E-4B15-9821-803B00F95231}" type="pres">
      <dgm:prSet presAssocID="{88A0AE55-198F-4CCA-8CC4-FF0D2DF02540}" presName="parBigCircle" presStyleLbl="node0" presStyleIdx="4" presStyleCnt="6" custLinFactX="100000" custLinFactNeighborX="197555" custLinFactNeighborY="5408"/>
      <dgm:spPr>
        <a:solidFill>
          <a:srgbClr val="F89A1C"/>
        </a:solidFill>
      </dgm:spPr>
    </dgm:pt>
    <dgm:pt modelId="{FB85E975-5D25-467C-97B7-6A0D3619BA19}" type="pres">
      <dgm:prSet presAssocID="{88A0AE55-198F-4CCA-8CC4-FF0D2DF02540}" presName="parTx" presStyleLbl="revTx" presStyleIdx="10" presStyleCnt="12" custLinFactX="100000" custLinFactNeighborX="183932" custLinFactNeighborY="7679"/>
      <dgm:spPr/>
    </dgm:pt>
    <dgm:pt modelId="{27701A56-14D4-4386-9B3C-652008D299BB}" type="pres">
      <dgm:prSet presAssocID="{88A0AE55-198F-4CCA-8CC4-FF0D2DF02540}" presName="bSpace" presStyleCnt="0"/>
      <dgm:spPr/>
    </dgm:pt>
    <dgm:pt modelId="{1DBEB173-4DFC-4EA1-BE29-8B4CF94C0B11}" type="pres">
      <dgm:prSet presAssocID="{88A0AE55-198F-4CCA-8CC4-FF0D2DF02540}" presName="parBackupNorm" presStyleCnt="0"/>
      <dgm:spPr/>
    </dgm:pt>
    <dgm:pt modelId="{AA482366-FDA4-48D0-8DF6-5C057B3DF076}" type="pres">
      <dgm:prSet presAssocID="{70818D17-3782-4650-B42E-0F2FF1E39D08}" presName="parSpace" presStyleCnt="0"/>
      <dgm:spPr/>
    </dgm:pt>
    <dgm:pt modelId="{BD30B4FA-CA75-4BC7-8AD4-20B1C2E473A7}" type="pres">
      <dgm:prSet presAssocID="{0370D1E1-518B-4B5A-B3F4-7F2A4B88CCF2}" presName="parComposite" presStyleCnt="0"/>
      <dgm:spPr/>
    </dgm:pt>
    <dgm:pt modelId="{F759DF35-FC99-46B2-8CAE-0127759EFAB3}" type="pres">
      <dgm:prSet presAssocID="{0370D1E1-518B-4B5A-B3F4-7F2A4B88CCF2}" presName="parBigCircle" presStyleLbl="node0" presStyleIdx="5" presStyleCnt="6" custFlipVert="1" custFlipHor="0" custScaleX="21771" custScaleY="14643" custLinFactX="-33889" custLinFactY="58354" custLinFactNeighborX="-100000" custLinFactNeighborY="100000"/>
      <dgm:spPr>
        <a:solidFill>
          <a:schemeClr val="bg1"/>
        </a:solidFill>
      </dgm:spPr>
    </dgm:pt>
    <dgm:pt modelId="{41829752-7B2C-4167-BDEB-F7EF04A5C2A6}" type="pres">
      <dgm:prSet presAssocID="{0370D1E1-518B-4B5A-B3F4-7F2A4B88CCF2}" presName="parTx" presStyleLbl="revTx" presStyleIdx="11" presStyleCnt="12" custLinFactNeighborX="14985" custLinFactNeighborY="-36421"/>
      <dgm:spPr/>
    </dgm:pt>
    <dgm:pt modelId="{6F65524F-6412-4E96-AB3C-ED31828A2B69}" type="pres">
      <dgm:prSet presAssocID="{0370D1E1-518B-4B5A-B3F4-7F2A4B88CCF2}" presName="bSpace" presStyleCnt="0"/>
      <dgm:spPr/>
    </dgm:pt>
    <dgm:pt modelId="{1E7A9C34-F0A3-472B-A579-1C8433AFF15A}" type="pres">
      <dgm:prSet presAssocID="{0370D1E1-518B-4B5A-B3F4-7F2A4B88CCF2}" presName="parBackupNorm" presStyleCnt="0"/>
      <dgm:spPr/>
    </dgm:pt>
    <dgm:pt modelId="{001360A2-45CC-48C9-92B4-B43AAF30C940}" type="pres">
      <dgm:prSet presAssocID="{5B68E8CE-7293-4136-B81C-1260F061DC21}" presName="parSpace" presStyleCnt="0"/>
      <dgm:spPr/>
    </dgm:pt>
  </dgm:ptLst>
  <dgm:cxnLst>
    <dgm:cxn modelId="{14784504-B3A8-4E5B-89C8-E68EACA5F534}" type="presOf" srcId="{98320A0A-B454-493A-9282-9E2CE0367BAD}" destId="{670003E8-BF6A-4887-9CEA-994A033CB0A2}" srcOrd="0" destOrd="0" presId="urn:microsoft.com/office/officeart/2008/layout/CircleAccentTimeline"/>
    <dgm:cxn modelId="{2201CA0F-80FF-4FB1-9874-71B2940E9601}" srcId="{98320A0A-B454-493A-9282-9E2CE0367BAD}" destId="{00C057DD-D2DA-42AB-B45B-7112E533CD54}" srcOrd="0" destOrd="0" parTransId="{B414FD28-0C8B-4F93-AAFD-BF6685D09F77}" sibTransId="{7F42F17C-73E2-4F71-84F0-56CAB2F39E76}"/>
    <dgm:cxn modelId="{FD8EBA75-BF42-4057-B931-2C64FB9A3040}" srcId="{A80AE46A-C214-4190-92E5-BD6CF8FD8720}" destId="{F8F49C57-8979-4B40-91EC-E96F9D3F3DA0}" srcOrd="3" destOrd="0" parTransId="{DC7DB6D0-993C-4DCB-A76B-CA30CF28A8B4}" sibTransId="{F54D8703-4478-4B57-AE88-9B1DFBBF4D99}"/>
    <dgm:cxn modelId="{F742F78B-68C6-4541-871A-F49E2D2C79D9}" srcId="{A80AE46A-C214-4190-92E5-BD6CF8FD8720}" destId="{98320A0A-B454-493A-9282-9E2CE0367BAD}" srcOrd="2" destOrd="0" parTransId="{71A79AD4-72F6-41B4-B502-B56D1D71F6F3}" sibTransId="{C7B1E2EF-604D-485C-AF22-6832439F0CF0}"/>
    <dgm:cxn modelId="{14AEBE9D-82FD-453F-B6C4-8ACA2DC8F5B0}" type="presOf" srcId="{F8F49C57-8979-4B40-91EC-E96F9D3F3DA0}" destId="{022EBEA3-33B2-48F8-981C-8E50B70C3502}" srcOrd="0" destOrd="0" presId="urn:microsoft.com/office/officeart/2008/layout/CircleAccentTimeline"/>
    <dgm:cxn modelId="{4637C59F-3A18-4E83-BD55-F291577B6C2C}" type="presOf" srcId="{966EBE10-F27B-41B5-BEC1-766814C98806}" destId="{19D9ABDB-BEDF-45FC-8454-0EE060AB91FB}" srcOrd="0" destOrd="0" presId="urn:microsoft.com/office/officeart/2008/layout/CircleAccentTimeline"/>
    <dgm:cxn modelId="{415557AE-88CC-4B6C-9A16-B6BD016AFFF4}" type="presOf" srcId="{FF56A9BD-DE25-45F3-B0CB-74A4DAB5FDAF}" destId="{CFF61489-BA0A-4DCD-8F07-46A206ACC94B}" srcOrd="0" destOrd="0" presId="urn:microsoft.com/office/officeart/2008/layout/CircleAccentTimeline"/>
    <dgm:cxn modelId="{485D9EBA-631E-4BBA-B9F2-99EEA8AA64F9}" srcId="{F8F49C57-8979-4B40-91EC-E96F9D3F3DA0}" destId="{FF56A9BD-DE25-45F3-B0CB-74A4DAB5FDAF}" srcOrd="0" destOrd="0" parTransId="{E5F94BE2-1167-4E5B-88DE-CCA4C3C17DE0}" sibTransId="{B84EC086-5AD5-4140-B81E-F8916DDDD2A8}"/>
    <dgm:cxn modelId="{A80328BF-8F65-4DFC-9509-D966DAB5F688}" srcId="{A80AE46A-C214-4190-92E5-BD6CF8FD8720}" destId="{86F84699-3B6C-4CE9-AE13-BCB0CB3D9CE6}" srcOrd="1" destOrd="0" parTransId="{DE022195-BBA5-438F-8F44-B2CAD3BAE530}" sibTransId="{DBFDAFBD-50D5-4833-8D10-BDDD60F39350}"/>
    <dgm:cxn modelId="{18955CC4-8A39-44AD-876D-1B51DC3178D8}" type="presOf" srcId="{00C057DD-D2DA-42AB-B45B-7112E533CD54}" destId="{4E603AE1-3927-42CA-8FDB-1396E590A17A}" srcOrd="0" destOrd="0" presId="urn:microsoft.com/office/officeart/2008/layout/CircleAccentTimeline"/>
    <dgm:cxn modelId="{1D53FBCA-1F46-467B-89F6-B076126B6AD7}" type="presOf" srcId="{88A0AE55-198F-4CCA-8CC4-FF0D2DF02540}" destId="{FB85E975-5D25-467C-97B7-6A0D3619BA19}" srcOrd="0" destOrd="0" presId="urn:microsoft.com/office/officeart/2008/layout/CircleAccentTimeline"/>
    <dgm:cxn modelId="{E60A22D0-6B19-44E0-800C-87DA35097831}" srcId="{A80AE46A-C214-4190-92E5-BD6CF8FD8720}" destId="{88A0AE55-198F-4CCA-8CC4-FF0D2DF02540}" srcOrd="4" destOrd="0" parTransId="{D04A3EEE-00C4-44BD-8162-D54F4BC3D18D}" sibTransId="{70818D17-3782-4650-B42E-0F2FF1E39D08}"/>
    <dgm:cxn modelId="{E48729D0-D602-4966-BE85-A77076809E09}" srcId="{A80AE46A-C214-4190-92E5-BD6CF8FD8720}" destId="{966EBE10-F27B-41B5-BEC1-766814C98806}" srcOrd="0" destOrd="0" parTransId="{F6AC30F0-3830-4BE4-B960-F21904CCD959}" sibTransId="{305259E3-4CD6-4E29-B87A-C53C6B0C9FBE}"/>
    <dgm:cxn modelId="{20518FD3-01EE-408E-ADE5-F07A76DCE666}" srcId="{A80AE46A-C214-4190-92E5-BD6CF8FD8720}" destId="{0370D1E1-518B-4B5A-B3F4-7F2A4B88CCF2}" srcOrd="5" destOrd="0" parTransId="{3025582D-FB80-4097-B13B-FBC9EE97ED7E}" sibTransId="{5B68E8CE-7293-4136-B81C-1260F061DC21}"/>
    <dgm:cxn modelId="{8370CCD7-CA25-49D4-AA0A-00DB16D95A40}" srcId="{86F84699-3B6C-4CE9-AE13-BCB0CB3D9CE6}" destId="{7ACC1455-E662-4D9A-97C1-97AD63AFE279}" srcOrd="0" destOrd="0" parTransId="{75187596-5642-415A-ACEC-F1E6EFADD61E}" sibTransId="{165FB7D3-57AC-4FDA-B2DB-98EABA6DAA61}"/>
    <dgm:cxn modelId="{65783AE4-1DC3-4681-A9D0-DFD0D561CCE2}" type="presOf" srcId="{86F84699-3B6C-4CE9-AE13-BCB0CB3D9CE6}" destId="{0D44B125-7E7D-4195-8486-00872ED26A67}" srcOrd="0" destOrd="0" presId="urn:microsoft.com/office/officeart/2008/layout/CircleAccentTimeline"/>
    <dgm:cxn modelId="{DE7E4EE7-B557-43D7-AE21-F2B17982CECF}" type="presOf" srcId="{7ACC1455-E662-4D9A-97C1-97AD63AFE279}" destId="{307A16C1-60D5-4927-A3C2-9F3439A782CF}" srcOrd="0" destOrd="0" presId="urn:microsoft.com/office/officeart/2008/layout/CircleAccentTimeline"/>
    <dgm:cxn modelId="{BAB0B6F0-8A8A-42D6-A96C-A3835B7A3B74}" type="presOf" srcId="{A80AE46A-C214-4190-92E5-BD6CF8FD8720}" destId="{E765BC74-F9CE-4040-9C0D-FAA7C8A82BD2}" srcOrd="0" destOrd="0" presId="urn:microsoft.com/office/officeart/2008/layout/CircleAccentTimeline"/>
    <dgm:cxn modelId="{12BECEF8-7804-4DE9-A9AE-8FD2AE2D6B02}" type="presOf" srcId="{0370D1E1-518B-4B5A-B3F4-7F2A4B88CCF2}" destId="{41829752-7B2C-4167-BDEB-F7EF04A5C2A6}" srcOrd="0" destOrd="0" presId="urn:microsoft.com/office/officeart/2008/layout/CircleAccentTimeline"/>
    <dgm:cxn modelId="{04C60A11-908C-4DC5-9FF5-833035586E03}" type="presParOf" srcId="{E765BC74-F9CE-4040-9C0D-FAA7C8A82BD2}" destId="{3F0369E2-E56B-4633-8BFA-F344651E5511}" srcOrd="0" destOrd="0" presId="urn:microsoft.com/office/officeart/2008/layout/CircleAccentTimeline"/>
    <dgm:cxn modelId="{2E0C1404-A844-499B-A047-5502B9D32371}" type="presParOf" srcId="{3F0369E2-E56B-4633-8BFA-F344651E5511}" destId="{4374C2E1-28AA-43FD-A7FF-05B657420528}" srcOrd="0" destOrd="0" presId="urn:microsoft.com/office/officeart/2008/layout/CircleAccentTimeline"/>
    <dgm:cxn modelId="{4A97E5CF-C0C3-4FA1-9BC4-B2A97DF75210}" type="presParOf" srcId="{3F0369E2-E56B-4633-8BFA-F344651E5511}" destId="{19D9ABDB-BEDF-45FC-8454-0EE060AB91FB}" srcOrd="1" destOrd="0" presId="urn:microsoft.com/office/officeart/2008/layout/CircleAccentTimeline"/>
    <dgm:cxn modelId="{D093D8B4-895D-4C37-B796-137299955E90}" type="presParOf" srcId="{3F0369E2-E56B-4633-8BFA-F344651E5511}" destId="{A9A59276-E2F4-4A55-89C3-546C7E4F53F2}" srcOrd="2" destOrd="0" presId="urn:microsoft.com/office/officeart/2008/layout/CircleAccentTimeline"/>
    <dgm:cxn modelId="{8D07F6EE-E404-438D-8EF1-0BCCAB6CF9E1}" type="presParOf" srcId="{E765BC74-F9CE-4040-9C0D-FAA7C8A82BD2}" destId="{5255C8AC-DC11-4D3A-A706-9CFBB1E343BB}" srcOrd="1" destOrd="0" presId="urn:microsoft.com/office/officeart/2008/layout/CircleAccentTimeline"/>
    <dgm:cxn modelId="{BB436266-2E45-4130-94EE-8B1AAD66B67D}" type="presParOf" srcId="{E765BC74-F9CE-4040-9C0D-FAA7C8A82BD2}" destId="{75BD0CC6-C11F-49CC-A246-751D7BF98DF7}" srcOrd="2" destOrd="0" presId="urn:microsoft.com/office/officeart/2008/layout/CircleAccentTimeline"/>
    <dgm:cxn modelId="{EB23B017-2F55-402F-9254-BC08A2D8C8FF}" type="presParOf" srcId="{E765BC74-F9CE-4040-9C0D-FAA7C8A82BD2}" destId="{BB33D334-CE63-46D5-BB3E-96A40DABF641}" srcOrd="3" destOrd="0" presId="urn:microsoft.com/office/officeart/2008/layout/CircleAccentTimeline"/>
    <dgm:cxn modelId="{5AE54068-3B7E-42EF-BFD3-E0AD528105B3}" type="presParOf" srcId="{BB33D334-CE63-46D5-BB3E-96A40DABF641}" destId="{E7C0A5E1-112E-473B-83A7-A203BB79A156}" srcOrd="0" destOrd="0" presId="urn:microsoft.com/office/officeart/2008/layout/CircleAccentTimeline"/>
    <dgm:cxn modelId="{2C1713CA-9C49-46AE-BC0D-0719D0912D10}" type="presParOf" srcId="{BB33D334-CE63-46D5-BB3E-96A40DABF641}" destId="{0D44B125-7E7D-4195-8486-00872ED26A67}" srcOrd="1" destOrd="0" presId="urn:microsoft.com/office/officeart/2008/layout/CircleAccentTimeline"/>
    <dgm:cxn modelId="{ED7C591B-5065-41B1-9BD6-F17A973E9841}" type="presParOf" srcId="{BB33D334-CE63-46D5-BB3E-96A40DABF641}" destId="{18D2E6BA-9308-4724-B32F-7F0258663EDA}" srcOrd="2" destOrd="0" presId="urn:microsoft.com/office/officeart/2008/layout/CircleAccentTimeline"/>
    <dgm:cxn modelId="{478DA5D5-9798-4126-A809-7F42A6FC8DF6}" type="presParOf" srcId="{E765BC74-F9CE-4040-9C0D-FAA7C8A82BD2}" destId="{15CB9A9D-AF28-4E08-8900-B46F6AA63A68}" srcOrd="4" destOrd="0" presId="urn:microsoft.com/office/officeart/2008/layout/CircleAccentTimeline"/>
    <dgm:cxn modelId="{30311DC4-859B-43E8-843C-85DBA5C12E32}" type="presParOf" srcId="{E765BC74-F9CE-4040-9C0D-FAA7C8A82BD2}" destId="{5B2ADEE0-4CA6-4729-BE4B-29FA0642D7EC}" srcOrd="5" destOrd="0" presId="urn:microsoft.com/office/officeart/2008/layout/CircleAccentTimeline"/>
    <dgm:cxn modelId="{D44F84ED-8EE2-4AB7-9D87-9BA4BE828678}" type="presParOf" srcId="{E765BC74-F9CE-4040-9C0D-FAA7C8A82BD2}" destId="{3A40EDE4-DDB4-4FAB-A5DA-8A137924021D}" srcOrd="6" destOrd="0" presId="urn:microsoft.com/office/officeart/2008/layout/CircleAccentTimeline"/>
    <dgm:cxn modelId="{8D15405E-8D80-46E8-BA50-596BC78F2704}" type="presParOf" srcId="{E765BC74-F9CE-4040-9C0D-FAA7C8A82BD2}" destId="{AA676774-8E7F-4520-8893-7845F6ED7A9B}" srcOrd="7" destOrd="0" presId="urn:microsoft.com/office/officeart/2008/layout/CircleAccentTimeline"/>
    <dgm:cxn modelId="{AFDAD3EE-0D55-4EFF-980A-B275991C7E35}" type="presParOf" srcId="{AA676774-8E7F-4520-8893-7845F6ED7A9B}" destId="{6FBDBC17-AD48-4EFE-9541-0B24BE11AF01}" srcOrd="0" destOrd="0" presId="urn:microsoft.com/office/officeart/2008/layout/CircleAccentTimeline"/>
    <dgm:cxn modelId="{84B77C4F-BFB7-4627-8CEC-1FFA02A74B3A}" type="presParOf" srcId="{AA676774-8E7F-4520-8893-7845F6ED7A9B}" destId="{307A16C1-60D5-4927-A3C2-9F3439A782CF}" srcOrd="1" destOrd="0" presId="urn:microsoft.com/office/officeart/2008/layout/CircleAccentTimeline"/>
    <dgm:cxn modelId="{12428CF9-BCC0-480F-83CE-BD634C7A9A41}" type="presParOf" srcId="{AA676774-8E7F-4520-8893-7845F6ED7A9B}" destId="{846FD9D7-3BD8-4E67-B726-3A9A187642E0}" srcOrd="2" destOrd="0" presId="urn:microsoft.com/office/officeart/2008/layout/CircleAccentTimeline"/>
    <dgm:cxn modelId="{D5F05964-3CBA-49AA-8873-9D2056CF7004}" type="presParOf" srcId="{E765BC74-F9CE-4040-9C0D-FAA7C8A82BD2}" destId="{E31DC9C6-C544-42D9-9E6D-43ADD0FB3430}" srcOrd="8" destOrd="0" presId="urn:microsoft.com/office/officeart/2008/layout/CircleAccentTimeline"/>
    <dgm:cxn modelId="{18879C58-BBC1-4E1F-98BE-87B2FE6485DD}" type="presParOf" srcId="{E765BC74-F9CE-4040-9C0D-FAA7C8A82BD2}" destId="{8810E0A5-A321-4AD3-B2D3-ABD838237F72}" srcOrd="9" destOrd="0" presId="urn:microsoft.com/office/officeart/2008/layout/CircleAccentTimeline"/>
    <dgm:cxn modelId="{03EB1C74-1C53-43F9-87CE-244804FE3F03}" type="presParOf" srcId="{E765BC74-F9CE-4040-9C0D-FAA7C8A82BD2}" destId="{B52718DE-59DB-4902-9E08-1D90640B577E}" srcOrd="10" destOrd="0" presId="urn:microsoft.com/office/officeart/2008/layout/CircleAccentTimeline"/>
    <dgm:cxn modelId="{9BF195E2-B113-4DE7-81E6-FAAD9BB11861}" type="presParOf" srcId="{B52718DE-59DB-4902-9E08-1D90640B577E}" destId="{478E7BDA-1AA6-497B-A7D1-21115F1210B5}" srcOrd="0" destOrd="0" presId="urn:microsoft.com/office/officeart/2008/layout/CircleAccentTimeline"/>
    <dgm:cxn modelId="{1FA57612-14D5-406A-8324-59F6D97A63CB}" type="presParOf" srcId="{B52718DE-59DB-4902-9E08-1D90640B577E}" destId="{670003E8-BF6A-4887-9CEA-994A033CB0A2}" srcOrd="1" destOrd="0" presId="urn:microsoft.com/office/officeart/2008/layout/CircleAccentTimeline"/>
    <dgm:cxn modelId="{D86B266B-48BC-4157-A224-BCC79829F444}" type="presParOf" srcId="{B52718DE-59DB-4902-9E08-1D90640B577E}" destId="{506F9E6E-C461-47AA-85B3-146B6C180FC6}" srcOrd="2" destOrd="0" presId="urn:microsoft.com/office/officeart/2008/layout/CircleAccentTimeline"/>
    <dgm:cxn modelId="{2713D96F-2EAA-4C02-A483-83A54CD7A50F}" type="presParOf" srcId="{E765BC74-F9CE-4040-9C0D-FAA7C8A82BD2}" destId="{3D1560E1-D107-4AC0-9DB4-6BB51420C6FA}" srcOrd="11" destOrd="0" presId="urn:microsoft.com/office/officeart/2008/layout/CircleAccentTimeline"/>
    <dgm:cxn modelId="{EF067FE2-1C7E-4E4A-BF96-CC5181170799}" type="presParOf" srcId="{E765BC74-F9CE-4040-9C0D-FAA7C8A82BD2}" destId="{7F31EC0C-5EA2-4A7A-B68A-793A4B79D15E}" srcOrd="12" destOrd="0" presId="urn:microsoft.com/office/officeart/2008/layout/CircleAccentTimeline"/>
    <dgm:cxn modelId="{3DB8F9DE-1112-4A09-852E-A3988949404C}" type="presParOf" srcId="{E765BC74-F9CE-4040-9C0D-FAA7C8A82BD2}" destId="{7CE14F49-A30A-46B8-A259-248C6DB8130C}" srcOrd="13" destOrd="0" presId="urn:microsoft.com/office/officeart/2008/layout/CircleAccentTimeline"/>
    <dgm:cxn modelId="{7F322EC1-332A-4B65-B458-F326FBED6281}" type="presParOf" srcId="{E765BC74-F9CE-4040-9C0D-FAA7C8A82BD2}" destId="{05A59C1D-A4E2-4AD5-B3A8-1F5F5C501B45}" srcOrd="14" destOrd="0" presId="urn:microsoft.com/office/officeart/2008/layout/CircleAccentTimeline"/>
    <dgm:cxn modelId="{C793E4A7-FFDA-45DC-84F1-B90D693B24E4}" type="presParOf" srcId="{05A59C1D-A4E2-4AD5-B3A8-1F5F5C501B45}" destId="{3F49AC6D-D309-4AD3-9CD0-2BFF0F1BC164}" srcOrd="0" destOrd="0" presId="urn:microsoft.com/office/officeart/2008/layout/CircleAccentTimeline"/>
    <dgm:cxn modelId="{F1395EFA-3247-489C-8AEE-5FCD0CDFEF6A}" type="presParOf" srcId="{05A59C1D-A4E2-4AD5-B3A8-1F5F5C501B45}" destId="{4E603AE1-3927-42CA-8FDB-1396E590A17A}" srcOrd="1" destOrd="0" presId="urn:microsoft.com/office/officeart/2008/layout/CircleAccentTimeline"/>
    <dgm:cxn modelId="{E368FEFF-4FD0-4A8C-A067-B8F03BF199E5}" type="presParOf" srcId="{05A59C1D-A4E2-4AD5-B3A8-1F5F5C501B45}" destId="{19D29764-C10B-4358-BC7F-8E155107BB47}" srcOrd="2" destOrd="0" presId="urn:microsoft.com/office/officeart/2008/layout/CircleAccentTimeline"/>
    <dgm:cxn modelId="{F963D584-96E5-46DD-96D9-782ED05F180F}" type="presParOf" srcId="{E765BC74-F9CE-4040-9C0D-FAA7C8A82BD2}" destId="{6BBC55B5-8860-443B-9A0D-EBCD8DEC857A}" srcOrd="15" destOrd="0" presId="urn:microsoft.com/office/officeart/2008/layout/CircleAccentTimeline"/>
    <dgm:cxn modelId="{99FFD6F7-00F6-42E3-9681-EDF6799836ED}" type="presParOf" srcId="{E765BC74-F9CE-4040-9C0D-FAA7C8A82BD2}" destId="{72D59836-560F-49B1-B3E7-0DF82855D9B8}" srcOrd="16" destOrd="0" presId="urn:microsoft.com/office/officeart/2008/layout/CircleAccentTimeline"/>
    <dgm:cxn modelId="{69C0437D-CA30-4340-A673-408F19A41122}" type="presParOf" srcId="{E765BC74-F9CE-4040-9C0D-FAA7C8A82BD2}" destId="{DB2DB2C3-43A4-4F6F-A3EB-49BC6BB25BDB}" srcOrd="17" destOrd="0" presId="urn:microsoft.com/office/officeart/2008/layout/CircleAccentTimeline"/>
    <dgm:cxn modelId="{93F541A6-FB90-4692-AEF0-A129E5126545}" type="presParOf" srcId="{DB2DB2C3-43A4-4F6F-A3EB-49BC6BB25BDB}" destId="{17F3C1E5-CD4A-4F62-A84E-2198D02D4067}" srcOrd="0" destOrd="0" presId="urn:microsoft.com/office/officeart/2008/layout/CircleAccentTimeline"/>
    <dgm:cxn modelId="{3AD4D95F-F471-4500-BECC-9FD87C4C91D0}" type="presParOf" srcId="{DB2DB2C3-43A4-4F6F-A3EB-49BC6BB25BDB}" destId="{022EBEA3-33B2-48F8-981C-8E50B70C3502}" srcOrd="1" destOrd="0" presId="urn:microsoft.com/office/officeart/2008/layout/CircleAccentTimeline"/>
    <dgm:cxn modelId="{3A64A0F9-EE37-4EFC-9325-DE0D47D370E7}" type="presParOf" srcId="{DB2DB2C3-43A4-4F6F-A3EB-49BC6BB25BDB}" destId="{75046A00-AE09-4926-9B9D-2EC23B946C86}" srcOrd="2" destOrd="0" presId="urn:microsoft.com/office/officeart/2008/layout/CircleAccentTimeline"/>
    <dgm:cxn modelId="{21388399-3D50-43CE-81BF-DBAD2778FF96}" type="presParOf" srcId="{E765BC74-F9CE-4040-9C0D-FAA7C8A82BD2}" destId="{36ADBA2B-978E-49CC-A78B-E08F1AD2AC69}" srcOrd="18" destOrd="0" presId="urn:microsoft.com/office/officeart/2008/layout/CircleAccentTimeline"/>
    <dgm:cxn modelId="{9D8BA6B8-5786-4B07-938D-9F337E14AD8D}" type="presParOf" srcId="{E765BC74-F9CE-4040-9C0D-FAA7C8A82BD2}" destId="{801E6539-15BF-4C2F-A614-33D08BF44BF5}" srcOrd="19" destOrd="0" presId="urn:microsoft.com/office/officeart/2008/layout/CircleAccentTimeline"/>
    <dgm:cxn modelId="{6F7BC620-394D-46C0-936D-D001A7AB449F}" type="presParOf" srcId="{E765BC74-F9CE-4040-9C0D-FAA7C8A82BD2}" destId="{2567D2E4-202A-4448-83DF-EA1D7A931988}" srcOrd="20" destOrd="0" presId="urn:microsoft.com/office/officeart/2008/layout/CircleAccentTimeline"/>
    <dgm:cxn modelId="{943A5B68-DF71-431A-B3BE-E9CB92706D52}" type="presParOf" srcId="{E765BC74-F9CE-4040-9C0D-FAA7C8A82BD2}" destId="{B38A0083-35E1-4439-8770-98816ECE69AB}" srcOrd="21" destOrd="0" presId="urn:microsoft.com/office/officeart/2008/layout/CircleAccentTimeline"/>
    <dgm:cxn modelId="{B0A70BC5-1120-48A6-AF1C-23F89A0F6D3E}" type="presParOf" srcId="{B38A0083-35E1-4439-8770-98816ECE69AB}" destId="{6AE804E7-B8E0-4EA1-A5D1-B74FB9FA1B40}" srcOrd="0" destOrd="0" presId="urn:microsoft.com/office/officeart/2008/layout/CircleAccentTimeline"/>
    <dgm:cxn modelId="{79F1FAAA-D4AB-4A81-9D9E-0E950071E0C4}" type="presParOf" srcId="{B38A0083-35E1-4439-8770-98816ECE69AB}" destId="{CFF61489-BA0A-4DCD-8F07-46A206ACC94B}" srcOrd="1" destOrd="0" presId="urn:microsoft.com/office/officeart/2008/layout/CircleAccentTimeline"/>
    <dgm:cxn modelId="{7C131D01-8C33-4077-981F-1AFAE0474912}" type="presParOf" srcId="{B38A0083-35E1-4439-8770-98816ECE69AB}" destId="{8258D6BF-D65C-4A42-A984-927766490A50}" srcOrd="2" destOrd="0" presId="urn:microsoft.com/office/officeart/2008/layout/CircleAccentTimeline"/>
    <dgm:cxn modelId="{E7033AD7-93F1-4D41-92E5-782824BF4FCC}" type="presParOf" srcId="{E765BC74-F9CE-4040-9C0D-FAA7C8A82BD2}" destId="{DCA8FF86-0955-4D77-A64D-A956339B3693}" srcOrd="22" destOrd="0" presId="urn:microsoft.com/office/officeart/2008/layout/CircleAccentTimeline"/>
    <dgm:cxn modelId="{24055749-E5E5-4F73-95A2-4F0E8675060B}" type="presParOf" srcId="{E765BC74-F9CE-4040-9C0D-FAA7C8A82BD2}" destId="{914120CC-1227-497F-A99D-AF83BBD5A5D4}" srcOrd="23" destOrd="0" presId="urn:microsoft.com/office/officeart/2008/layout/CircleAccentTimeline"/>
    <dgm:cxn modelId="{258624B7-9C97-4F48-A2BA-AFCBC66C0373}" type="presParOf" srcId="{E765BC74-F9CE-4040-9C0D-FAA7C8A82BD2}" destId="{AE42011A-3FFC-4C08-8249-43840947237B}" srcOrd="24" destOrd="0" presId="urn:microsoft.com/office/officeart/2008/layout/CircleAccentTimeline"/>
    <dgm:cxn modelId="{E18AE6C8-C0F1-4EC3-8D37-5218154C60F6}" type="presParOf" srcId="{AE42011A-3FFC-4C08-8249-43840947237B}" destId="{ABF967D8-3F8E-4B15-9821-803B00F95231}" srcOrd="0" destOrd="0" presId="urn:microsoft.com/office/officeart/2008/layout/CircleAccentTimeline"/>
    <dgm:cxn modelId="{42E3809A-E0B7-4B4F-9975-92E4637F826F}" type="presParOf" srcId="{AE42011A-3FFC-4C08-8249-43840947237B}" destId="{FB85E975-5D25-467C-97B7-6A0D3619BA19}" srcOrd="1" destOrd="0" presId="urn:microsoft.com/office/officeart/2008/layout/CircleAccentTimeline"/>
    <dgm:cxn modelId="{1E100D25-B69F-4459-A3E3-B138E8BAC6A0}" type="presParOf" srcId="{AE42011A-3FFC-4C08-8249-43840947237B}" destId="{27701A56-14D4-4386-9B3C-652008D299BB}" srcOrd="2" destOrd="0" presId="urn:microsoft.com/office/officeart/2008/layout/CircleAccentTimeline"/>
    <dgm:cxn modelId="{8F22D405-7C1D-4024-95D5-0822A810B707}" type="presParOf" srcId="{E765BC74-F9CE-4040-9C0D-FAA7C8A82BD2}" destId="{1DBEB173-4DFC-4EA1-BE29-8B4CF94C0B11}" srcOrd="25" destOrd="0" presId="urn:microsoft.com/office/officeart/2008/layout/CircleAccentTimeline"/>
    <dgm:cxn modelId="{BAFF8AA3-79BB-48D0-944D-9BAE25C9891D}" type="presParOf" srcId="{E765BC74-F9CE-4040-9C0D-FAA7C8A82BD2}" destId="{AA482366-FDA4-48D0-8DF6-5C057B3DF076}" srcOrd="26" destOrd="0" presId="urn:microsoft.com/office/officeart/2008/layout/CircleAccentTimeline"/>
    <dgm:cxn modelId="{49D8F38B-365C-4FE2-8DAD-F6180DF43440}" type="presParOf" srcId="{E765BC74-F9CE-4040-9C0D-FAA7C8A82BD2}" destId="{BD30B4FA-CA75-4BC7-8AD4-20B1C2E473A7}" srcOrd="27" destOrd="0" presId="urn:microsoft.com/office/officeart/2008/layout/CircleAccentTimeline"/>
    <dgm:cxn modelId="{13EDE128-D2E2-4924-9F55-826050205562}" type="presParOf" srcId="{BD30B4FA-CA75-4BC7-8AD4-20B1C2E473A7}" destId="{F759DF35-FC99-46B2-8CAE-0127759EFAB3}" srcOrd="0" destOrd="0" presId="urn:microsoft.com/office/officeart/2008/layout/CircleAccentTimeline"/>
    <dgm:cxn modelId="{082F2D75-0C41-49FD-A6EC-344B622A0EE6}" type="presParOf" srcId="{BD30B4FA-CA75-4BC7-8AD4-20B1C2E473A7}" destId="{41829752-7B2C-4167-BDEB-F7EF04A5C2A6}" srcOrd="1" destOrd="0" presId="urn:microsoft.com/office/officeart/2008/layout/CircleAccentTimeline"/>
    <dgm:cxn modelId="{6DA35D95-7483-452D-8821-73260E3C2F1F}" type="presParOf" srcId="{BD30B4FA-CA75-4BC7-8AD4-20B1C2E473A7}" destId="{6F65524F-6412-4E96-AB3C-ED31828A2B69}" srcOrd="2" destOrd="0" presId="urn:microsoft.com/office/officeart/2008/layout/CircleAccentTimeline"/>
    <dgm:cxn modelId="{D341ADE0-7B27-4098-8FD7-55F1D3193A94}" type="presParOf" srcId="{E765BC74-F9CE-4040-9C0D-FAA7C8A82BD2}" destId="{1E7A9C34-F0A3-472B-A579-1C8433AFF15A}" srcOrd="28" destOrd="0" presId="urn:microsoft.com/office/officeart/2008/layout/CircleAccentTimeline"/>
    <dgm:cxn modelId="{0FBA5076-69DB-4284-BA5F-41EE421F3B16}" type="presParOf" srcId="{E765BC74-F9CE-4040-9C0D-FAA7C8A82BD2}" destId="{001360A2-45CC-48C9-92B4-B43AAF30C940}" srcOrd="29" destOrd="0" presId="urn:microsoft.com/office/officeart/2008/layout/CircleAccentTimeline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4C2E1-28AA-43FD-A7FF-05B657420528}">
      <dsp:nvSpPr>
        <dsp:cNvPr id="0" name=""/>
        <dsp:cNvSpPr/>
      </dsp:nvSpPr>
      <dsp:spPr>
        <a:xfrm>
          <a:off x="345894" y="1403835"/>
          <a:ext cx="1048258" cy="1048258"/>
        </a:xfrm>
        <a:prstGeom prst="donut">
          <a:avLst>
            <a:gd name="adj" fmla="val 20000"/>
          </a:avLst>
        </a:prstGeom>
        <a:solidFill>
          <a:srgbClr val="F89A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9ABDB-BEDF-45FC-8454-0EE060AB91FB}">
      <dsp:nvSpPr>
        <dsp:cNvPr id="0" name=""/>
        <dsp:cNvSpPr/>
      </dsp:nvSpPr>
      <dsp:spPr>
        <a:xfrm rot="17700000">
          <a:off x="935942" y="505884"/>
          <a:ext cx="1303101" cy="62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 1 </a:t>
          </a:r>
          <a:r>
            <a:rPr lang="ru-RU" sz="1400" b="0" kern="1200" baseline="0" dirty="0">
              <a:solidFill>
                <a:schemeClr val="tx1"/>
              </a:solidFill>
              <a:latin typeface="Century Gothic" panose="020B0502020202020204" pitchFamily="34" charset="0"/>
              <a:cs typeface="Arial" pitchFamily="34" charset="0"/>
            </a:rPr>
            <a:t>(стартовый): Экономика и организация производства</a:t>
          </a:r>
        </a:p>
      </dsp:txBody>
      <dsp:txXfrm>
        <a:off x="935942" y="505884"/>
        <a:ext cx="1303101" cy="627994"/>
      </dsp:txXfrm>
    </dsp:sp>
    <dsp:sp modelId="{E7C0A5E1-112E-473B-83A7-A203BB79A156}">
      <dsp:nvSpPr>
        <dsp:cNvPr id="0" name=""/>
        <dsp:cNvSpPr/>
      </dsp:nvSpPr>
      <dsp:spPr>
        <a:xfrm>
          <a:off x="2488852" y="1403835"/>
          <a:ext cx="1048258" cy="1048258"/>
        </a:xfrm>
        <a:prstGeom prst="donut">
          <a:avLst>
            <a:gd name="adj" fmla="val 20000"/>
          </a:avLst>
        </a:prstGeom>
        <a:solidFill>
          <a:srgbClr val="F89A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4B125-7E7D-4195-8486-00872ED26A67}">
      <dsp:nvSpPr>
        <dsp:cNvPr id="0" name=""/>
        <dsp:cNvSpPr/>
      </dsp:nvSpPr>
      <dsp:spPr>
        <a:xfrm rot="17700000">
          <a:off x="3009376" y="501675"/>
          <a:ext cx="1303101" cy="62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 2:</a:t>
          </a:r>
          <a:r>
            <a:rPr lang="ru-RU" sz="1400" b="0" kern="1200" baseline="0" dirty="0">
              <a:latin typeface="Century Gothic" panose="020B0502020202020204" pitchFamily="34" charset="0"/>
              <a:cs typeface="Arial" pitchFamily="34" charset="0"/>
            </a:rPr>
            <a:t> </a:t>
          </a:r>
          <a:br>
            <a:rPr lang="ru-RU" sz="1400" b="0" kern="1200" baseline="0" dirty="0">
              <a:latin typeface="Century Gothic" panose="020B0502020202020204" pitchFamily="34" charset="0"/>
              <a:cs typeface="Arial" pitchFamily="34" charset="0"/>
            </a:rPr>
          </a:br>
          <a:r>
            <a:rPr lang="ru-RU" sz="1400" b="0" kern="1200" baseline="0" dirty="0">
              <a:latin typeface="Century Gothic" panose="020B0502020202020204" pitchFamily="34" charset="0"/>
              <a:cs typeface="Arial" pitchFamily="34" charset="0"/>
            </a:rPr>
            <a:t>Бизнес навыки</a:t>
          </a:r>
        </a:p>
      </dsp:txBody>
      <dsp:txXfrm>
        <a:off x="3009376" y="501675"/>
        <a:ext cx="1303101" cy="627994"/>
      </dsp:txXfrm>
    </dsp:sp>
    <dsp:sp modelId="{6FBDBC17-AD48-4EFE-9541-0B24BE11AF01}">
      <dsp:nvSpPr>
        <dsp:cNvPr id="0" name=""/>
        <dsp:cNvSpPr/>
      </dsp:nvSpPr>
      <dsp:spPr>
        <a:xfrm>
          <a:off x="4051898" y="1671629"/>
          <a:ext cx="544112" cy="544112"/>
        </a:xfrm>
        <a:prstGeom prst="ellipse">
          <a:avLst/>
        </a:prstGeom>
        <a:solidFill>
          <a:srgbClr val="508A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A16C1-60D5-4927-A3C2-9F3439A782CF}">
      <dsp:nvSpPr>
        <dsp:cNvPr id="0" name=""/>
        <dsp:cNvSpPr/>
      </dsp:nvSpPr>
      <dsp:spPr>
        <a:xfrm rot="17700000">
          <a:off x="4174493" y="906269"/>
          <a:ext cx="1127244" cy="54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baseline="0" dirty="0">
              <a:latin typeface="Century Gothic" panose="020B0502020202020204" pitchFamily="34" charset="0"/>
              <a:cs typeface="Arial" pitchFamily="34" charset="0"/>
            </a:rPr>
            <a:t>Межмодульная работа 1</a:t>
          </a:r>
        </a:p>
      </dsp:txBody>
      <dsp:txXfrm>
        <a:off x="4174493" y="906269"/>
        <a:ext cx="1127244" cy="543514"/>
      </dsp:txXfrm>
    </dsp:sp>
    <dsp:sp modelId="{846FD9D7-3BD8-4E67-B726-3A9A187642E0}">
      <dsp:nvSpPr>
        <dsp:cNvPr id="0" name=""/>
        <dsp:cNvSpPr/>
      </dsp:nvSpPr>
      <dsp:spPr>
        <a:xfrm rot="17700000">
          <a:off x="4469375" y="822224"/>
          <a:ext cx="1127244" cy="54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E7BDA-1AA6-497B-A7D1-21115F1210B5}">
      <dsp:nvSpPr>
        <dsp:cNvPr id="0" name=""/>
        <dsp:cNvSpPr/>
      </dsp:nvSpPr>
      <dsp:spPr>
        <a:xfrm>
          <a:off x="5091331" y="1402021"/>
          <a:ext cx="1048258" cy="1048258"/>
        </a:xfrm>
        <a:prstGeom prst="donut">
          <a:avLst>
            <a:gd name="adj" fmla="val 20000"/>
          </a:avLst>
        </a:prstGeom>
        <a:solidFill>
          <a:srgbClr val="F89A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003E8-BF6A-4887-9CEA-994A033CB0A2}">
      <dsp:nvSpPr>
        <dsp:cNvPr id="0" name=""/>
        <dsp:cNvSpPr/>
      </dsp:nvSpPr>
      <dsp:spPr>
        <a:xfrm rot="17700000">
          <a:off x="5637452" y="584800"/>
          <a:ext cx="1303101" cy="62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 3: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latin typeface="Century Gothic" panose="020B0502020202020204" pitchFamily="34" charset="0"/>
              <a:cs typeface="Arial" pitchFamily="34" charset="0"/>
            </a:rPr>
            <a:t>Стажировки</a:t>
          </a:r>
          <a:endParaRPr lang="ru-RU" sz="1400" b="0" kern="1200" baseline="0" dirty="0">
            <a:solidFill>
              <a:schemeClr val="tx1"/>
            </a:solidFill>
            <a:latin typeface="Century Gothic" panose="020B0502020202020204" pitchFamily="34" charset="0"/>
            <a:cs typeface="Arial" pitchFamily="34" charset="0"/>
          </a:endParaRPr>
        </a:p>
      </dsp:txBody>
      <dsp:txXfrm>
        <a:off x="5637452" y="584800"/>
        <a:ext cx="1303101" cy="627994"/>
      </dsp:txXfrm>
    </dsp:sp>
    <dsp:sp modelId="{3F49AC6D-D309-4AD3-9CD0-2BFF0F1BC164}">
      <dsp:nvSpPr>
        <dsp:cNvPr id="0" name=""/>
        <dsp:cNvSpPr/>
      </dsp:nvSpPr>
      <dsp:spPr>
        <a:xfrm>
          <a:off x="6957756" y="1708879"/>
          <a:ext cx="544112" cy="544112"/>
        </a:xfrm>
        <a:prstGeom prst="ellipse">
          <a:avLst/>
        </a:prstGeom>
        <a:solidFill>
          <a:srgbClr val="508A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03AE1-3927-42CA-8FDB-1396E590A17A}">
      <dsp:nvSpPr>
        <dsp:cNvPr id="0" name=""/>
        <dsp:cNvSpPr/>
      </dsp:nvSpPr>
      <dsp:spPr>
        <a:xfrm rot="17700000">
          <a:off x="7056392" y="912038"/>
          <a:ext cx="1127244" cy="54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baseline="0" dirty="0">
              <a:latin typeface="Century Gothic" panose="020B0502020202020204" pitchFamily="34" charset="0"/>
              <a:cs typeface="Arial" pitchFamily="34" charset="0"/>
            </a:rPr>
            <a:t>Межмодульная</a:t>
          </a:r>
          <a:r>
            <a:rPr lang="ru-RU" sz="1100" b="0" kern="1200" dirty="0">
              <a:latin typeface="Trebuchet MS" panose="020B0603020202020204" pitchFamily="34" charset="0"/>
              <a:cs typeface="Arial" pitchFamily="34" charset="0"/>
            </a:rPr>
            <a:t> работа  2</a:t>
          </a:r>
        </a:p>
      </dsp:txBody>
      <dsp:txXfrm>
        <a:off x="7056392" y="912038"/>
        <a:ext cx="1127244" cy="543514"/>
      </dsp:txXfrm>
    </dsp:sp>
    <dsp:sp modelId="{19D29764-C10B-4358-BC7F-8E155107BB47}">
      <dsp:nvSpPr>
        <dsp:cNvPr id="0" name=""/>
        <dsp:cNvSpPr/>
      </dsp:nvSpPr>
      <dsp:spPr>
        <a:xfrm rot="17700000">
          <a:off x="6219662" y="822224"/>
          <a:ext cx="1127244" cy="54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3C1E5-CD4A-4F62-A84E-2198D02D4067}">
      <dsp:nvSpPr>
        <dsp:cNvPr id="0" name=""/>
        <dsp:cNvSpPr/>
      </dsp:nvSpPr>
      <dsp:spPr>
        <a:xfrm>
          <a:off x="8242459" y="1423532"/>
          <a:ext cx="1048258" cy="1048258"/>
        </a:xfrm>
        <a:prstGeom prst="donut">
          <a:avLst>
            <a:gd name="adj" fmla="val 20000"/>
          </a:avLst>
        </a:prstGeom>
        <a:solidFill>
          <a:srgbClr val="F89A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EBEA3-33B2-48F8-981C-8E50B70C3502}">
      <dsp:nvSpPr>
        <dsp:cNvPr id="0" name=""/>
        <dsp:cNvSpPr/>
      </dsp:nvSpPr>
      <dsp:spPr>
        <a:xfrm rot="17700000">
          <a:off x="8541198" y="505168"/>
          <a:ext cx="1415867" cy="684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>
              <a:solidFill>
                <a:srgbClr val="F89A1C"/>
              </a:solidFill>
              <a:latin typeface="Trebuchet MS" panose="020B0603020202020204" pitchFamily="34" charset="0"/>
              <a:cs typeface="Arial" pitchFamily="34" charset="0"/>
            </a:rPr>
            <a:t>Модуль 4: </a:t>
          </a:r>
          <a:r>
            <a:rPr lang="ru-RU" sz="1300" b="0" kern="1200" baseline="0" dirty="0">
              <a:solidFill>
                <a:schemeClr val="tx1"/>
              </a:solidFill>
              <a:latin typeface="Century Gothic" panose="020B0502020202020204" pitchFamily="34" charset="0"/>
              <a:cs typeface="Arial" pitchFamily="34" charset="0"/>
            </a:rPr>
            <a:t>Специализации</a:t>
          </a:r>
          <a:endParaRPr lang="ru-RU" sz="1300" b="0" kern="1200" baseline="0" dirty="0">
            <a:latin typeface="Century Gothic" panose="020B0502020202020204" pitchFamily="34" charset="0"/>
            <a:cs typeface="Arial" pitchFamily="34" charset="0"/>
          </a:endParaRPr>
        </a:p>
      </dsp:txBody>
      <dsp:txXfrm>
        <a:off x="8541198" y="505168"/>
        <a:ext cx="1415867" cy="684678"/>
      </dsp:txXfrm>
    </dsp:sp>
    <dsp:sp modelId="{6AE804E7-B8E0-4EA1-A5D1-B74FB9FA1B40}">
      <dsp:nvSpPr>
        <dsp:cNvPr id="0" name=""/>
        <dsp:cNvSpPr/>
      </dsp:nvSpPr>
      <dsp:spPr>
        <a:xfrm>
          <a:off x="10107779" y="1625123"/>
          <a:ext cx="544112" cy="544112"/>
        </a:xfrm>
        <a:prstGeom prst="ellipse">
          <a:avLst/>
        </a:prstGeom>
        <a:solidFill>
          <a:srgbClr val="508A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61489-BA0A-4DCD-8F07-46A206ACC94B}">
      <dsp:nvSpPr>
        <dsp:cNvPr id="0" name=""/>
        <dsp:cNvSpPr/>
      </dsp:nvSpPr>
      <dsp:spPr>
        <a:xfrm rot="17700000">
          <a:off x="10119461" y="842726"/>
          <a:ext cx="1127244" cy="54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baseline="0" dirty="0">
              <a:latin typeface="Century Gothic" panose="020B0502020202020204" pitchFamily="34" charset="0"/>
              <a:cs typeface="Arial" pitchFamily="34" charset="0"/>
            </a:rPr>
            <a:t>Межмодульная</a:t>
          </a:r>
          <a:r>
            <a:rPr lang="ru-RU" sz="1100" b="0" kern="1200" dirty="0">
              <a:latin typeface="Trebuchet MS" panose="020B0603020202020204" pitchFamily="34" charset="0"/>
              <a:cs typeface="Arial" pitchFamily="34" charset="0"/>
            </a:rPr>
            <a:t> работа 3</a:t>
          </a:r>
        </a:p>
      </dsp:txBody>
      <dsp:txXfrm>
        <a:off x="10119461" y="842726"/>
        <a:ext cx="1127244" cy="543514"/>
      </dsp:txXfrm>
    </dsp:sp>
    <dsp:sp modelId="{8258D6BF-D65C-4A42-A984-927766490A50}">
      <dsp:nvSpPr>
        <dsp:cNvPr id="0" name=""/>
        <dsp:cNvSpPr/>
      </dsp:nvSpPr>
      <dsp:spPr>
        <a:xfrm rot="17700000">
          <a:off x="8019465" y="822224"/>
          <a:ext cx="1127244" cy="54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967D8-3F8E-4B15-9821-803B00F95231}">
      <dsp:nvSpPr>
        <dsp:cNvPr id="0" name=""/>
        <dsp:cNvSpPr/>
      </dsp:nvSpPr>
      <dsp:spPr>
        <a:xfrm>
          <a:off x="11700386" y="1383561"/>
          <a:ext cx="1048258" cy="1048258"/>
        </a:xfrm>
        <a:prstGeom prst="donut">
          <a:avLst>
            <a:gd name="adj" fmla="val 20000"/>
          </a:avLst>
        </a:prstGeom>
        <a:solidFill>
          <a:srgbClr val="F89A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5E975-5D25-467C-97B7-6A0D3619BA19}">
      <dsp:nvSpPr>
        <dsp:cNvPr id="0" name=""/>
        <dsp:cNvSpPr/>
      </dsp:nvSpPr>
      <dsp:spPr>
        <a:xfrm rot="17700000">
          <a:off x="12130271" y="583397"/>
          <a:ext cx="1303101" cy="62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solidFill>
                <a:srgbClr val="F89A1C"/>
              </a:solidFill>
              <a:latin typeface="Century Gothic" panose="020B0502020202020204" pitchFamily="34" charset="0"/>
              <a:cs typeface="Arial" pitchFamily="34" charset="0"/>
            </a:rPr>
            <a:t>Модуль</a:t>
          </a:r>
          <a:r>
            <a:rPr lang="ru-RU" sz="1400" b="0" kern="1200" dirty="0">
              <a:solidFill>
                <a:srgbClr val="F89A1C"/>
              </a:solidFill>
              <a:latin typeface="Trebuchet MS" panose="020B0603020202020204" pitchFamily="34" charset="0"/>
              <a:cs typeface="Arial" pitchFamily="34" charset="0"/>
            </a:rPr>
            <a:t> 5: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rebuchet MS" panose="020B0603020202020204" pitchFamily="34" charset="0"/>
              <a:cs typeface="Arial" pitchFamily="34" charset="0"/>
            </a:rPr>
            <a:t>Итоговая защита</a:t>
          </a:r>
        </a:p>
      </dsp:txBody>
      <dsp:txXfrm>
        <a:off x="12130271" y="583397"/>
        <a:ext cx="1303101" cy="627994"/>
      </dsp:txXfrm>
    </dsp:sp>
    <dsp:sp modelId="{F759DF35-FC99-46B2-8CAE-0127759EFAB3}">
      <dsp:nvSpPr>
        <dsp:cNvPr id="0" name=""/>
        <dsp:cNvSpPr/>
      </dsp:nvSpPr>
      <dsp:spPr>
        <a:xfrm flipV="1">
          <a:off x="8715060" y="3080229"/>
          <a:ext cx="228216" cy="153496"/>
        </a:xfrm>
        <a:prstGeom prst="donut">
          <a:avLst>
            <a:gd name="adj" fmla="val 2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29752-7B2C-4167-BDEB-F7EF04A5C2A6}">
      <dsp:nvSpPr>
        <dsp:cNvPr id="0" name=""/>
        <dsp:cNvSpPr/>
      </dsp:nvSpPr>
      <dsp:spPr>
        <a:xfrm rot="17700000">
          <a:off x="10245713" y="409209"/>
          <a:ext cx="1303101" cy="62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b="1" kern="1200" dirty="0">
            <a:solidFill>
              <a:schemeClr val="tx1"/>
            </a:solidFill>
            <a:latin typeface="Trebuchet MS" panose="020B0603020202020204" pitchFamily="34" charset="0"/>
            <a:cs typeface="Arial" pitchFamily="34" charset="0"/>
          </a:endParaRPr>
        </a:p>
      </dsp:txBody>
      <dsp:txXfrm>
        <a:off x="10245713" y="409209"/>
        <a:ext cx="1303101" cy="627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4594" y="0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BDD11-F269-4426-B777-0E92F7D662F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35597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4594" y="6335597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2E9EC-1094-4702-AFCE-77412D76A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4594" y="0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DA683-0550-441B-9BB1-8F3918ECDB66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00063"/>
            <a:ext cx="4446588" cy="250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584" y="3168571"/>
            <a:ext cx="7900670" cy="300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35597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4594" y="6335597"/>
            <a:ext cx="4279530" cy="3335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FA48F-E514-42EA-BADD-2917060BA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79425" y="725488"/>
            <a:ext cx="6448425" cy="36274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73D06-E653-43A0-A4BA-72BD5D83087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72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00063"/>
            <a:ext cx="4446588" cy="250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73D06-E653-43A0-A4BA-72BD5D83087A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69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idery-proizvoditelnosti_ID-1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" y="3133"/>
            <a:ext cx="13442446" cy="7554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41037" y="2351875"/>
            <a:ext cx="5837426" cy="1620771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4">
                <a:latin typeface="Trebuchet MS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43679" y="4280701"/>
            <a:ext cx="9410065" cy="193232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522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8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2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777-7866-4AA1-9BA3-80B1428BDB4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74899" y="7008177"/>
            <a:ext cx="3136689" cy="402567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 </a:t>
            </a:r>
          </a:p>
          <a:p>
            <a:r>
              <a:rPr lang="ru-RU"/>
              <a:t>ПРОИЗВОДИТЕЛЬНОСТЬ ТРУДА И ПОДДЕРЖКА ЗАНЯТОСТИ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 descr="Lidery-proizvoditelnosti_ID-1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2" y="6175"/>
            <a:ext cx="13431623" cy="7548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 </a:t>
            </a:r>
          </a:p>
          <a:p>
            <a:r>
              <a:rPr lang="ru-RU"/>
              <a:t>ПРОИЗВОДИТЕЛЬНОСТЬ ТРУДА И ПОДДЕРЖКА ЗАНЯТОСТИ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 descr="Lidery-proizvoditelnosti_ID-1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2" y="6175"/>
            <a:ext cx="13431623" cy="7548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idery-proizvoditelnosti_ID-1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2" y="3133"/>
            <a:ext cx="13431623" cy="7554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8020" y="2351875"/>
            <a:ext cx="5837426" cy="1620771"/>
          </a:xfrm>
        </p:spPr>
        <p:txBody>
          <a:bodyPr/>
          <a:lstStyle>
            <a:lvl1pPr algn="l">
              <a:defRPr>
                <a:latin typeface="PT Sans" pitchFamily="34" charset="-52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58022" y="4280701"/>
            <a:ext cx="9410065" cy="193232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8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2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777-7866-4AA1-9BA3-80B1428BDB4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74899" y="7008177"/>
            <a:ext cx="3136689" cy="402567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20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369" y="1237457"/>
            <a:ext cx="10082213" cy="263244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369" y="3971414"/>
            <a:ext cx="10082213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777-7866-4AA1-9BA3-80B1428BDB4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Lidery-proizvoditelnosti_ID-1_cover.jpg">
            <a:extLst>
              <a:ext uri="{FF2B5EF4-FFF2-40B4-BE49-F238E27FC236}">
                <a16:creationId xmlns:a16="http://schemas.microsoft.com/office/drawing/2014/main" id="{46B9C7E4-1511-6B40-8160-928BC0962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" y="3133"/>
            <a:ext cx="13442446" cy="75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6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2D40-D73A-4CEF-B6E4-ABD60C6D62DA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2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01" y="1885066"/>
            <a:ext cx="11594544" cy="3145275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201" y="5060096"/>
            <a:ext cx="11594544" cy="1654026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11934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203" y="2012836"/>
            <a:ext cx="5713254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5493" y="2012836"/>
            <a:ext cx="5713254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EC5A-7A33-49E4-B800-7E5E2143DE1F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624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402568"/>
            <a:ext cx="11594544" cy="146149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955" y="1853560"/>
            <a:ext cx="5686997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955" y="2761961"/>
            <a:ext cx="5686997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5493" y="1853560"/>
            <a:ext cx="5715005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5493" y="2761961"/>
            <a:ext cx="5715005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334115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A817-85DB-4A63-8CB8-7DF42E45226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34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16515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3" b="1">
                <a:solidFill>
                  <a:srgbClr val="F89A1C"/>
                </a:solidFill>
                <a:latin typeface="Trebuchet MS" pitchFamily="34" charset="0"/>
              </a:defRPr>
            </a:lvl1pPr>
            <a:lvl2pPr>
              <a:buFont typeface="Wingdings" pitchFamily="2" charset="2"/>
              <a:buChar char="§"/>
              <a:defRPr sz="2403" b="1">
                <a:latin typeface="Trebuchet MS" pitchFamily="34" charset="0"/>
              </a:defRPr>
            </a:lvl2pPr>
            <a:lvl3pPr>
              <a:defRPr sz="2403">
                <a:latin typeface="Trebuchet MS" pitchFamily="34" charset="0"/>
              </a:defRPr>
            </a:lvl3pPr>
            <a:lvl4pPr>
              <a:defRPr sz="1801">
                <a:latin typeface="Trebuchet MS" pitchFamily="34" charset="0"/>
              </a:defRPr>
            </a:lvl4pPr>
            <a:lvl5pPr>
              <a:defRPr sz="2001" i="1">
                <a:latin typeface="Trebuchet MS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2D40-D73A-4CEF-B6E4-ABD60C6D62DA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153797" y="6867800"/>
            <a:ext cx="848512" cy="402567"/>
          </a:xfrm>
        </p:spPr>
        <p:txBody>
          <a:bodyPr anchor="b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44041" y="494483"/>
            <a:ext cx="7222061" cy="500066"/>
          </a:xfrm>
        </p:spPr>
        <p:txBody>
          <a:bodyPr/>
          <a:lstStyle>
            <a:lvl1pPr>
              <a:defRPr b="1">
                <a:latin typeface="Trebuchet MS" pitchFamily="34" charset="0"/>
              </a:defRPr>
            </a:lvl1pPr>
          </a:lstStyle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5" y="1088682"/>
            <a:ext cx="6805493" cy="537339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D32F-8C55-433A-A8C1-6EEA4E983ED9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616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005" y="1088682"/>
            <a:ext cx="6805493" cy="5373398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07688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2779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0111" y="402567"/>
            <a:ext cx="2898636" cy="64078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203" y="402567"/>
            <a:ext cx="8527871" cy="6407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37231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idery-proizvoditelnosti_ID-1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2" y="3133"/>
            <a:ext cx="13431623" cy="7554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8020" y="2351875"/>
            <a:ext cx="5837426" cy="1620771"/>
          </a:xfrm>
        </p:spPr>
        <p:txBody>
          <a:bodyPr/>
          <a:lstStyle>
            <a:lvl1pPr algn="l">
              <a:defRPr>
                <a:latin typeface="PT Sans" pitchFamily="34" charset="-52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58022" y="4280701"/>
            <a:ext cx="9410065" cy="193232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8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2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777-7866-4AA1-9BA3-80B1428BDB4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74899" y="7008177"/>
            <a:ext cx="3136689" cy="402567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22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86623" y="1420515"/>
            <a:ext cx="10939935" cy="29097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2101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786623" y="2558490"/>
            <a:ext cx="12098430" cy="44358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891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-14-1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2997"/>
            <a:ext cx="13442950" cy="7555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76514" y="1990538"/>
            <a:ext cx="5937302" cy="4990084"/>
          </a:xfrm>
        </p:spPr>
        <p:txBody>
          <a:bodyPr/>
          <a:lstStyle>
            <a:lvl1pPr>
              <a:defRPr sz="3203">
                <a:latin typeface="+mj-lt"/>
              </a:defRPr>
            </a:lvl1pPr>
            <a:lvl2pPr>
              <a:defRPr sz="2703">
                <a:latin typeface="+mj-lt"/>
              </a:defRPr>
            </a:lvl2pPr>
            <a:lvl3pPr>
              <a:defRPr sz="2303">
                <a:latin typeface="+mj-lt"/>
              </a:defRPr>
            </a:lvl3pPr>
            <a:lvl4pPr>
              <a:defRPr sz="2101">
                <a:latin typeface="+mj-lt"/>
              </a:defRPr>
            </a:lvl4pPr>
            <a:lvl5pPr>
              <a:defRPr sz="2101">
                <a:latin typeface="+mj-lt"/>
              </a:defRPr>
            </a:lvl5pPr>
            <a:lvl6pPr>
              <a:defRPr sz="2101"/>
            </a:lvl6pPr>
            <a:lvl7pPr>
              <a:defRPr sz="2101"/>
            </a:lvl7pPr>
            <a:lvl8pPr>
              <a:defRPr sz="2101"/>
            </a:lvl8pPr>
            <a:lvl9pPr>
              <a:defRPr sz="2101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959034" y="1990538"/>
            <a:ext cx="5937302" cy="4990084"/>
          </a:xfrm>
        </p:spPr>
        <p:txBody>
          <a:bodyPr/>
          <a:lstStyle>
            <a:lvl1pPr>
              <a:defRPr sz="3203">
                <a:latin typeface="+mj-lt"/>
              </a:defRPr>
            </a:lvl1pPr>
            <a:lvl2pPr>
              <a:defRPr sz="2703">
                <a:latin typeface="+mj-lt"/>
              </a:defRPr>
            </a:lvl2pPr>
            <a:lvl3pPr>
              <a:defRPr sz="2303">
                <a:latin typeface="+mj-lt"/>
              </a:defRPr>
            </a:lvl3pPr>
            <a:lvl4pPr>
              <a:defRPr sz="2101">
                <a:latin typeface="+mj-lt"/>
              </a:defRPr>
            </a:lvl4pPr>
            <a:lvl5pPr>
              <a:defRPr sz="2101">
                <a:latin typeface="+mj-lt"/>
              </a:defRPr>
            </a:lvl5pPr>
            <a:lvl6pPr>
              <a:defRPr sz="2101"/>
            </a:lvl6pPr>
            <a:lvl7pPr>
              <a:defRPr sz="2101"/>
            </a:lvl7pPr>
            <a:lvl8pPr>
              <a:defRPr sz="2101"/>
            </a:lvl8pPr>
            <a:lvl9pPr>
              <a:defRPr sz="2101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EC5A-7A33-49E4-B800-7E5E2143DE1F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153797" y="6867800"/>
            <a:ext cx="848512" cy="402567"/>
          </a:xfrm>
        </p:spPr>
        <p:txBody>
          <a:bodyPr anchor="b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44041" y="494483"/>
            <a:ext cx="7222061" cy="500066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A817-85DB-4A63-8CB8-7DF42E45226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2151617" y="6855997"/>
            <a:ext cx="848512" cy="402567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946" y="1084082"/>
            <a:ext cx="4422638" cy="498182"/>
          </a:xfrm>
        </p:spPr>
        <p:txBody>
          <a:bodyPr anchor="b">
            <a:noAutofit/>
          </a:bodyPr>
          <a:lstStyle>
            <a:lvl1pPr algn="l">
              <a:defRPr sz="2803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55823" y="1079654"/>
            <a:ext cx="7640513" cy="5660511"/>
          </a:xfrm>
        </p:spPr>
        <p:txBody>
          <a:bodyPr/>
          <a:lstStyle>
            <a:lvl1pPr>
              <a:defRPr sz="3704">
                <a:latin typeface="+mj-lt"/>
              </a:defRPr>
            </a:lvl1pPr>
            <a:lvl2pPr>
              <a:defRPr sz="3203">
                <a:latin typeface="+mj-lt"/>
              </a:defRPr>
            </a:lvl2pPr>
            <a:lvl3pPr>
              <a:defRPr sz="2703">
                <a:latin typeface="+mj-lt"/>
              </a:defRPr>
            </a:lvl3pPr>
            <a:lvl4pPr>
              <a:defRPr sz="2303">
                <a:latin typeface="+mj-lt"/>
              </a:defRPr>
            </a:lvl4pPr>
            <a:lvl5pPr>
              <a:defRPr sz="2303">
                <a:latin typeface="+mj-lt"/>
              </a:defRPr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5946" y="1582265"/>
            <a:ext cx="4422638" cy="5172114"/>
          </a:xfrm>
        </p:spPr>
        <p:txBody>
          <a:bodyPr/>
          <a:lstStyle>
            <a:lvl1pPr marL="0" indent="0">
              <a:buNone/>
              <a:defRPr sz="1601">
                <a:latin typeface="+mj-lt"/>
              </a:defRPr>
            </a:lvl1pPr>
            <a:lvl2pPr marL="522006" indent="0">
              <a:buNone/>
              <a:defRPr sz="1401"/>
            </a:lvl2pPr>
            <a:lvl3pPr marL="1044011" indent="0">
              <a:buNone/>
              <a:defRPr sz="1101"/>
            </a:lvl3pPr>
            <a:lvl4pPr marL="1566016" indent="0">
              <a:buNone/>
              <a:defRPr sz="1001"/>
            </a:lvl4pPr>
            <a:lvl5pPr marL="2088022" indent="0">
              <a:buNone/>
              <a:defRPr sz="1001"/>
            </a:lvl5pPr>
            <a:lvl6pPr marL="2610028" indent="0">
              <a:buNone/>
              <a:defRPr sz="1001"/>
            </a:lvl6pPr>
            <a:lvl7pPr marL="3132034" indent="0">
              <a:buNone/>
              <a:defRPr sz="1001"/>
            </a:lvl7pPr>
            <a:lvl8pPr marL="3654039" indent="0">
              <a:buNone/>
              <a:defRPr sz="1001"/>
            </a:lvl8pPr>
            <a:lvl9pPr marL="4176046" indent="0">
              <a:buNone/>
              <a:defRPr sz="100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D32F-8C55-433A-A8C1-6EEA4E983ED9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153797" y="6867800"/>
            <a:ext cx="848512" cy="402567"/>
          </a:xfrm>
        </p:spPr>
        <p:txBody>
          <a:bodyPr anchor="b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44041" y="494483"/>
            <a:ext cx="7222061" cy="500066"/>
          </a:xfrm>
        </p:spPr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4912" y="1979632"/>
            <a:ext cx="8065770" cy="4562574"/>
          </a:xfrm>
        </p:spPr>
        <p:txBody>
          <a:bodyPr/>
          <a:lstStyle>
            <a:lvl1pPr marL="0" indent="0">
              <a:buNone/>
              <a:defRPr sz="3704"/>
            </a:lvl1pPr>
            <a:lvl2pPr marL="522006" indent="0">
              <a:buNone/>
              <a:defRPr sz="3203"/>
            </a:lvl2pPr>
            <a:lvl3pPr marL="1044011" indent="0">
              <a:buNone/>
              <a:defRPr sz="2703"/>
            </a:lvl3pPr>
            <a:lvl4pPr marL="1566016" indent="0">
              <a:buNone/>
              <a:defRPr sz="2303"/>
            </a:lvl4pPr>
            <a:lvl5pPr marL="2088022" indent="0">
              <a:buNone/>
              <a:defRPr sz="2303"/>
            </a:lvl5pPr>
            <a:lvl6pPr marL="2610028" indent="0">
              <a:buNone/>
              <a:defRPr sz="2303"/>
            </a:lvl6pPr>
            <a:lvl7pPr marL="3132034" indent="0">
              <a:buNone/>
              <a:defRPr sz="2303"/>
            </a:lvl7pPr>
            <a:lvl8pPr marL="3654039" indent="0">
              <a:buNone/>
              <a:defRPr sz="2303"/>
            </a:lvl8pPr>
            <a:lvl9pPr marL="4176046" indent="0">
              <a:buNone/>
              <a:defRPr sz="230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200" y="6550279"/>
            <a:ext cx="8065770" cy="387859"/>
          </a:xfrm>
        </p:spPr>
        <p:txBody>
          <a:bodyPr/>
          <a:lstStyle>
            <a:lvl1pPr marL="0" indent="0">
              <a:buNone/>
              <a:defRPr sz="1601">
                <a:latin typeface="+mj-lt"/>
              </a:defRPr>
            </a:lvl1pPr>
            <a:lvl2pPr marL="522006" indent="0">
              <a:buNone/>
              <a:defRPr sz="1401"/>
            </a:lvl2pPr>
            <a:lvl3pPr marL="1044011" indent="0">
              <a:buNone/>
              <a:defRPr sz="1101"/>
            </a:lvl3pPr>
            <a:lvl4pPr marL="1566016" indent="0">
              <a:buNone/>
              <a:defRPr sz="1001"/>
            </a:lvl4pPr>
            <a:lvl5pPr marL="2088022" indent="0">
              <a:buNone/>
              <a:defRPr sz="1001"/>
            </a:lvl5pPr>
            <a:lvl6pPr marL="2610028" indent="0">
              <a:buNone/>
              <a:defRPr sz="1001"/>
            </a:lvl6pPr>
            <a:lvl7pPr marL="3132034" indent="0">
              <a:buNone/>
              <a:defRPr sz="1001"/>
            </a:lvl7pPr>
            <a:lvl8pPr marL="3654039" indent="0">
              <a:buNone/>
              <a:defRPr sz="1001"/>
            </a:lvl8pPr>
            <a:lvl9pPr marL="4176046" indent="0">
              <a:buNone/>
              <a:defRPr sz="100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A48A1-A7B8-417F-BE95-AD1AE032374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153797" y="6867800"/>
            <a:ext cx="848512" cy="402567"/>
          </a:xfrm>
        </p:spPr>
        <p:txBody>
          <a:bodyPr anchor="b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44041" y="494483"/>
            <a:ext cx="7222061" cy="500066"/>
          </a:xfrm>
        </p:spPr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786514" y="1137426"/>
            <a:ext cx="10940350" cy="857256"/>
          </a:xfrm>
          <a:prstGeom prst="rect">
            <a:avLst/>
          </a:prstGeom>
        </p:spPr>
        <p:txBody>
          <a:bodyPr vert="horz" lIns="104404" tIns="52203" rIns="104404" bIns="52203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marL="0" marR="0" lvl="0" indent="0" algn="l" defTabSz="10440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idery-proizvoditelnosti_ID-1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2" y="3133"/>
            <a:ext cx="13431623" cy="7554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58020" y="2351875"/>
            <a:ext cx="5837426" cy="1620771"/>
          </a:xfrm>
        </p:spPr>
        <p:txBody>
          <a:bodyPr/>
          <a:lstStyle>
            <a:lvl1pPr algn="l">
              <a:defRPr>
                <a:latin typeface="PT Sans" pitchFamily="34" charset="-52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58022" y="4280701"/>
            <a:ext cx="9410065" cy="193232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8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2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777-7866-4AA1-9BA3-80B1428BDB40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74899" y="7008177"/>
            <a:ext cx="3136689" cy="402567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ПРОЕКТ </a:t>
            </a:r>
          </a:p>
          <a:p>
            <a:r>
              <a:rPr lang="ru-RU"/>
              <a:t>ПРОИЗВОДИТЕЛЬНОСТЬ ТРУДА И ПОДДЕРЖКА ЗАНЯТОСТИ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 descr="Lidery-proizvoditelnosti_ID-1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2" y="6175"/>
            <a:ext cx="13431623" cy="754891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idery-proizvoditelnosti_ID-1_cover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03" y="0"/>
            <a:ext cx="13442449" cy="7554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514" y="1137426"/>
            <a:ext cx="10940350" cy="857256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516" y="2351871"/>
            <a:ext cx="12098655" cy="857256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2150" y="7008177"/>
            <a:ext cx="3136689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4041" y="494483"/>
            <a:ext cx="7222061" cy="500066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lnSpc>
                <a:spcPct val="80000"/>
              </a:lnSpc>
              <a:defRPr lang="ru-RU" sz="2403" b="1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162823" y="6882221"/>
            <a:ext cx="848512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801">
                <a:solidFill>
                  <a:schemeClr val="tx1">
                    <a:tint val="75000"/>
                  </a:schemeClr>
                </a:solidFill>
                <a:latin typeface="PT Sans" pitchFamily="34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49" r:id="rId8"/>
    <p:sldLayoutId id="2147483672" r:id="rId9"/>
    <p:sldLayoutId id="2147483673" r:id="rId10"/>
    <p:sldLayoutId id="2147483674" r:id="rId11"/>
    <p:sldLayoutId id="2147483787" r:id="rId12"/>
  </p:sldLayoutIdLst>
  <p:hf hdr="0" dt="0"/>
  <p:txStyles>
    <p:titleStyle>
      <a:lvl1pPr algn="l" defTabSz="1044011" rtl="0" eaLnBrk="1" latinLnBrk="0" hangingPunct="1">
        <a:spcBef>
          <a:spcPct val="0"/>
        </a:spcBef>
        <a:buNone/>
        <a:defRPr sz="3203" b="1" kern="1200">
          <a:solidFill>
            <a:schemeClr val="tx1"/>
          </a:solidFill>
          <a:latin typeface="PT Sans" pitchFamily="34" charset="-52"/>
          <a:ea typeface="+mj-ea"/>
          <a:cs typeface="+mj-cs"/>
        </a:defRPr>
      </a:lvl1pPr>
    </p:titleStyle>
    <p:bodyStyle>
      <a:lvl1pPr marL="391505" indent="-391505" algn="l" defTabSz="1044011" rtl="0" eaLnBrk="1" latinLnBrk="0" hangingPunct="1">
        <a:spcBef>
          <a:spcPct val="20000"/>
        </a:spcBef>
        <a:buFontTx/>
        <a:buNone/>
        <a:defRPr sz="2001" kern="1200">
          <a:solidFill>
            <a:schemeClr val="tx1"/>
          </a:solidFill>
          <a:latin typeface="PT Sans" pitchFamily="34" charset="-52"/>
          <a:ea typeface="+mn-ea"/>
          <a:cs typeface="+mn-cs"/>
        </a:defRPr>
      </a:lvl1pPr>
      <a:lvl2pPr marL="848259" indent="-326253" algn="l" defTabSz="1044011" rtl="0" eaLnBrk="1" latinLnBrk="0" hangingPunct="1">
        <a:spcBef>
          <a:spcPct val="20000"/>
        </a:spcBef>
        <a:buFont typeface="Arial" pitchFamily="34" charset="0"/>
        <a:buChar char="–"/>
        <a:defRPr sz="3203" kern="1200">
          <a:solidFill>
            <a:schemeClr val="tx1"/>
          </a:solidFill>
          <a:latin typeface="+mn-lt"/>
          <a:ea typeface="+mn-ea"/>
          <a:cs typeface="+mn-cs"/>
        </a:defRPr>
      </a:lvl2pPr>
      <a:lvl3pPr marL="1305014" indent="-261004" algn="l" defTabSz="1044011" rtl="0" eaLnBrk="1" latinLnBrk="0" hangingPunct="1">
        <a:spcBef>
          <a:spcPct val="20000"/>
        </a:spcBef>
        <a:buFont typeface="Arial" pitchFamily="34" charset="0"/>
        <a:buChar char="•"/>
        <a:defRPr sz="2703" kern="1200">
          <a:solidFill>
            <a:schemeClr val="tx1"/>
          </a:solidFill>
          <a:latin typeface="+mn-lt"/>
          <a:ea typeface="+mn-ea"/>
          <a:cs typeface="+mn-cs"/>
        </a:defRPr>
      </a:lvl3pPr>
      <a:lvl4pPr marL="1827020" indent="-261004" algn="l" defTabSz="1044011" rtl="0" eaLnBrk="1" latinLnBrk="0" hangingPunct="1">
        <a:spcBef>
          <a:spcPct val="20000"/>
        </a:spcBef>
        <a:buFont typeface="Arial" pitchFamily="34" charset="0"/>
        <a:buChar char="–"/>
        <a:defRPr sz="2303" kern="1200">
          <a:solidFill>
            <a:schemeClr val="tx1"/>
          </a:solidFill>
          <a:latin typeface="+mn-lt"/>
          <a:ea typeface="+mn-ea"/>
          <a:cs typeface="+mn-cs"/>
        </a:defRPr>
      </a:lvl4pPr>
      <a:lvl5pPr marL="2349025" indent="-261004" algn="l" defTabSz="1044011" rtl="0" eaLnBrk="1" latinLnBrk="0" hangingPunct="1">
        <a:spcBef>
          <a:spcPct val="20000"/>
        </a:spcBef>
        <a:buFont typeface="Arial" pitchFamily="34" charset="0"/>
        <a:buChar char="»"/>
        <a:defRPr sz="2303" kern="1200">
          <a:solidFill>
            <a:schemeClr val="tx1"/>
          </a:solidFill>
          <a:latin typeface="+mn-lt"/>
          <a:ea typeface="+mn-ea"/>
          <a:cs typeface="+mn-cs"/>
        </a:defRPr>
      </a:lvl5pPr>
      <a:lvl6pPr marL="2871031" indent="-261004" algn="l" defTabSz="1044011" rtl="0" eaLnBrk="1" latinLnBrk="0" hangingPunct="1">
        <a:spcBef>
          <a:spcPct val="20000"/>
        </a:spcBef>
        <a:buFont typeface="Arial" pitchFamily="34" charset="0"/>
        <a:buChar char="•"/>
        <a:defRPr sz="2303" kern="1200">
          <a:solidFill>
            <a:schemeClr val="tx1"/>
          </a:solidFill>
          <a:latin typeface="+mn-lt"/>
          <a:ea typeface="+mn-ea"/>
          <a:cs typeface="+mn-cs"/>
        </a:defRPr>
      </a:lvl6pPr>
      <a:lvl7pPr marL="3393037" indent="-261004" algn="l" defTabSz="1044011" rtl="0" eaLnBrk="1" latinLnBrk="0" hangingPunct="1">
        <a:spcBef>
          <a:spcPct val="20000"/>
        </a:spcBef>
        <a:buFont typeface="Arial" pitchFamily="34" charset="0"/>
        <a:buChar char="•"/>
        <a:defRPr sz="2303" kern="1200">
          <a:solidFill>
            <a:schemeClr val="tx1"/>
          </a:solidFill>
          <a:latin typeface="+mn-lt"/>
          <a:ea typeface="+mn-ea"/>
          <a:cs typeface="+mn-cs"/>
        </a:defRPr>
      </a:lvl7pPr>
      <a:lvl8pPr marL="3915042" indent="-261004" algn="l" defTabSz="1044011" rtl="0" eaLnBrk="1" latinLnBrk="0" hangingPunct="1">
        <a:spcBef>
          <a:spcPct val="20000"/>
        </a:spcBef>
        <a:buFont typeface="Arial" pitchFamily="34" charset="0"/>
        <a:buChar char="•"/>
        <a:defRPr sz="2303" kern="1200">
          <a:solidFill>
            <a:schemeClr val="tx1"/>
          </a:solidFill>
          <a:latin typeface="+mn-lt"/>
          <a:ea typeface="+mn-ea"/>
          <a:cs typeface="+mn-cs"/>
        </a:defRPr>
      </a:lvl8pPr>
      <a:lvl9pPr marL="4437048" indent="-261004" algn="l" defTabSz="1044011" rtl="0" eaLnBrk="1" latinLnBrk="0" hangingPunct="1">
        <a:spcBef>
          <a:spcPct val="20000"/>
        </a:spcBef>
        <a:buFont typeface="Arial" pitchFamily="34" charset="0"/>
        <a:buChar char="•"/>
        <a:defRPr sz="23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22006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44011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566016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088022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610028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132034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654039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176046" algn="l" defTabSz="1044011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203" y="402568"/>
            <a:ext cx="11594544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203" y="2012836"/>
            <a:ext cx="11594544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20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7E9C4-5174-49A8-878E-B3E9019E91FE}" type="datetime1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2977" y="7008171"/>
            <a:ext cx="4536996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НАЦИОНАЛЬНЫЙ ПРОЕКТ</a:t>
            </a:r>
            <a:br>
              <a:rPr lang="ru-RU" baseline="0"/>
            </a:br>
            <a:r>
              <a:rPr lang="ru-RU"/>
              <a:t>«ПРОИЗВОДИТЕЛЬНОСТЬ ТРУДА И ПОДДЕРЖКА ЗАНЯТОСТИ»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408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Lidery-proizvoditelnosti_ID-1_cover.jpg">
            <a:extLst>
              <a:ext uri="{FF2B5EF4-FFF2-40B4-BE49-F238E27FC236}">
                <a16:creationId xmlns:a16="http://schemas.microsoft.com/office/drawing/2014/main" id="{FE228CDA-CD90-0A42-902F-864B2663390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3" y="0"/>
            <a:ext cx="13442449" cy="75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9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hf hdr="0" dt="0"/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g"/><Relationship Id="rId5" Type="http://schemas.openxmlformats.org/officeDocument/2006/relationships/image" Target="../media/image40.gif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iderypro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858019" y="2136003"/>
            <a:ext cx="9801273" cy="2480371"/>
          </a:xfrm>
          <a:prstGeom prst="rect">
            <a:avLst/>
          </a:prstGeom>
        </p:spPr>
        <p:txBody>
          <a:bodyPr vert="horz" lIns="104404" tIns="52203" rIns="104404" bIns="52203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4400" dirty="0">
                <a:latin typeface="Trebuchet MS" panose="020B0703020202090204" pitchFamily="34" charset="0"/>
              </a:rPr>
              <a:t>Программа подготовки управленческих кадров для предприятий </a:t>
            </a:r>
            <a:r>
              <a:rPr lang="ru-RU" sz="4400" dirty="0" err="1">
                <a:latin typeface="Trebuchet MS" panose="020B0703020202090204" pitchFamily="34" charset="0"/>
              </a:rPr>
              <a:t>несырьевого</a:t>
            </a:r>
            <a:r>
              <a:rPr lang="ru-RU" sz="4400" dirty="0">
                <a:latin typeface="Trebuchet MS" panose="020B0703020202090204" pitchFamily="34" charset="0"/>
              </a:rPr>
              <a:t> рынка РФ</a:t>
            </a:r>
            <a:endParaRPr lang="ru-RU" sz="440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  <a:ea typeface="+mj-ea"/>
              <a:cs typeface="Segoe UI Semibold" pitchFamily="34" charset="0"/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858019" y="5659395"/>
            <a:ext cx="7101615" cy="128086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2000" dirty="0">
                <a:latin typeface="Trebuchet MS" panose="020B0703020202090204" pitchFamily="34" charset="0"/>
              </a:rPr>
              <a:t>в рамках Национального проекта «Производительность труда и поддержка  занятости»  </a:t>
            </a:r>
          </a:p>
          <a:p>
            <a:pPr>
              <a:lnSpc>
                <a:spcPct val="170000"/>
              </a:lnSpc>
            </a:pPr>
            <a:r>
              <a:rPr lang="ru-RU" sz="2000" dirty="0">
                <a:latin typeface="Trebuchet MS" panose="020B0703020202090204" pitchFamily="34" charset="0"/>
              </a:rPr>
              <a:t>2019-2024 гг.</a:t>
            </a:r>
          </a:p>
          <a:p>
            <a:pPr indent="-391505" defTabSz="1044011">
              <a:spcBef>
                <a:spcPct val="20000"/>
              </a:spcBef>
              <a:defRPr/>
            </a:pPr>
            <a:endParaRPr lang="ru-RU" sz="200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1" y="515842"/>
            <a:ext cx="5991497" cy="10738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ижний колонтитул 5">
            <a:extLst>
              <a:ext uri="{FF2B5EF4-FFF2-40B4-BE49-F238E27FC236}">
                <a16:creationId xmlns:a16="http://schemas.microsoft.com/office/drawing/2014/main" id="{5B7D1A28-F2D0-B84A-9C5E-F7A814AF66A7}"/>
              </a:ext>
            </a:extLst>
          </p:cNvPr>
          <p:cNvSpPr txBox="1">
            <a:spLocks/>
          </p:cNvSpPr>
          <p:nvPr/>
        </p:nvSpPr>
        <p:spPr>
          <a:xfrm>
            <a:off x="1118764" y="470455"/>
            <a:ext cx="8982899" cy="7938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43056" rtl="0" eaLnBrk="1" latinLnBrk="0" hangingPunct="1">
              <a:defRPr sz="21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ОТЗЫВЫ УЧАСТНИКОВ О ПРОГРАММЕ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AA5ECB-5700-8847-8B6A-B54193B06AFE}"/>
              </a:ext>
            </a:extLst>
          </p:cNvPr>
          <p:cNvSpPr/>
          <p:nvPr/>
        </p:nvSpPr>
        <p:spPr>
          <a:xfrm>
            <a:off x="445886" y="1399287"/>
            <a:ext cx="6055463" cy="230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1" dirty="0">
                <a:latin typeface="Trebuchet MS" panose="020B0603020202020204" pitchFamily="34" charset="0"/>
              </a:rPr>
              <a:t>"Я точно планирую в следующем году отправить еще одну группу руководителей на обучение, потому что это действительно очень полезно. И сейчас я уже чувствую дисбаланс между знаниями людей, прошедших и не прошедших обучение. Это будет мешать дальнейшему развитию компании и люди начнут разговаривать совершенно разными языками"</a:t>
            </a:r>
          </a:p>
          <a:p>
            <a:endParaRPr lang="ru-RU" sz="1801" dirty="0"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E939B-F8B2-C945-BFD5-613C958A0E5A}"/>
              </a:ext>
            </a:extLst>
          </p:cNvPr>
          <p:cNvSpPr txBox="1"/>
          <p:nvPr/>
        </p:nvSpPr>
        <p:spPr>
          <a:xfrm>
            <a:off x="6941603" y="1399288"/>
            <a:ext cx="6320120" cy="203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1" dirty="0"/>
              <a:t>"За время обучения мы значительно изменились. </a:t>
            </a:r>
            <a:r>
              <a:rPr lang="ru-RU" sz="2101" dirty="0" err="1"/>
              <a:t>Сабуровский</a:t>
            </a:r>
            <a:r>
              <a:rPr lang="ru-RU" sz="2101" dirty="0"/>
              <a:t> комбинат хлебопродуктов отправил большое количество сотрудников на обучение. Каждый из них впитывает в свою структуру что-то новое и уже происходят изменения, при чем они видны в нашем производственном процессе"</a:t>
            </a:r>
          </a:p>
        </p:txBody>
      </p:sp>
      <p:pic>
        <p:nvPicPr>
          <p:cNvPr id="7" name="Рисунок 6" descr="Изображение выглядит как человек, мужчина, знак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226838E2-A6A2-0744-8DA4-7FAFBE5B7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05" y="3566386"/>
            <a:ext cx="5854884" cy="3633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C113BF-D689-B845-8C71-45E3C216C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26"/>
          <a:stretch/>
        </p:blipFill>
        <p:spPr>
          <a:xfrm>
            <a:off x="-1" y="1295320"/>
            <a:ext cx="13442951" cy="62653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A6D301-806F-AD41-BB86-058246673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7" y="3566386"/>
            <a:ext cx="5878429" cy="363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3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ижний колонтитул 5">
            <a:extLst>
              <a:ext uri="{FF2B5EF4-FFF2-40B4-BE49-F238E27FC236}">
                <a16:creationId xmlns:a16="http://schemas.microsoft.com/office/drawing/2014/main" id="{5B7D1A28-F2D0-B84A-9C5E-F7A814AF66A7}"/>
              </a:ext>
            </a:extLst>
          </p:cNvPr>
          <p:cNvSpPr txBox="1">
            <a:spLocks/>
          </p:cNvSpPr>
          <p:nvPr/>
        </p:nvSpPr>
        <p:spPr>
          <a:xfrm>
            <a:off x="1085260" y="504100"/>
            <a:ext cx="8982899" cy="7938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43056" rtl="0" eaLnBrk="1" latinLnBrk="0" hangingPunct="1">
              <a:defRPr sz="21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ОТЗЫВЫ УЧАСТНИКОВ О ПРОГРАММЕ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AA5ECB-5700-8847-8B6A-B54193B06AFE}"/>
              </a:ext>
            </a:extLst>
          </p:cNvPr>
          <p:cNvSpPr/>
          <p:nvPr/>
        </p:nvSpPr>
        <p:spPr>
          <a:xfrm>
            <a:off x="445886" y="1489713"/>
            <a:ext cx="5765821" cy="120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1" dirty="0">
                <a:latin typeface="Trebuchet MS" panose="020B0603020202020204" pitchFamily="34" charset="0"/>
              </a:rPr>
              <a:t>"В обучении колоссальный эффект имеет общение между специалистами других областей, других предприятий. Это, наверное, самый важный фактор, который мы ощутили"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E939B-F8B2-C945-BFD5-613C958A0E5A}"/>
              </a:ext>
            </a:extLst>
          </p:cNvPr>
          <p:cNvSpPr txBox="1"/>
          <p:nvPr/>
        </p:nvSpPr>
        <p:spPr>
          <a:xfrm>
            <a:off x="6721475" y="1398616"/>
            <a:ext cx="6320120" cy="203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1" dirty="0"/>
              <a:t>"В ходе разработки проекта, коллеги из проектной группы дали рекомендации, достаточно простые, но которые можно было внедрить за несколько дней. Изменив схему взаимодействия склада и производства, мы смогли сэкономить час рабочего времени двух подразделений ежедневно"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0C18F2-5E3E-C74D-A8C3-1652BD3A4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91" y="3585072"/>
            <a:ext cx="5854885" cy="363206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внутренний, держ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4BC4342-17AB-D546-9F5B-DCC7FEF42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7" y="3585071"/>
            <a:ext cx="5796728" cy="36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70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4" b="32128"/>
          <a:stretch/>
        </p:blipFill>
        <p:spPr>
          <a:xfrm>
            <a:off x="454931" y="2838778"/>
            <a:ext cx="2303283" cy="1057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3" r="4388" b="34135"/>
          <a:stretch/>
        </p:blipFill>
        <p:spPr>
          <a:xfrm>
            <a:off x="7720607" y="4898728"/>
            <a:ext cx="2495625" cy="55257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63685" y="2255845"/>
            <a:ext cx="2720132" cy="831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1" dirty="0">
                <a:latin typeface="Trebuchet MS" panose="020B0603020202020204" pitchFamily="34" charset="0"/>
              </a:rPr>
              <a:t> </a:t>
            </a:r>
            <a:r>
              <a:rPr lang="ru-RU" sz="3804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Заказчики</a:t>
            </a:r>
          </a:p>
          <a:p>
            <a:endParaRPr lang="en-US" sz="1001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30811" r="10365" b="27984"/>
          <a:stretch/>
        </p:blipFill>
        <p:spPr>
          <a:xfrm>
            <a:off x="9758497" y="2592187"/>
            <a:ext cx="3087949" cy="9067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4" y="4812578"/>
            <a:ext cx="2689927" cy="11955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t="24141" r="15882" b="20646"/>
          <a:stretch/>
        </p:blipFill>
        <p:spPr>
          <a:xfrm>
            <a:off x="3867518" y="3211587"/>
            <a:ext cx="1811123" cy="1600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05" y="5018169"/>
            <a:ext cx="2109141" cy="7223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83" y="5859799"/>
            <a:ext cx="1590779" cy="1126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631" y="4354676"/>
            <a:ext cx="1658656" cy="16586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08" y="3183703"/>
            <a:ext cx="1542855" cy="12085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37" y="5805791"/>
            <a:ext cx="2288161" cy="15254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233" y="3274837"/>
            <a:ext cx="2318215" cy="15854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3" y="3974019"/>
            <a:ext cx="3315865" cy="10242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95" y="3060585"/>
            <a:ext cx="2097481" cy="19068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80" y="6114245"/>
            <a:ext cx="2214264" cy="6554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4" y="5849982"/>
            <a:ext cx="1876644" cy="12682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32" y="5680459"/>
            <a:ext cx="2439076" cy="1439651"/>
          </a:xfrm>
          <a:prstGeom prst="rect">
            <a:avLst/>
          </a:prstGeom>
        </p:spPr>
      </p:pic>
      <p:sp>
        <p:nvSpPr>
          <p:cNvPr id="25" name="Прямоугольник с одним вырезанным углом 24"/>
          <p:cNvSpPr/>
          <p:nvPr/>
        </p:nvSpPr>
        <p:spPr>
          <a:xfrm>
            <a:off x="0" y="1020232"/>
            <a:ext cx="10726560" cy="1181531"/>
          </a:xfrm>
          <a:prstGeom prst="snip1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204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278</a:t>
            </a:r>
            <a:r>
              <a:rPr lang="ru-RU" sz="2403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endParaRPr lang="en-US" sz="2403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3" dirty="0">
                <a:latin typeface="Trebuchet MS" panose="020B0603020202020204" pitchFamily="34" charset="0"/>
                <a:cs typeface="Arial" panose="020B0604020202020204" pitchFamily="34" charset="0"/>
              </a:rPr>
              <a:t>проектов разработано в рамках программы</a:t>
            </a:r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:a16="http://schemas.microsoft.com/office/drawing/2014/main" id="{009FE80F-473B-AC49-B1AE-F39335C36A3D}"/>
              </a:ext>
            </a:extLst>
          </p:cNvPr>
          <p:cNvSpPr txBox="1">
            <a:spLocks/>
          </p:cNvSpPr>
          <p:nvPr/>
        </p:nvSpPr>
        <p:spPr>
          <a:xfrm>
            <a:off x="-2438138" y="177111"/>
            <a:ext cx="9159613" cy="793829"/>
          </a:xfrm>
          <a:prstGeom prst="rect">
            <a:avLst/>
          </a:prstGeom>
        </p:spPr>
        <p:txBody>
          <a:bodyPr vert="horz" lIns="91527" tIns="45763" rIns="91527" bIns="45763" rtlCol="0" anchor="ctr"/>
          <a:lstStyle>
            <a:defPPr>
              <a:defRPr lang="ru-RU"/>
            </a:defPPr>
            <a:lvl1pPr marL="0" algn="ctr" defTabSz="1043056" rtl="0" eaLnBrk="1" latinLnBrk="0" hangingPunct="1">
              <a:defRPr sz="1322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212008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r="3330" b="4900"/>
          <a:stretch/>
        </p:blipFill>
        <p:spPr>
          <a:xfrm>
            <a:off x="1467935" y="1759458"/>
            <a:ext cx="8591301" cy="39326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2745" y="1941002"/>
            <a:ext cx="5651901" cy="107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46918"/>
            <a:r>
              <a:rPr lang="ru-RU" sz="32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Более 1</a:t>
            </a:r>
            <a:r>
              <a:rPr lang="en-US" sz="32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,5 </a:t>
            </a:r>
            <a:r>
              <a:rPr lang="ru-RU" sz="32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тысяч</a:t>
            </a:r>
            <a:r>
              <a:rPr lang="ru-RU" sz="3203" b="1" dirty="0">
                <a:latin typeface="Trebuchet MS" panose="020B0603020202020204" pitchFamily="34" charset="0"/>
                <a:cs typeface="Arial" panose="020B0604020202020204" pitchFamily="34" charset="0"/>
              </a:rPr>
              <a:t> выпускников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06170" y="5267072"/>
            <a:ext cx="8661647" cy="10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46918"/>
            <a:r>
              <a:rPr lang="ru-RU" sz="31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Более 1</a:t>
            </a:r>
            <a:r>
              <a:rPr lang="en-US" sz="31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,3 </a:t>
            </a:r>
            <a:r>
              <a:rPr lang="ru-RU" sz="31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тысяч </a:t>
            </a:r>
            <a:r>
              <a:rPr lang="ru-RU" sz="3103" b="1" dirty="0">
                <a:latin typeface="Trebuchet MS" panose="020B0603020202020204" pitchFamily="34" charset="0"/>
                <a:cs typeface="Arial" panose="020B0604020202020204" pitchFamily="34" charset="0"/>
              </a:rPr>
              <a:t>слушателей</a:t>
            </a:r>
            <a:r>
              <a:rPr lang="ru-RU" sz="31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ru-RU" sz="3103" b="1" dirty="0">
                <a:latin typeface="Trebuchet MS" panose="020B0603020202020204" pitchFamily="34" charset="0"/>
                <a:cs typeface="Arial" panose="020B0604020202020204" pitchFamily="34" charset="0"/>
              </a:rPr>
              <a:t>зачислены </a:t>
            </a:r>
          </a:p>
          <a:p>
            <a:pPr marL="0" lvl="1" defTabSz="946918"/>
            <a:r>
              <a:rPr lang="ru-RU" sz="3103" b="1" dirty="0">
                <a:latin typeface="Trebuchet MS" panose="020B0603020202020204" pitchFamily="34" charset="0"/>
                <a:cs typeface="Arial" panose="020B0604020202020204" pitchFamily="34" charset="0"/>
              </a:rPr>
              <a:t>на потоки 2020 г.</a:t>
            </a:r>
            <a:endParaRPr lang="ru-RU" sz="3103" b="1" dirty="0"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47582" y="2049916"/>
            <a:ext cx="3820235" cy="107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46918"/>
            <a:r>
              <a:rPr lang="ru-RU" sz="32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Около 500</a:t>
            </a:r>
            <a:r>
              <a:rPr lang="ru-RU" sz="3203" b="1" dirty="0">
                <a:latin typeface="Trebuchet MS" panose="020B0603020202020204" pitchFamily="34" charset="0"/>
                <a:cs typeface="Arial" panose="020B0604020202020204" pitchFamily="34" charset="0"/>
              </a:rPr>
              <a:t> предприятий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0754" y="5054929"/>
            <a:ext cx="4736224" cy="58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46918"/>
            <a:r>
              <a:rPr lang="en-US" sz="3203" b="1" dirty="0">
                <a:solidFill>
                  <a:schemeClr val="accent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48</a:t>
            </a:r>
            <a:r>
              <a:rPr lang="ru-RU" sz="3203" b="1" dirty="0">
                <a:latin typeface="Trebuchet MS" panose="020B0603020202020204" pitchFamily="34" charset="0"/>
                <a:cs typeface="Arial" panose="020B0604020202020204" pitchFamily="34" charset="0"/>
              </a:rPr>
              <a:t> регионов</a:t>
            </a:r>
            <a:endParaRPr lang="ru-RU" sz="3203" b="1" dirty="0">
              <a:latin typeface="Trebuchet MS" panose="020B0603020202020204" pitchFamily="34" charset="0"/>
            </a:endParaRPr>
          </a:p>
        </p:txBody>
      </p:sp>
      <p:sp>
        <p:nvSpPr>
          <p:cNvPr id="14" name="Нижний колонтитул 5">
            <a:extLst>
              <a:ext uri="{FF2B5EF4-FFF2-40B4-BE49-F238E27FC236}">
                <a16:creationId xmlns:a16="http://schemas.microsoft.com/office/drawing/2014/main" id="{DD47B37F-2EE4-AD4E-8EF3-F93E38E25BF5}"/>
              </a:ext>
            </a:extLst>
          </p:cNvPr>
          <p:cNvSpPr txBox="1">
            <a:spLocks/>
          </p:cNvSpPr>
          <p:nvPr/>
        </p:nvSpPr>
        <p:spPr>
          <a:xfrm>
            <a:off x="186925" y="238567"/>
            <a:ext cx="10485663" cy="793829"/>
          </a:xfrm>
          <a:prstGeom prst="rect">
            <a:avLst/>
          </a:prstGeom>
        </p:spPr>
        <p:txBody>
          <a:bodyPr vert="horz" lIns="91527" tIns="45763" rIns="91527" bIns="45763" rtlCol="0" anchor="ctr"/>
          <a:lstStyle>
            <a:defPPr>
              <a:defRPr lang="ru-RU"/>
            </a:defPPr>
            <a:lvl1pPr marL="0" algn="ctr" defTabSz="1043056" rtl="0" eaLnBrk="1" latinLnBrk="0" hangingPunct="1">
              <a:defRPr sz="1322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СООБЩЕСТВО ЛИДЕРОВ ПРОИЗВОДИТЕЛЬНОСТИ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72716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D83B16E-309D-8346-8B42-F30C7A5C08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261100"/>
              </p:ext>
            </p:extLst>
          </p:nvPr>
        </p:nvGraphicFramePr>
        <p:xfrm>
          <a:off x="-137161" y="1094065"/>
          <a:ext cx="7125063" cy="6467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7D8C247-76B7-9041-8763-49B5CDECF2D6}"/>
              </a:ext>
            </a:extLst>
          </p:cNvPr>
          <p:cNvSpPr txBox="1">
            <a:spLocks/>
          </p:cNvSpPr>
          <p:nvPr/>
        </p:nvSpPr>
        <p:spPr>
          <a:xfrm>
            <a:off x="7643724" y="788590"/>
            <a:ext cx="4991269" cy="130338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67" b="1" dirty="0">
                <a:latin typeface="Trebuchet MS" panose="020B0703020202090204" pitchFamily="34" charset="0"/>
              </a:rPr>
              <a:t>18 проектов</a:t>
            </a:r>
          </a:p>
        </p:txBody>
      </p:sp>
      <p:sp>
        <p:nvSpPr>
          <p:cNvPr id="16" name="Нижний колонтитул 5">
            <a:extLst>
              <a:ext uri="{FF2B5EF4-FFF2-40B4-BE49-F238E27FC236}">
                <a16:creationId xmlns:a16="http://schemas.microsoft.com/office/drawing/2014/main" id="{79188088-8145-DB49-8F7B-BE9C90FCF7C9}"/>
              </a:ext>
            </a:extLst>
          </p:cNvPr>
          <p:cNvSpPr txBox="1">
            <a:spLocks/>
          </p:cNvSpPr>
          <p:nvPr/>
        </p:nvSpPr>
        <p:spPr>
          <a:xfrm>
            <a:off x="758167" y="219591"/>
            <a:ext cx="10082120" cy="793829"/>
          </a:xfrm>
          <a:prstGeom prst="rect">
            <a:avLst/>
          </a:prstGeom>
        </p:spPr>
        <p:txBody>
          <a:bodyPr vert="horz" lIns="91527" tIns="45763" rIns="91527" bIns="45763" rtlCol="0" anchor="ctr"/>
          <a:lstStyle>
            <a:defPPr>
              <a:defRPr lang="ru-RU"/>
            </a:defPPr>
            <a:lvl1pPr marL="0" algn="ctr" defTabSz="1043056" rtl="0" eaLnBrk="1" latinLnBrk="0" hangingPunct="1">
              <a:defRPr sz="1322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2600" dirty="0">
                <a:solidFill>
                  <a:srgbClr val="F89A1C"/>
                </a:solidFill>
                <a:ea typeface="+mj-ea"/>
                <a:cs typeface="+mj-cs"/>
              </a:rPr>
              <a:t>РЕСПУБЛИКА ТАТАРСТАН – 3 место в рейтинге регионов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465346-BF96-2348-AB8F-A1149C8D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51" y="2253262"/>
            <a:ext cx="3159705" cy="10821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0FC271-E925-424F-97A8-3A887FE4A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0" y="2329462"/>
            <a:ext cx="3284796" cy="9776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F65BAF-EAFA-A94B-94B1-03689B1C1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030" y="3368812"/>
            <a:ext cx="3409250" cy="19177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ED1182F-8F15-2942-B93B-027BEECEE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73" y="3469610"/>
            <a:ext cx="3248879" cy="17462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3D704A-5725-CC4D-B37F-33A57D399F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38" y="5465659"/>
            <a:ext cx="1905000" cy="1905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D4EE85-C4D4-9D40-BD9B-209D713FA8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75" y="5698334"/>
            <a:ext cx="2439076" cy="143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83314" y="540216"/>
            <a:ext cx="8700972" cy="500539"/>
          </a:xfrm>
        </p:spPr>
        <p:txBody>
          <a:bodyPr/>
          <a:lstStyle>
            <a:lvl1pPr>
              <a:defRPr b="1">
                <a:latin typeface="Trebuchet MS" pitchFamily="34" charset="0"/>
              </a:defRPr>
            </a:lvl1pPr>
          </a:lstStyle>
          <a:p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КАК СТАТЬ УЧАСТНИКОМ ПРОГРАММЫ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653776" y="4604606"/>
            <a:ext cx="2218385" cy="402948"/>
          </a:xfrm>
        </p:spPr>
        <p:txBody>
          <a:bodyPr/>
          <a:lstStyle/>
          <a:p>
            <a:pPr algn="ctr"/>
            <a:r>
              <a:rPr lang="ru-RU" sz="1601" dirty="0">
                <a:solidFill>
                  <a:schemeClr val="tx1"/>
                </a:solidFill>
                <a:latin typeface="Trebuchet MS" panose="020B0703020202090204" pitchFamily="34" charset="0"/>
              </a:rPr>
              <a:t>Зарегистрироваться</a:t>
            </a:r>
            <a:r>
              <a:rPr lang="ru-RU" sz="160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</a:rPr>
              <a:t> на сайте </a:t>
            </a:r>
            <a:r>
              <a:rPr lang="ru-RU" sz="1601" b="1" dirty="0">
                <a:solidFill>
                  <a:srgbClr val="FF0000"/>
                </a:solidFill>
                <a:latin typeface="Trebuchet MS" panose="020B0703020202090204" pitchFamily="34" charset="0"/>
              </a:rPr>
              <a:t>ЛИДЕРЫПРО.РФ</a:t>
            </a:r>
            <a:endParaRPr lang="ru-RU" sz="1601" dirty="0">
              <a:latin typeface="Trebuchet MS" panose="020B070302020209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1893700" y="4884772"/>
            <a:ext cx="719063" cy="326919"/>
          </a:xfrm>
          <a:prstGeom prst="straightConnector1">
            <a:avLst/>
          </a:prstGeom>
          <a:ln w="88900">
            <a:solidFill>
              <a:srgbClr val="F89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4"/>
          <p:cNvSpPr txBox="1"/>
          <p:nvPr/>
        </p:nvSpPr>
        <p:spPr>
          <a:xfrm>
            <a:off x="7911761" y="2285037"/>
            <a:ext cx="2758593" cy="18661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1" b="1" dirty="0">
                <a:latin typeface="Trebuchet MS" panose="020B0703020202090204" pitchFamily="34" charset="0"/>
              </a:rPr>
              <a:t>Получить</a:t>
            </a:r>
            <a:r>
              <a:rPr lang="ru-RU" sz="1601" dirty="0">
                <a:latin typeface="Trebuchet MS" panose="020B0703020202090204" pitchFamily="34" charset="0"/>
              </a:rPr>
              <a:t> на почту </a:t>
            </a:r>
            <a:r>
              <a:rPr lang="ru-RU" sz="1601" b="1" dirty="0">
                <a:latin typeface="Trebuchet MS" panose="020B0703020202090204" pitchFamily="34" charset="0"/>
              </a:rPr>
              <a:t>подтверждение</a:t>
            </a:r>
            <a:r>
              <a:rPr lang="ru-RU" sz="1601" dirty="0">
                <a:latin typeface="Trebuchet MS" panose="020B0703020202090204" pitchFamily="34" charset="0"/>
              </a:rPr>
              <a:t> о зачислении на поток, материалы для предварительного изучения и заполнить заявку на проектную работу.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6859473"/>
            <a:ext cx="2612760" cy="19620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1" dirty="0">
              <a:latin typeface="Trebuchet MS" panose="020B070302020209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2466" y="5329924"/>
            <a:ext cx="1914375" cy="979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32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1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</a:rPr>
              <a:t>Заключить соглашение </a:t>
            </a:r>
            <a:r>
              <a:rPr lang="ru-RU" sz="160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</a:rPr>
              <a:t>на участие в нацпроекте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86760" y="6139917"/>
            <a:ext cx="2552420" cy="2681557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1" dirty="0">
              <a:latin typeface="Trebuchet MS" panose="020B070302020209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0901" y="3208488"/>
            <a:ext cx="2523149" cy="150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32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1" dirty="0">
                <a:latin typeface="Trebuchet MS" panose="020B0703020202090204" pitchFamily="34" charset="0"/>
              </a:rPr>
              <a:t>Сформировать </a:t>
            </a:r>
            <a:r>
              <a:rPr lang="ru-RU" sz="1601" b="1" dirty="0">
                <a:latin typeface="Trebuchet MS" panose="020B0703020202090204" pitchFamily="34" charset="0"/>
              </a:rPr>
              <a:t>перечень участников</a:t>
            </a:r>
            <a:r>
              <a:rPr lang="ru-RU" sz="1601" dirty="0">
                <a:latin typeface="Trebuchet MS" panose="020B0703020202090204" pitchFamily="34" charset="0"/>
              </a:rPr>
              <a:t> программы от предприятия прислать на эл. адрес </a:t>
            </a:r>
            <a:endParaRPr lang="en-US" sz="1601" dirty="0">
              <a:latin typeface="Trebuchet MS" panose="020B0703020202090204" pitchFamily="34" charset="0"/>
            </a:endParaRPr>
          </a:p>
          <a:p>
            <a:pPr algn="ctr" defTabSz="10232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1" dirty="0">
                <a:latin typeface="Trebuchet MS" panose="020B0703020202090204" pitchFamily="34" charset="0"/>
              </a:rPr>
              <a:t>leaders-pro@vavt.ru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39180" y="5215327"/>
            <a:ext cx="2920617" cy="36061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1" dirty="0">
              <a:latin typeface="Trebuchet MS" panose="020B070302020209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62540" y="1532977"/>
            <a:ext cx="2435199" cy="979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32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1" b="1" dirty="0">
                <a:latin typeface="Trebuchet MS" panose="020B0703020202090204" pitchFamily="34" charset="0"/>
              </a:rPr>
              <a:t>Приехать</a:t>
            </a:r>
            <a:r>
              <a:rPr lang="ru-RU" sz="1601" dirty="0">
                <a:latin typeface="Trebuchet MS" panose="020B0703020202090204" pitchFamily="34" charset="0"/>
              </a:rPr>
              <a:t> на очный этап обучения и учиться с удовольствием!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880535" y="4353205"/>
            <a:ext cx="2843349" cy="446826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1" dirty="0">
              <a:latin typeface="Trebuchet MS" panose="020B070302020209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728461" y="3208485"/>
            <a:ext cx="2758593" cy="5612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1" dirty="0">
              <a:latin typeface="Trebuchet MS" panose="020B070302020209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4351840" y="3918117"/>
            <a:ext cx="719063" cy="326919"/>
          </a:xfrm>
          <a:prstGeom prst="straightConnector1">
            <a:avLst/>
          </a:prstGeom>
          <a:ln w="88900">
            <a:solidFill>
              <a:srgbClr val="F89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7240734" y="2872077"/>
            <a:ext cx="719063" cy="326919"/>
          </a:xfrm>
          <a:prstGeom prst="straightConnector1">
            <a:avLst/>
          </a:prstGeom>
          <a:ln w="88900">
            <a:solidFill>
              <a:srgbClr val="F89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10622317" y="2096944"/>
            <a:ext cx="719063" cy="326919"/>
          </a:xfrm>
          <a:prstGeom prst="straightConnector1">
            <a:avLst/>
          </a:prstGeom>
          <a:ln w="88900">
            <a:solidFill>
              <a:srgbClr val="F89A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7ADC74-2F77-094E-A2AB-C14EC8505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2" y="4443660"/>
            <a:ext cx="643124" cy="6727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57384F2-CBCA-1042-82B3-04763044B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24" y="3550981"/>
            <a:ext cx="643124" cy="67274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B1ABB4C-346C-F74B-8B4A-DDDBEDAC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14" y="2406068"/>
            <a:ext cx="643124" cy="67274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DB8F384-9CF3-C543-8B4B-268CE251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93" y="1511657"/>
            <a:ext cx="643124" cy="6727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chemeClr val="bg1"/>
                </a:solidFill>
                <a:latin typeface="Trebuchet MS" panose="020B0703020202090204" pitchFamily="34" charset="0"/>
              </a:rPr>
              <a:t>подпись</a:t>
            </a:r>
          </a:p>
        </p:txBody>
      </p:sp>
      <p:pic>
        <p:nvPicPr>
          <p:cNvPr id="7" name="Picture 2" descr="C:\Users\Masha\Downloads\rawpixel-771301-unsplas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6" r="12559"/>
          <a:stretch/>
        </p:blipFill>
        <p:spPr bwMode="auto">
          <a:xfrm>
            <a:off x="2" y="-1260210"/>
            <a:ext cx="13442949" cy="10081684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Прямоугольник 7"/>
          <p:cNvSpPr/>
          <p:nvPr/>
        </p:nvSpPr>
        <p:spPr>
          <a:xfrm>
            <a:off x="-5532" y="-1260211"/>
            <a:ext cx="13448481" cy="10081684"/>
          </a:xfrm>
          <a:prstGeom prst="rect">
            <a:avLst/>
          </a:prstGeom>
          <a:solidFill>
            <a:srgbClr val="F89A1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200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424476" y="-524794"/>
            <a:ext cx="12943225" cy="3980537"/>
          </a:xfrm>
          <a:prstGeom prst="rect">
            <a:avLst/>
          </a:prstGeom>
        </p:spPr>
        <p:txBody>
          <a:bodyPr vert="horz" lIns="104404" tIns="52203" rIns="104404" bIns="52203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3203" b="1" dirty="0">
                <a:latin typeface="Trebuchet MS" panose="020B0703020202090204" pitchFamily="34" charset="0"/>
              </a:rPr>
              <a:t>     </a:t>
            </a:r>
          </a:p>
          <a:p>
            <a:pPr lvl="1" algn="ctr">
              <a:lnSpc>
                <a:spcPct val="150000"/>
              </a:lnSpc>
              <a:spcBef>
                <a:spcPct val="20000"/>
              </a:spcBef>
              <a:defRPr/>
            </a:pPr>
            <a:endParaRPr lang="ru-RU" sz="3203" b="1" dirty="0">
              <a:latin typeface="Trebuchet MS" panose="020B0703020202090204" pitchFamily="34" charset="0"/>
            </a:endParaRPr>
          </a:p>
          <a:p>
            <a:pPr lvl="1" algn="ctr">
              <a:lnSpc>
                <a:spcPct val="150000"/>
              </a:lnSpc>
              <a:spcBef>
                <a:spcPct val="20000"/>
              </a:spcBef>
              <a:defRPr/>
            </a:pPr>
            <a:endParaRPr lang="ru-RU" sz="3604" b="1" dirty="0">
              <a:latin typeface="Trebuchet MS" panose="020B0703020202090204" pitchFamily="34" charset="0"/>
            </a:endParaRPr>
          </a:p>
          <a:p>
            <a:pPr lvl="1" algn="ctr">
              <a:lnSpc>
                <a:spcPct val="150000"/>
              </a:lnSpc>
              <a:spcBef>
                <a:spcPct val="20000"/>
              </a:spcBef>
              <a:defRPr/>
            </a:pPr>
            <a:endParaRPr lang="ru-RU" sz="3604" b="1" dirty="0">
              <a:latin typeface="Trebuchet MS" panose="020B0703020202090204" pitchFamily="34" charset="0"/>
            </a:endParaRPr>
          </a:p>
          <a:p>
            <a:pPr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4800" b="1" dirty="0">
                <a:solidFill>
                  <a:schemeClr val="bg1"/>
                </a:solidFill>
                <a:latin typeface="Trebuchet MS" panose="020B0703020202090204" pitchFamily="34" charset="0"/>
              </a:rPr>
              <a:t>СПАСИБО ЗА ВНИМАНИЕ!</a:t>
            </a:r>
          </a:p>
          <a:p>
            <a:pPr lvl="1" algn="ctr">
              <a:defRPr/>
            </a:pPr>
            <a:endParaRPr lang="ru-RU" sz="4800" b="1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lvl="1" algn="ctr">
              <a:defRPr/>
            </a:pPr>
            <a:endParaRPr lang="ru-RU" sz="2803" b="1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lvl="1">
              <a:defRPr/>
            </a:pPr>
            <a:r>
              <a:rPr lang="ru-RU" sz="4404" b="1" dirty="0">
                <a:solidFill>
                  <a:schemeClr val="bg1"/>
                </a:solidFill>
                <a:latin typeface="Trebuchet MS" panose="020B0703020202090204" pitchFamily="34" charset="0"/>
              </a:rPr>
              <a:t>Лейсан Миназетдинова  </a:t>
            </a:r>
          </a:p>
          <a:p>
            <a:pPr lvl="1">
              <a:defRPr/>
            </a:pPr>
            <a:r>
              <a:rPr lang="ru-RU" sz="3203" dirty="0">
                <a:solidFill>
                  <a:schemeClr val="bg1"/>
                </a:solidFill>
                <a:latin typeface="Trebuchet MS" panose="020B0703020202090204" pitchFamily="34" charset="0"/>
              </a:rPr>
              <a:t>Заместитель директора Центра </a:t>
            </a:r>
          </a:p>
          <a:p>
            <a:pPr lvl="1">
              <a:defRPr/>
            </a:pPr>
            <a:r>
              <a:rPr lang="ru-RU" sz="3203" dirty="0">
                <a:solidFill>
                  <a:schemeClr val="bg1"/>
                </a:solidFill>
                <a:latin typeface="Trebuchet MS" panose="020B0703020202090204" pitchFamily="34" charset="0"/>
              </a:rPr>
              <a:t>повышения производительности</a:t>
            </a:r>
          </a:p>
          <a:p>
            <a:pPr lvl="1">
              <a:defRPr/>
            </a:pPr>
            <a:r>
              <a:rPr lang="ru-RU" sz="3203" dirty="0">
                <a:solidFill>
                  <a:schemeClr val="bg1"/>
                </a:solidFill>
                <a:latin typeface="Trebuchet MS" panose="020B0703020202090204" pitchFamily="34" charset="0"/>
              </a:rPr>
              <a:t>8 (967) 017-84-71</a:t>
            </a:r>
          </a:p>
          <a:p>
            <a:pPr lvl="1">
              <a:defRPr/>
            </a:pPr>
            <a:r>
              <a:rPr lang="en-US" sz="3203" dirty="0">
                <a:solidFill>
                  <a:schemeClr val="bg1"/>
                </a:solidFill>
                <a:latin typeface="Trebuchet MS" panose="020B0703020202090204" pitchFamily="34" charset="0"/>
              </a:rPr>
              <a:t>lminazetdinova@vavt.ru</a:t>
            </a:r>
            <a:endParaRPr lang="ru-RU" sz="3203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 lvl="1" algn="ctr">
              <a:defRPr/>
            </a:pPr>
            <a:endParaRPr lang="ru-RU" sz="3203" b="1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lvl="1" algn="ctr">
              <a:defRPr/>
            </a:pPr>
            <a:r>
              <a:rPr lang="ru-RU" sz="3203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</a:p>
          <a:p>
            <a:pPr lvl="1" algn="ctr">
              <a:defRPr/>
            </a:pPr>
            <a:endParaRPr lang="ru-RU" sz="200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132234" y="7466359"/>
            <a:ext cx="5893060" cy="982635"/>
          </a:xfrm>
          <a:prstGeom prst="rect">
            <a:avLst/>
          </a:prstGeom>
        </p:spPr>
        <p:txBody>
          <a:bodyPr vert="horz" lIns="104404" tIns="52203" rIns="104404" bIns="52203" rtlCol="0">
            <a:noAutofit/>
          </a:bodyPr>
          <a:lstStyle>
            <a:lvl1pPr>
              <a:defRPr sz="3200">
                <a:latin typeface="PT Sans" pitchFamily="34" charset="-52"/>
              </a:defRPr>
            </a:lvl1pPr>
            <a:lvl2pPr>
              <a:defRPr sz="2400">
                <a:latin typeface="PT Sans" pitchFamily="34" charset="-52"/>
              </a:defRPr>
            </a:lvl2pPr>
            <a:lvl3pPr>
              <a:defRPr sz="2400">
                <a:latin typeface="PT Sans" pitchFamily="34" charset="-52"/>
              </a:defRPr>
            </a:lvl3pPr>
            <a:lvl4pPr>
              <a:defRPr sz="1800">
                <a:latin typeface="PT Sans" pitchFamily="34" charset="-52"/>
              </a:defRPr>
            </a:lvl4pPr>
            <a:lvl5pPr>
              <a:defRPr sz="2000" i="1">
                <a:latin typeface="PT Sans" pitchFamily="34" charset="-52"/>
              </a:defRPr>
            </a:lvl5pPr>
          </a:lstStyle>
          <a:p>
            <a:pPr algn="ctr"/>
            <a:endParaRPr lang="en-US" sz="2400" dirty="0">
              <a:latin typeface="Trebuchet MS" panose="020B0703020202090204" pitchFamily="34" charset="0"/>
            </a:endParaRPr>
          </a:p>
          <a:p>
            <a:pPr algn="ctr"/>
            <a:r>
              <a:rPr lang="en-US" sz="2400" dirty="0">
                <a:latin typeface="Trebuchet MS" panose="020B0703020202090204" pitchFamily="34" charset="0"/>
                <a:hlinkClick r:id="rId3"/>
              </a:rPr>
              <a:t>https://www.facebook.com/liderypro/</a:t>
            </a:r>
            <a:endParaRPr lang="en-US" sz="2400" dirty="0">
              <a:latin typeface="Trebuchet MS" panose="020B070302020209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18AECE-2801-B84A-89CB-E0A7A85AE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94" y="2121069"/>
            <a:ext cx="3423191" cy="34231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91310" y="1088776"/>
            <a:ext cx="12142616" cy="7330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defRPr/>
            </a:pPr>
            <a:endParaRPr lang="ru-RU" sz="2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2600" b="1" dirty="0">
                <a:solidFill>
                  <a:srgbClr val="91377B"/>
                </a:solidFill>
                <a:latin typeface="Trebuchet MS" pitchFamily="34" charset="0"/>
              </a:rPr>
              <a:t>Инструмент повышения производительности труда на предприятии </a:t>
            </a:r>
          </a:p>
          <a:p>
            <a:pPr marL="808018" lvl="1" indent="-286013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Tx/>
              <a:buChar char="-"/>
              <a:defRPr/>
            </a:pPr>
            <a:r>
              <a:rPr lang="ru-RU" sz="2600" dirty="0">
                <a:latin typeface="Trebuchet MS" panose="020B0603020202020204" pitchFamily="34" charset="0"/>
              </a:rPr>
              <a:t>Возможность реализовать комплексный проект и получить обратную связь от экспертов</a:t>
            </a: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endParaRPr lang="ru-RU" sz="2600" b="1" dirty="0">
              <a:solidFill>
                <a:srgbClr val="91377B"/>
              </a:solidFill>
              <a:latin typeface="Trebuchet MS" pitchFamily="34" charset="0"/>
            </a:endParaRP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2600" b="1" dirty="0">
                <a:solidFill>
                  <a:srgbClr val="91377B"/>
                </a:solidFill>
                <a:latin typeface="Trebuchet MS" pitchFamily="34" charset="0"/>
              </a:rPr>
              <a:t>Профессиональная программа</a:t>
            </a:r>
            <a:r>
              <a:rPr lang="ru-RU" sz="2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подготовки специалистов в сфере производительности труда</a:t>
            </a:r>
          </a:p>
          <a:p>
            <a:pPr marL="808018" lvl="1" indent="-286013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Tx/>
              <a:buChar char="-"/>
              <a:defRPr/>
            </a:pPr>
            <a:r>
              <a:rPr lang="ru-RU" sz="2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100 экспертов, преподавателей, практиков по различным тематикам</a:t>
            </a: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endParaRPr lang="ru-RU" sz="2600" b="1" dirty="0">
              <a:solidFill>
                <a:srgbClr val="91377B"/>
              </a:solidFill>
              <a:latin typeface="Trebuchet MS" pitchFamily="34" charset="0"/>
            </a:endParaRP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2600" b="1" dirty="0">
                <a:solidFill>
                  <a:srgbClr val="91377B"/>
                </a:solidFill>
                <a:latin typeface="Trebuchet MS" pitchFamily="34" charset="0"/>
              </a:rPr>
              <a:t>Профессиональное сообщество: </a:t>
            </a:r>
            <a:r>
              <a:rPr lang="ru-RU" sz="2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20 000 участников к 2024 году</a:t>
            </a: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endParaRPr lang="ru-RU" sz="2600" b="1" dirty="0">
              <a:solidFill>
                <a:srgbClr val="91377B"/>
              </a:solidFill>
              <a:latin typeface="Trebuchet MS" pitchFamily="34" charset="0"/>
            </a:endParaRP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endParaRPr lang="ru-RU" sz="2600" b="1" dirty="0">
              <a:solidFill>
                <a:srgbClr val="91377B"/>
              </a:solidFill>
              <a:latin typeface="Trebuchet MS" pitchFamily="34" charset="0"/>
            </a:endParaRPr>
          </a:p>
          <a:p>
            <a:pPr marL="808018" lvl="1" indent="-286013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ru-RU" sz="2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3214" indent="-343214" fontAlgn="base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endParaRPr lang="ru-RU" sz="2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B5483817-75C2-2346-B772-528FC2A88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310" y="418560"/>
            <a:ext cx="10470900" cy="801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rgbClr val="F89A1C"/>
                </a:solidFill>
                <a:latin typeface="Trebuchet MS" panose="020B0703020202090204" pitchFamily="34" charset="0"/>
              </a:rPr>
              <a:t>ЧТО ТАКОЕ ЛИДЕРЫ ПРОИЗВОДИТЕЛЬНОСТИ</a:t>
            </a:r>
            <a:b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703020202090204" pitchFamily="34" charset="0"/>
              </a:rPr>
            </a:br>
            <a:endParaRPr lang="ru-RU" sz="2800" dirty="0">
              <a:solidFill>
                <a:srgbClr val="F89A1C"/>
              </a:solidFill>
              <a:latin typeface="Trebuchet MS" panose="020B070302020209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C8F08-3BD9-EE4A-AB0D-3D4A4E603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0" y="1626636"/>
            <a:ext cx="583600" cy="583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3A6525-C7C8-564C-BD69-80FEB0FB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0" y="3564731"/>
            <a:ext cx="583600" cy="583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CB2A91-66DD-0D49-8438-5DA9FF98A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0" y="5888887"/>
            <a:ext cx="583600" cy="5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8385" y="121729"/>
            <a:ext cx="11532405" cy="117239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rgbClr val="F89A1C"/>
                </a:solidFill>
                <a:latin typeface="Trebuchet MS" panose="020B0703020202090204" pitchFamily="34" charset="0"/>
              </a:rPr>
              <a:t>ЦЕЛЬ ПРОГРАММЫ</a:t>
            </a:r>
            <a:endParaRPr lang="ru-RU" sz="2800" dirty="0">
              <a:solidFill>
                <a:srgbClr val="F89A1C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0308" y="1294123"/>
            <a:ext cx="12086481" cy="191551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rebuchet MS" panose="020B0703020202090204" pitchFamily="34" charset="0"/>
                <a:cs typeface="Arial" panose="020B0604020202020204" pitchFamily="34" charset="0"/>
              </a:rPr>
              <a:t>Обучение руководителей новым компетенциям и навыкам управления в условиях проведения масштабных производственных преобразований, внедрения организационных и технологических инноваций, способствующих повышению производительности труда</a:t>
            </a:r>
            <a:endParaRPr lang="ru-RU" sz="2000" dirty="0">
              <a:latin typeface="Trebuchet MS" panose="020B0703020202090204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880308" y="2726439"/>
            <a:ext cx="11555537" cy="3224419"/>
          </a:xfrm>
          <a:prstGeom prst="rect">
            <a:avLst/>
          </a:prstGeom>
        </p:spPr>
        <p:txBody>
          <a:bodyPr vert="horz" lIns="115008" tIns="57504" rIns="115008" bIns="57504" rtlCol="0">
            <a:noAutofit/>
          </a:bodyPr>
          <a:lstStyle>
            <a:lvl1pPr marL="354769" indent="-354769" algn="l" defTabSz="946052" rtl="0" eaLnBrk="1" latinLnBrk="0" hangingPunct="1">
              <a:spcBef>
                <a:spcPct val="20000"/>
              </a:spcBef>
              <a:buFontTx/>
              <a:buNone/>
              <a:defRPr sz="2902" b="1" kern="1200">
                <a:solidFill>
                  <a:srgbClr val="F89A1C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68667" indent="-295641" algn="l" defTabSz="946052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177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82565" indent="-236513" algn="l" defTabSz="94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77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55591" indent="-236513" algn="l" defTabSz="94605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33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128617" indent="-236513" algn="l" defTabSz="94605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14" i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601642" indent="-236513" algn="l" defTabSz="94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4668" indent="-236513" algn="l" defTabSz="94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7694" indent="-236513" algn="l" defTabSz="94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0720" indent="-236513" algn="l" defTabSz="94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8225">
              <a:spcBef>
                <a:spcPts val="0"/>
              </a:spcBef>
              <a:spcAft>
                <a:spcPts val="1323"/>
              </a:spcAft>
            </a:pPr>
            <a:r>
              <a:rPr lang="ru-RU" sz="2000" dirty="0">
                <a:solidFill>
                  <a:schemeClr val="tx1"/>
                </a:solidFill>
              </a:rPr>
              <a:t>ЧЕМУ МЫ ОБУЧАЕМ</a:t>
            </a:r>
          </a:p>
          <a:p>
            <a:pPr marL="315071" indent="-31507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cs typeface="Arial" panose="020B0604020202020204" pitchFamily="34" charset="0"/>
              </a:rPr>
              <a:t>Комплексно оценивать свое предприятие с точки зрения производительности труда</a:t>
            </a:r>
          </a:p>
          <a:p>
            <a:pPr marL="315071" indent="-31507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cs typeface="Arial" panose="020B0604020202020204" pitchFamily="34" charset="0"/>
              </a:rPr>
              <a:t>Понимать роль руководителя в управлении производительностью</a:t>
            </a:r>
          </a:p>
          <a:p>
            <a:pPr marL="315071" indent="-31507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cs typeface="Arial" panose="020B0604020202020204" pitchFamily="34" charset="0"/>
              </a:rPr>
              <a:t>Находить возможность повышения эффективности бизнеса</a:t>
            </a:r>
          </a:p>
          <a:p>
            <a:pPr marL="315071" indent="-31507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cs typeface="Arial" panose="020B0604020202020204" pitchFamily="34" charset="0"/>
              </a:rPr>
              <a:t>Выстраивать партнерские отношения для достижения максимального результата</a:t>
            </a:r>
          </a:p>
          <a:p>
            <a:pPr marL="315071" indent="-31507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cs typeface="Arial" panose="020B0604020202020204" pitchFamily="34" charset="0"/>
              </a:rPr>
              <a:t>Понимать потребности клиентов и действовать в условиях конкуренции</a:t>
            </a:r>
          </a:p>
          <a:p>
            <a:pPr marL="0" indent="0">
              <a:spcBef>
                <a:spcPts val="0"/>
              </a:spcBef>
            </a:pPr>
            <a:endParaRPr lang="ru-RU" sz="20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defTabSz="1008225">
              <a:spcAft>
                <a:spcPts val="1323"/>
              </a:spcAft>
            </a:pPr>
            <a:endParaRPr lang="ru-RU" sz="2000" dirty="0">
              <a:ea typeface="+mj-ea"/>
              <a:cs typeface="+mj-cs"/>
            </a:endParaRPr>
          </a:p>
          <a:p>
            <a:pPr defTabSz="1008225">
              <a:spcAft>
                <a:spcPts val="1323"/>
              </a:spcAft>
            </a:pPr>
            <a:r>
              <a:rPr lang="ru-RU" sz="2000" dirty="0">
                <a:ea typeface="+mj-ea"/>
                <a:cs typeface="+mj-cs"/>
              </a:rPr>
              <a:t>Старт первого потока программы обучения состоялся 21 мая 2019г.</a:t>
            </a:r>
          </a:p>
          <a:p>
            <a:pPr defTabSz="1008225">
              <a:spcAft>
                <a:spcPts val="1323"/>
              </a:spcAft>
            </a:pPr>
            <a:r>
              <a:rPr lang="ru-RU" sz="1800" dirty="0">
                <a:solidFill>
                  <a:schemeClr val="tx1"/>
                </a:solidFill>
              </a:rPr>
              <a:t>ОПЕРАТОР ПРОГРАММЫ ОБУЧЕНИЯ РУКОВОДИТЕЛЕЙ :</a:t>
            </a:r>
          </a:p>
          <a:p>
            <a:r>
              <a:rPr lang="ru-RU" sz="1800" dirty="0">
                <a:solidFill>
                  <a:schemeClr val="tx1"/>
                </a:solidFill>
              </a:rPr>
              <a:t>Всероссийская академия внешней торговли Минэкономразвития России</a:t>
            </a:r>
          </a:p>
          <a:p>
            <a:pPr marL="315071" indent="-31507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15071" indent="-31507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="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D1AC07-3285-8142-B86D-287931D7D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47" y="6083816"/>
            <a:ext cx="3213504" cy="8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6" y="1352363"/>
            <a:ext cx="12865877" cy="5277393"/>
          </a:xfrm>
          <a:prstGeom prst="rect">
            <a:avLst/>
          </a:prstGeom>
        </p:spPr>
      </p:pic>
      <p:sp>
        <p:nvSpPr>
          <p:cNvPr id="10" name="Заголовок 6"/>
          <p:cNvSpPr txBox="1">
            <a:spLocks/>
          </p:cNvSpPr>
          <p:nvPr/>
        </p:nvSpPr>
        <p:spPr>
          <a:xfrm>
            <a:off x="1088017" y="124460"/>
            <a:ext cx="9262484" cy="1083203"/>
          </a:xfrm>
          <a:prstGeom prst="rect">
            <a:avLst/>
          </a:prstGeom>
        </p:spPr>
        <p:txBody>
          <a:bodyPr vert="horz" lIns="115000" tIns="57499" rIns="115000" bIns="57499" rtlCol="0" anchor="ctr">
            <a:noAutofit/>
          </a:bodyPr>
          <a:lstStyle>
            <a:lvl1pPr algn="l" defTabSz="945979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dirty="0">
                <a:solidFill>
                  <a:srgbClr val="F89A1C"/>
                </a:solidFill>
                <a:latin typeface="Trebuchet MS" panose="020B0703020202090204" pitchFamily="34" charset="0"/>
              </a:rPr>
              <a:t>ПРОФИЛЬ ПРЕДПРИЯТИЙ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90770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112171" y="700837"/>
            <a:ext cx="6351047" cy="500539"/>
          </a:xfrm>
        </p:spPr>
        <p:txBody>
          <a:bodyPr/>
          <a:lstStyle/>
          <a:p>
            <a:r>
              <a:rPr lang="ru-RU" sz="2800" b="1" dirty="0">
                <a:solidFill>
                  <a:srgbClr val="F89A1C"/>
                </a:solidFill>
                <a:latin typeface="Trebuchet MS" panose="020B0703020202090204" pitchFamily="34" charset="0"/>
                <a:ea typeface="+mj-ea"/>
                <a:cs typeface="+mj-cs"/>
              </a:rPr>
              <a:t>ЦЕЛЕВАЯ АУДИТОРИЯ</a:t>
            </a:r>
            <a:br>
              <a:rPr lang="ru-RU" sz="2800" dirty="0">
                <a:latin typeface="Trebuchet MS" panose="020B0703020202090204" pitchFamily="34" charset="0"/>
              </a:rPr>
            </a:br>
            <a:endParaRPr lang="ru-RU" sz="2800" dirty="0">
              <a:latin typeface="Trebuchet MS" panose="020B070302020209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0185" y="3836565"/>
            <a:ext cx="12346513" cy="1736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225">
              <a:spcAft>
                <a:spcPts val="1323"/>
              </a:spcAft>
            </a:pPr>
            <a:r>
              <a:rPr lang="ru-RU" sz="1600" b="1" dirty="0">
                <a:latin typeface="Trebuchet MS" panose="020B0703020202090204" pitchFamily="34" charset="0"/>
              </a:rPr>
              <a:t>КОГО ОБУЧАЕМ: </a:t>
            </a:r>
          </a:p>
          <a:p>
            <a:pPr marL="31507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Руководители предприятия</a:t>
            </a:r>
          </a:p>
          <a:p>
            <a:pPr marL="31507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Заместители руководителя по производству, руководители ключевых производственных подразделений</a:t>
            </a:r>
          </a:p>
          <a:p>
            <a:pPr marL="31507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Коммерческие директора, руководители ключевых подразделений в области маркетинга и продаж </a:t>
            </a:r>
          </a:p>
          <a:p>
            <a:pPr marL="31507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Заместители руководителя по персоналу (HR директора), руководители ключевых подразделений в области HR </a:t>
            </a:r>
          </a:p>
          <a:p>
            <a:pPr marL="31507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Руководители региональных служб занятости населения и их заместители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0186" y="5798602"/>
            <a:ext cx="12482764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225">
              <a:spcAft>
                <a:spcPts val="1323"/>
              </a:spcAft>
            </a:pPr>
            <a:r>
              <a:rPr lang="ru-RU" sz="1600" b="1" dirty="0">
                <a:latin typeface="Trebuchet MS" panose="020B0703020202090204" pitchFamily="34" charset="0"/>
              </a:rPr>
              <a:t>ТРЕБОВАНИЯ К УЧАСТНИКАМ:</a:t>
            </a:r>
          </a:p>
          <a:p>
            <a:pPr marL="315071" lvl="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Наличие среднего профессионального или высшего образования (подтверждается дипломом или справкой о прохождении обучения от ВУЗа (если участник находится в процессе обучения)</a:t>
            </a:r>
          </a:p>
          <a:p>
            <a:pPr marL="315071" lvl="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Возраст от 30 лет</a:t>
            </a:r>
          </a:p>
          <a:p>
            <a:pPr marL="315071" lvl="1" indent="-315071" defTabSz="9469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  <a:cs typeface="Arial" panose="020B0604020202020204" pitchFamily="34" charset="0"/>
              </a:rPr>
              <a:t>Не менее 3 лет опыта работы на предприятии в руководящей должности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186" y="1314208"/>
            <a:ext cx="12105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1600" dirty="0">
                <a:latin typeface="Trebuchet MS" panose="020B0703020202090204" pitchFamily="34" charset="0"/>
              </a:rPr>
              <a:t>Программа реализуется для участников национального проекта «Производительность труда и поддержка занятости»:</a:t>
            </a:r>
          </a:p>
          <a:p>
            <a:pPr fontAlgn="ctr"/>
            <a:endParaRPr lang="en-US" sz="1600" b="1" dirty="0">
              <a:latin typeface="Trebuchet MS" panose="020B0703020202090204" pitchFamily="34" charset="0"/>
            </a:endParaRPr>
          </a:p>
          <a:p>
            <a:pPr fontAlgn="ctr"/>
            <a:r>
              <a:rPr lang="ru-RU" sz="1600" b="1" dirty="0">
                <a:latin typeface="Trebuchet MS" panose="020B0703020202090204" pitchFamily="34" charset="0"/>
              </a:rPr>
              <a:t>ПРОФИЛЬ КОМПАНИИ:</a:t>
            </a:r>
          </a:p>
          <a:p>
            <a:pPr fontAlgn="ctr"/>
            <a:endParaRPr lang="ru-RU" sz="1600" dirty="0">
              <a:solidFill>
                <a:srgbClr val="F89A1C"/>
              </a:solidFill>
              <a:latin typeface="Trebuchet MS" panose="020B0703020202090204" pitchFamily="34" charset="0"/>
            </a:endParaRPr>
          </a:p>
          <a:p>
            <a:pPr marL="457618" indent="-4576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</a:rPr>
              <a:t>Обрабатывающее производство</a:t>
            </a:r>
          </a:p>
          <a:p>
            <a:pPr marL="457618" indent="-4576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</a:rPr>
              <a:t>Сельское хозяйство</a:t>
            </a:r>
          </a:p>
          <a:p>
            <a:pPr marL="457618" indent="-4576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</a:rPr>
              <a:t>Транспорт</a:t>
            </a:r>
          </a:p>
          <a:p>
            <a:pPr marL="457618" indent="-4576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</a:rPr>
              <a:t>Строительство</a:t>
            </a:r>
          </a:p>
          <a:p>
            <a:pPr marL="457618" indent="-457618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703020202090204" pitchFamily="34" charset="0"/>
              </a:rPr>
              <a:t>Региональные службы занятости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00196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625E0920-AF30-4997-83AB-9D0F9838B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248637"/>
              </p:ext>
            </p:extLst>
          </p:nvPr>
        </p:nvGraphicFramePr>
        <p:xfrm>
          <a:off x="0" y="852335"/>
          <a:ext cx="13442950" cy="323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1939800" y="3238380"/>
            <a:ext cx="9818284" cy="1944375"/>
          </a:xfrm>
          <a:prstGeom prst="rightArrow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782364"/>
            <a:endParaRPr lang="ru-RU" sz="1051" dirty="0">
              <a:solidFill>
                <a:srgbClr val="B83D68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15480" y="4802540"/>
            <a:ext cx="1757056" cy="127114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Box 17"/>
          <p:cNvSpPr txBox="1"/>
          <p:nvPr/>
        </p:nvSpPr>
        <p:spPr>
          <a:xfrm>
            <a:off x="64450" y="3769732"/>
            <a:ext cx="2218906" cy="8375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0" rIns="0" bIns="0" numCol="1" spcCol="1270" anchor="t" anchorCtr="0">
            <a:noAutofit/>
          </a:bodyPr>
          <a:lstStyle/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Игра «Лидеры производительности»</a:t>
            </a:r>
          </a:p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Проекты теория  практика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27470" y="3780631"/>
            <a:ext cx="3015480" cy="12469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0" rIns="0" bIns="0" numCol="1" spcCol="1270" anchor="t" anchorCtr="0">
            <a:noAutofit/>
          </a:bodyPr>
          <a:lstStyle/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Производительность в мире и России - тенденции и аналитика</a:t>
            </a:r>
          </a:p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«Тренинг «Личная эффективность»</a:t>
            </a:r>
          </a:p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Навыки работы в команде</a:t>
            </a:r>
          </a:p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Защита проектов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4045" y="3694639"/>
            <a:ext cx="2299242" cy="11016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0" rIns="0" bIns="0" numCol="1" spcCol="1270" anchor="t" anchorCtr="0">
            <a:noAutofit/>
          </a:bodyPr>
          <a:lstStyle/>
          <a:p>
            <a:pPr marL="141785" indent="-141785">
              <a:buFont typeface="Arial" panose="020B0604020202020204" pitchFamily="34" charset="0"/>
              <a:buChar char="•"/>
            </a:pPr>
            <a:r>
              <a:rPr lang="ru-RU" sz="1500" dirty="0">
                <a:latin typeface="Trebuchet MS" panose="020B0703020202090204" pitchFamily="34" charset="0"/>
              </a:rPr>
              <a:t>Работа над проектами на предприятиях участников программы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78579" y="3693508"/>
            <a:ext cx="2625541" cy="7890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0" rIns="0" bIns="0" numCol="1" spcCol="1270" anchor="t" anchorCtr="0">
            <a:noAutofit/>
          </a:bodyPr>
          <a:lstStyle>
            <a:defPPr>
              <a:defRPr lang="ru-RU"/>
            </a:defPPr>
            <a:lvl1pPr defTabSz="4837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998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pPr marL="141785" indent="-141785" defTabSz="400086">
              <a:buFont typeface="Arial" panose="020B0604020202020204" pitchFamily="34" charset="0"/>
              <a:buChar char="•"/>
            </a:pPr>
            <a:r>
              <a:rPr lang="ru-RU" sz="1500" dirty="0">
                <a:latin typeface="Trebuchet MS" panose="020B0703020202090204" pitchFamily="34" charset="0"/>
              </a:rPr>
              <a:t>«Системное руководство в управлении изменениями»</a:t>
            </a:r>
          </a:p>
          <a:p>
            <a:pPr marL="141785" indent="-141785" defTabSz="400086">
              <a:buFont typeface="Arial" panose="020B0604020202020204" pitchFamily="34" charset="0"/>
              <a:buChar char="•"/>
            </a:pPr>
            <a:r>
              <a:rPr lang="ru-RU" sz="1500" dirty="0">
                <a:latin typeface="Trebuchet MS" panose="020B0703020202090204" pitchFamily="34" charset="0"/>
              </a:rPr>
              <a:t>«Стратегия»</a:t>
            </a:r>
          </a:p>
          <a:p>
            <a:pPr marL="141785" indent="-141785" defTabSz="400086">
              <a:buFont typeface="Arial" panose="020B0604020202020204" pitchFamily="34" charset="0"/>
              <a:buChar char="•"/>
            </a:pPr>
            <a:r>
              <a:rPr lang="ru-RU" sz="1500" dirty="0">
                <a:latin typeface="Trebuchet MS" panose="020B0703020202090204" pitchFamily="34" charset="0"/>
              </a:rPr>
              <a:t>«Производство и логистика»</a:t>
            </a:r>
          </a:p>
          <a:p>
            <a:pPr marL="141785" indent="-141785" defTabSz="400086">
              <a:buFont typeface="Arial" panose="020B0604020202020204" pitchFamily="34" charset="0"/>
              <a:buChar char="•"/>
            </a:pPr>
            <a:r>
              <a:rPr lang="ru-RU" sz="1500" dirty="0">
                <a:latin typeface="Trebuchet MS" panose="020B0703020202090204" pitchFamily="34" charset="0"/>
              </a:rPr>
              <a:t>«Маркетинг и продажи»</a:t>
            </a:r>
          </a:p>
          <a:p>
            <a:pPr marL="141785" indent="-141785" defTabSz="400086">
              <a:buFont typeface="Arial" panose="020B0604020202020204" pitchFamily="34" charset="0"/>
              <a:buChar char="•"/>
            </a:pPr>
            <a:r>
              <a:rPr lang="ru-RU" sz="1500" dirty="0">
                <a:latin typeface="Trebuchet MS" panose="020B0703020202090204" pitchFamily="34" charset="0"/>
              </a:rPr>
              <a:t>«Управление персоналом»</a:t>
            </a:r>
          </a:p>
          <a:p>
            <a:pPr algn="ctr"/>
            <a:endParaRPr lang="ru-RU" sz="1500" dirty="0">
              <a:latin typeface="Trebuchet MS" panose="020B070302020209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3356" y="3707637"/>
            <a:ext cx="2317498" cy="1540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1" tIns="0" rIns="0" bIns="0" numCol="1" spcCol="1270" anchor="t" anchorCtr="0">
            <a:noAutofit/>
          </a:bodyPr>
          <a:lstStyle/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«Финансы для руководителей»</a:t>
            </a:r>
          </a:p>
          <a:p>
            <a:pPr marL="141785" indent="-141785" defTabSz="4000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Игра «Маркетинговое мышление»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01977" y="2563760"/>
            <a:ext cx="547927" cy="4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rebuchet MS" panose="020B0703020202090204" pitchFamily="34" charset="0"/>
              </a:rPr>
              <a:t>4 дня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53910" y="2556942"/>
            <a:ext cx="574287" cy="49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rebuchet MS" panose="020B0703020202090204" pitchFamily="34" charset="0"/>
              </a:rPr>
              <a:t>4 дня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0007" y="2562009"/>
            <a:ext cx="4965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rebuchet MS" panose="020B0703020202090204" pitchFamily="34" charset="0"/>
              </a:rPr>
              <a:t>3 дня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355" y="2560032"/>
            <a:ext cx="6133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rebuchet MS" panose="020B0703020202090204" pitchFamily="34" charset="0"/>
              </a:rPr>
              <a:t>2 </a:t>
            </a:r>
          </a:p>
          <a:p>
            <a:pPr algn="ctr"/>
            <a:r>
              <a:rPr lang="ru-RU" sz="1300" dirty="0">
                <a:latin typeface="Trebuchet MS" panose="020B0703020202090204" pitchFamily="34" charset="0"/>
              </a:rPr>
              <a:t>дня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9871" y="2556942"/>
            <a:ext cx="526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Trebuchet MS" panose="020B0703020202090204" pitchFamily="34" charset="0"/>
              </a:rPr>
              <a:t>2 дня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314" y="5569218"/>
            <a:ext cx="393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rebuchet MS" panose="020B0703020202090204" pitchFamily="34" charset="0"/>
              </a:rPr>
              <a:t>ПРОДОЛЖИТЕЛЬНОСТЬ ПРОГРАММЫ </a:t>
            </a:r>
          </a:p>
          <a:p>
            <a:r>
              <a:rPr lang="ru-RU" sz="16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от 3 до 6 месяцев</a:t>
            </a:r>
            <a:endParaRPr lang="en-US" sz="1600" b="1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r>
              <a:rPr lang="en-US" sz="16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540 </a:t>
            </a:r>
            <a:r>
              <a:rPr lang="ru-RU" sz="16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часов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2286" y="5547108"/>
            <a:ext cx="75206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2874"/>
            <a:r>
              <a:rPr lang="ru-RU" sz="1600" b="1" dirty="0">
                <a:latin typeface="Trebuchet MS" panose="020B0703020202090204" pitchFamily="34" charset="0"/>
                <a:ea typeface="Arial Narrow" charset="0"/>
                <a:cs typeface="Arial Narrow" charset="0"/>
              </a:rPr>
              <a:t>РЕСУРСЫ В ПОМОЩЬ</a:t>
            </a:r>
          </a:p>
          <a:p>
            <a:pPr defTabSz="622874"/>
            <a:endParaRPr lang="ru-RU" sz="1600" b="1" dirty="0">
              <a:latin typeface="Trebuchet MS" panose="020B0703020202090204" pitchFamily="34" charset="0"/>
              <a:ea typeface="Arial Narrow" charset="0"/>
              <a:cs typeface="Arial Narrow" charset="0"/>
            </a:endParaRPr>
          </a:p>
          <a:p>
            <a:pPr defTabSz="622874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Поддержка со стороны </a:t>
            </a:r>
            <a:r>
              <a:rPr lang="ru-RU" sz="1600" dirty="0">
                <a:solidFill>
                  <a:srgbClr val="F89A1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Академии</a:t>
            </a: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: куратор и администратор потока</a:t>
            </a:r>
          </a:p>
          <a:p>
            <a:pPr defTabSz="622874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Более </a:t>
            </a:r>
            <a:r>
              <a:rPr lang="ru-RU" sz="1600" dirty="0">
                <a:solidFill>
                  <a:srgbClr val="F89A1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100 экспертов</a:t>
            </a: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, преподавателей, практиков по различным тематикам</a:t>
            </a:r>
          </a:p>
          <a:p>
            <a:pPr defTabSz="622874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Платформа для </a:t>
            </a:r>
            <a:r>
              <a:rPr lang="ru-RU" sz="1600" dirty="0">
                <a:solidFill>
                  <a:srgbClr val="F89A1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дистанционного</a:t>
            </a: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обучения</a:t>
            </a:r>
            <a:endParaRPr lang="en-US" sz="16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defTabSz="622874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Электронная </a:t>
            </a:r>
            <a:r>
              <a:rPr lang="ru-RU" sz="1600" dirty="0">
                <a:solidFill>
                  <a:srgbClr val="F89A1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библиотека</a:t>
            </a: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и база </a:t>
            </a:r>
            <a:r>
              <a:rPr lang="ru-RU" sz="1600" dirty="0">
                <a:solidFill>
                  <a:srgbClr val="F89A1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знаний</a:t>
            </a:r>
            <a:endParaRPr lang="ru-RU" sz="16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defTabSz="622874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89A1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Кейсы</a:t>
            </a:r>
            <a:r>
              <a:rPr lang="ru-RU" sz="16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>
                <a:solidFill>
                  <a:srgbClr val="F89A1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аналитика</a:t>
            </a:r>
            <a:endParaRPr lang="ru-RU" sz="16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Trebuchet MS" panose="020B0703020202090204" pitchFamily="34" charset="0"/>
            </a:endParaRPr>
          </a:p>
        </p:txBody>
      </p:sp>
      <p:sp>
        <p:nvSpPr>
          <p:cNvPr id="21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4648" y="555436"/>
            <a:ext cx="5278435" cy="278445"/>
          </a:xfrm>
        </p:spPr>
        <p:txBody>
          <a:bodyPr/>
          <a:lstStyle>
            <a:lvl1pPr>
              <a:defRPr b="1">
                <a:latin typeface="Trebuchet MS" pitchFamily="34" charset="0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СТРУКТУРА ПРОГРАММЫ</a:t>
            </a:r>
          </a:p>
        </p:txBody>
      </p:sp>
      <p:sp>
        <p:nvSpPr>
          <p:cNvPr id="16" name="Плюс 15"/>
          <p:cNvSpPr/>
          <p:nvPr/>
        </p:nvSpPr>
        <p:spPr>
          <a:xfrm>
            <a:off x="1793695" y="2592489"/>
            <a:ext cx="377335" cy="380215"/>
          </a:xfrm>
          <a:prstGeom prst="mathPlus">
            <a:avLst/>
          </a:prstGeom>
          <a:solidFill>
            <a:srgbClr val="F89A1C"/>
          </a:solidFill>
          <a:ln>
            <a:solidFill>
              <a:srgbClr val="F89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авая фигурная скобка 25"/>
          <p:cNvSpPr/>
          <p:nvPr/>
        </p:nvSpPr>
        <p:spPr>
          <a:xfrm rot="5400000">
            <a:off x="1952670" y="1955719"/>
            <a:ext cx="253086" cy="3213843"/>
          </a:xfrm>
          <a:prstGeom prst="rightBrac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500"/>
          </a:p>
        </p:txBody>
      </p:sp>
    </p:spTree>
    <p:extLst>
      <p:ext uri="{BB962C8B-B14F-4D97-AF65-F5344CB8AC3E}">
        <p14:creationId xmlns:p14="http://schemas.microsoft.com/office/powerpoint/2010/main" val="156140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27940" y="453740"/>
            <a:ext cx="6105207" cy="497262"/>
          </a:xfrm>
        </p:spPr>
        <p:txBody>
          <a:bodyPr/>
          <a:lstStyle>
            <a:lvl1pPr>
              <a:defRPr b="1">
                <a:latin typeface="Trebuchet MS" pitchFamily="34" charset="0"/>
              </a:defRPr>
            </a:lvl1pPr>
          </a:lstStyle>
          <a:p>
            <a:pPr defTabSz="782364"/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КЛЮЧЕВЫЕ ФОКУСЫ ПРОГРАММЫ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929364" y="1273182"/>
            <a:ext cx="1972564" cy="1371602"/>
          </a:xfrm>
          <a:prstGeom prst="rect">
            <a:avLst/>
          </a:prstGeom>
          <a:solidFill>
            <a:srgbClr val="F89A1C"/>
          </a:solidFill>
        </p:spPr>
        <p:txBody>
          <a:bodyPr vert="horz" lIns="78234" tIns="39116" rIns="78234" bIns="39116" rtlCol="0" anchor="ctr">
            <a:noAutofit/>
          </a:bodyPr>
          <a:lstStyle/>
          <a:p>
            <a:pPr algn="ctr" defTabSz="782364">
              <a:lnSpc>
                <a:spcPct val="106000"/>
              </a:lnSpc>
            </a:pPr>
            <a:r>
              <a:rPr lang="ru-RU" sz="17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Экономика и организация производства</a:t>
            </a:r>
          </a:p>
          <a:p>
            <a:pPr algn="ctr" defTabSz="782364">
              <a:lnSpc>
                <a:spcPct val="106000"/>
              </a:lnSpc>
            </a:pPr>
            <a:r>
              <a:rPr lang="ru-RU" sz="1700" b="1" dirty="0">
                <a:solidFill>
                  <a:prstClr val="black"/>
                </a:solidFill>
                <a:latin typeface="Trebuchet MS" panose="020B0703020202090204" pitchFamily="34" charset="0"/>
              </a:rPr>
              <a:t>Модуль 1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797398" y="2257826"/>
            <a:ext cx="3347240" cy="1325436"/>
          </a:xfrm>
          <a:prstGeom prst="rect">
            <a:avLst/>
          </a:prstGeom>
        </p:spPr>
        <p:txBody>
          <a:bodyPr vert="horz" lIns="78234" tIns="39116" rIns="78234" bIns="39116" rtlCol="0">
            <a:normAutofit/>
          </a:bodyPr>
          <a:lstStyle/>
          <a:p>
            <a:pPr marL="135012" lvl="1" indent="-244488" defTabSz="782364">
              <a:spcBef>
                <a:spcPct val="20000"/>
              </a:spcBef>
              <a:defRPr/>
            </a:pPr>
            <a:endParaRPr lang="ru-RU" sz="1800">
              <a:solidFill>
                <a:srgbClr val="91377B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7517624" y="2257826"/>
            <a:ext cx="3347240" cy="1325436"/>
          </a:xfrm>
          <a:prstGeom prst="rect">
            <a:avLst/>
          </a:prstGeom>
        </p:spPr>
        <p:txBody>
          <a:bodyPr vert="horz" lIns="78234" tIns="39116" rIns="78234" bIns="39116" rtlCol="0">
            <a:normAutofit/>
          </a:bodyPr>
          <a:lstStyle/>
          <a:p>
            <a:pPr marL="135012" lvl="1" indent="-244488" defTabSz="782364">
              <a:spcBef>
                <a:spcPct val="20000"/>
              </a:spcBef>
              <a:defRPr/>
            </a:pPr>
            <a:endParaRPr lang="ru-RU" sz="1800">
              <a:solidFill>
                <a:srgbClr val="91377B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85160" y="1232712"/>
            <a:ext cx="9631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Производительность в мире и в России: тенденции и аналитика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Российские и мировые практики повышения производительности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Эффективное управление производственной компанией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Работа с людьми и мотивация команд 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Технологии в производстве: </a:t>
            </a:r>
            <a:r>
              <a:rPr lang="en-US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digital</a:t>
            </a: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 трансформация компаний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1839" y="2836994"/>
            <a:ext cx="1972564" cy="627672"/>
          </a:xfrm>
          <a:prstGeom prst="rect">
            <a:avLst/>
          </a:prstGeom>
          <a:solidFill>
            <a:srgbClr val="F89A1C"/>
          </a:solidFill>
        </p:spPr>
        <p:txBody>
          <a:bodyPr wrap="square">
            <a:spAutoFit/>
          </a:bodyPr>
          <a:lstStyle/>
          <a:p>
            <a:pPr algn="ctr" defTabSz="782364">
              <a:lnSpc>
                <a:spcPct val="106000"/>
              </a:lnSpc>
            </a:pPr>
            <a:r>
              <a:rPr lang="ru-RU" sz="17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Бизнес-навыки</a:t>
            </a:r>
          </a:p>
          <a:p>
            <a:pPr algn="ctr" defTabSz="782364">
              <a:lnSpc>
                <a:spcPct val="106000"/>
              </a:lnSpc>
            </a:pPr>
            <a:r>
              <a:rPr lang="ru-RU" sz="1700" b="1" dirty="0">
                <a:solidFill>
                  <a:prstClr val="black"/>
                </a:solidFill>
                <a:latin typeface="Trebuchet MS" panose="020B0703020202090204" pitchFamily="34" charset="0"/>
              </a:rPr>
              <a:t>Модуль 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01678" y="2816627"/>
            <a:ext cx="8838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Управление финансами для руководителей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Маркетинговое мышление: рынки, конкуренты, клиенты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1839" y="3701261"/>
            <a:ext cx="1972564" cy="904991"/>
          </a:xfrm>
          <a:prstGeom prst="rect">
            <a:avLst/>
          </a:prstGeom>
          <a:solidFill>
            <a:srgbClr val="F89A1C"/>
          </a:solidFill>
        </p:spPr>
        <p:txBody>
          <a:bodyPr wrap="square">
            <a:spAutoFit/>
          </a:bodyPr>
          <a:lstStyle/>
          <a:p>
            <a:pPr algn="ctr" defTabSz="782364">
              <a:lnSpc>
                <a:spcPct val="106000"/>
              </a:lnSpc>
            </a:pPr>
            <a:r>
              <a:rPr lang="ru-RU" sz="17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Специализации</a:t>
            </a:r>
          </a:p>
          <a:p>
            <a:pPr algn="ctr" defTabSz="782364">
              <a:lnSpc>
                <a:spcPct val="106000"/>
              </a:lnSpc>
            </a:pPr>
            <a:endParaRPr lang="ru-RU" sz="1700" b="1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algn="ctr" defTabSz="782364">
              <a:lnSpc>
                <a:spcPct val="106000"/>
              </a:lnSpc>
            </a:pPr>
            <a:r>
              <a:rPr lang="ru-RU" sz="1700" b="1" dirty="0">
                <a:solidFill>
                  <a:prstClr val="black"/>
                </a:solidFill>
                <a:latin typeface="Trebuchet MS" panose="020B0703020202090204" pitchFamily="34" charset="0"/>
              </a:rPr>
              <a:t>Модуль 3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22192" y="3623677"/>
            <a:ext cx="7192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Стратегическое управление производством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Маркетинг и продажи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Управление персоналом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Управление производством и логистикой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1839" y="4829004"/>
            <a:ext cx="1972564" cy="904991"/>
          </a:xfrm>
          <a:prstGeom prst="rect">
            <a:avLst/>
          </a:prstGeom>
          <a:solidFill>
            <a:srgbClr val="F89A1C"/>
          </a:solidFill>
        </p:spPr>
        <p:txBody>
          <a:bodyPr wrap="square">
            <a:spAutoFit/>
          </a:bodyPr>
          <a:lstStyle/>
          <a:p>
            <a:pPr algn="ctr" defTabSz="782364">
              <a:lnSpc>
                <a:spcPct val="106000"/>
              </a:lnSpc>
            </a:pPr>
            <a:r>
              <a:rPr lang="ru-RU" sz="17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Стажировка</a:t>
            </a:r>
          </a:p>
          <a:p>
            <a:pPr algn="ctr" defTabSz="782364">
              <a:lnSpc>
                <a:spcPct val="106000"/>
              </a:lnSpc>
            </a:pPr>
            <a:endParaRPr lang="ru-RU" sz="1700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algn="ctr" defTabSz="782364">
              <a:lnSpc>
                <a:spcPct val="106000"/>
              </a:lnSpc>
            </a:pPr>
            <a:r>
              <a:rPr lang="ru-RU" sz="1700" b="1" dirty="0">
                <a:solidFill>
                  <a:prstClr val="black"/>
                </a:solidFill>
                <a:latin typeface="Trebuchet MS" panose="020B0703020202090204" pitchFamily="34" charset="0"/>
              </a:rPr>
              <a:t>Модуль 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21162" y="4930719"/>
            <a:ext cx="7380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Работа над проектами на предприятиях участников программы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11839" y="5950957"/>
            <a:ext cx="1972564" cy="1182311"/>
          </a:xfrm>
          <a:prstGeom prst="rect">
            <a:avLst/>
          </a:prstGeom>
          <a:solidFill>
            <a:srgbClr val="F89A1C"/>
          </a:solidFill>
        </p:spPr>
        <p:txBody>
          <a:bodyPr wrap="square">
            <a:spAutoFit/>
          </a:bodyPr>
          <a:lstStyle/>
          <a:p>
            <a:pPr algn="ctr" defTabSz="782364">
              <a:lnSpc>
                <a:spcPct val="106000"/>
              </a:lnSpc>
            </a:pPr>
            <a:r>
              <a:rPr lang="ru-RU" sz="17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Личная эффективность</a:t>
            </a:r>
          </a:p>
          <a:p>
            <a:pPr algn="ctr" defTabSz="782364">
              <a:lnSpc>
                <a:spcPct val="106000"/>
              </a:lnSpc>
            </a:pPr>
            <a:r>
              <a:rPr lang="ru-RU" sz="17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Защита проектов</a:t>
            </a:r>
          </a:p>
          <a:p>
            <a:pPr algn="ctr" defTabSz="782364">
              <a:lnSpc>
                <a:spcPct val="106000"/>
              </a:lnSpc>
            </a:pPr>
            <a:r>
              <a:rPr lang="ru-RU" sz="1700" b="1" dirty="0">
                <a:solidFill>
                  <a:prstClr val="black"/>
                </a:solidFill>
                <a:latin typeface="Trebuchet MS" panose="020B0703020202090204" pitchFamily="34" charset="0"/>
              </a:rPr>
              <a:t>Модуль 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53642" y="5878851"/>
            <a:ext cx="100988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Ситуационное руководство в управлении изменениями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Развитие личной эффективности  руководителя (управленческие и коммуникативные навыки)</a:t>
            </a:r>
          </a:p>
          <a:p>
            <a:pPr marL="236309" indent="-236309" defTabSz="782364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Защита проектов перед экспертной комиссией с участием Заказчиков программы и бизнес-сообщества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239637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5">
            <a:extLst>
              <a:ext uri="{FF2B5EF4-FFF2-40B4-BE49-F238E27FC236}">
                <a16:creationId xmlns:a16="http://schemas.microsoft.com/office/drawing/2014/main" id="{7A0B5FAA-9CEC-3C4E-9550-F851E4A63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681" y="391243"/>
            <a:ext cx="5664716" cy="663016"/>
          </a:xfrm>
        </p:spPr>
        <p:txBody>
          <a:bodyPr/>
          <a:lstStyle>
            <a:lvl1pPr>
              <a:defRPr b="1">
                <a:latin typeface="Trebuchet MS" pitchFamily="34" charset="0"/>
              </a:defRPr>
            </a:lvl1pPr>
          </a:lstStyle>
          <a:p>
            <a:pPr defTabSz="1043126"/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ПАРТНЕРЫ ПРОГРАММЫ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557D3B-E7E2-CE43-B96A-51BB66898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t="22015" r="20770" b="18156"/>
          <a:stretch/>
        </p:blipFill>
        <p:spPr>
          <a:xfrm>
            <a:off x="10045959" y="3864273"/>
            <a:ext cx="2222067" cy="19159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2211F1-6578-8642-80B4-DC4E11075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73" y="4581932"/>
            <a:ext cx="3265855" cy="10644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150130-AF79-2F4E-864F-74CB9C754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19" y="4335334"/>
            <a:ext cx="1936601" cy="1311079"/>
          </a:xfrm>
          <a:prstGeom prst="rect">
            <a:avLst/>
          </a:prstGeom>
        </p:spPr>
      </p:pic>
      <p:pic>
        <p:nvPicPr>
          <p:cNvPr id="19" name="Picture 2" descr="Kingston University London">
            <a:extLst>
              <a:ext uri="{FF2B5EF4-FFF2-40B4-BE49-F238E27FC236}">
                <a16:creationId xmlns:a16="http://schemas.microsoft.com/office/drawing/2014/main" id="{2648609E-3FE2-6643-AE18-94058C9F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941" y="4246239"/>
            <a:ext cx="1414909" cy="14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D03C0DB-B488-5644-8362-BE3BBD4B2C02}"/>
              </a:ext>
            </a:extLst>
          </p:cNvPr>
          <p:cNvSpPr/>
          <p:nvPr/>
        </p:nvSpPr>
        <p:spPr>
          <a:xfrm>
            <a:off x="1611714" y="1870992"/>
            <a:ext cx="9697079" cy="107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126"/>
            <a:endParaRPr lang="ru-RU" sz="2001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315071" indent="-315071" defTabSz="1043126">
              <a:buFont typeface="Arial" panose="020B0604020202020204" pitchFamily="34" charset="0"/>
              <a:buChar char="•"/>
            </a:pPr>
            <a:endParaRPr lang="ru-RU" sz="2001" dirty="0">
              <a:solidFill>
                <a:prstClr val="black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defTabSz="1043126"/>
            <a:r>
              <a:rPr lang="ru-RU" sz="2400" b="1" dirty="0">
                <a:solidFill>
                  <a:prstClr val="black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ДЛЯ РЕАЛИЗАЦИИ ПРОГРАММЫ ПРИВЛЕКАЮТСЯ ЭКСПЕРТЫ ИЗ:</a:t>
            </a:r>
          </a:p>
        </p:txBody>
      </p:sp>
    </p:spTree>
    <p:extLst>
      <p:ext uri="{BB962C8B-B14F-4D97-AF65-F5344CB8AC3E}">
        <p14:creationId xmlns:p14="http://schemas.microsoft.com/office/powerpoint/2010/main" val="380972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27">
            <a:extLst>
              <a:ext uri="{FF2B5EF4-FFF2-40B4-BE49-F238E27FC236}">
                <a16:creationId xmlns:a16="http://schemas.microsoft.com/office/drawing/2014/main" id="{6D237B7E-C875-4EA4-ADAF-38E0F115324F}"/>
              </a:ext>
            </a:extLst>
          </p:cNvPr>
          <p:cNvSpPr/>
          <p:nvPr/>
        </p:nvSpPr>
        <p:spPr bwMode="gray">
          <a:xfrm>
            <a:off x="331842" y="1776721"/>
            <a:ext cx="5934043" cy="583600"/>
          </a:xfrm>
          <a:prstGeom prst="rect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square" lIns="27025" tIns="0" rIns="27025" bIns="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ru-RU" sz="3733" b="1" dirty="0">
                <a:latin typeface="Trebuchet MS" panose="020B0603020202020204" pitchFamily="34" charset="0"/>
              </a:rPr>
              <a:t>Для участника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842" y="2693858"/>
            <a:ext cx="618241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Возможность реализовать комплексный проект по повышению производительности труда для своего предприятия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Современные методы обучения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Интенсивное погружение в процесс профессионального развития и решения бизнес-задач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Обучение у ведущих преподавателей – практиков из бизнеса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Возможность принять участие в стажировках на ведущие российские предприятия 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Обмен опытом и возможность наладить деловые связи по всей России  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Диплом ведущего российского ВУЗа</a:t>
            </a:r>
          </a:p>
        </p:txBody>
      </p:sp>
      <p:sp>
        <p:nvSpPr>
          <p:cNvPr id="11" name="Pentagon 27">
            <a:extLst>
              <a:ext uri="{FF2B5EF4-FFF2-40B4-BE49-F238E27FC236}">
                <a16:creationId xmlns:a16="http://schemas.microsoft.com/office/drawing/2014/main" id="{20FD7A43-1363-48CF-9546-63598409ECB0}"/>
              </a:ext>
            </a:extLst>
          </p:cNvPr>
          <p:cNvSpPr/>
          <p:nvPr/>
        </p:nvSpPr>
        <p:spPr bwMode="gray">
          <a:xfrm>
            <a:off x="7177069" y="1763783"/>
            <a:ext cx="6012197" cy="58359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27025" tIns="0" rIns="27025" bIns="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ru-RU" sz="3733" b="1" dirty="0">
                <a:latin typeface="Trebuchet MS" panose="020B0603020202020204" pitchFamily="34" charset="0"/>
              </a:rPr>
              <a:t>Для предприятия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58502" y="2693857"/>
            <a:ext cx="601219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Повышение квалификации руководителей за счет федерального бюджета 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Новые возможности для развития бизнеса: межрегиональные деловые связи на территории России и за рубежом 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Возможность стать на один шаг впереди своих конкурентов: привлечение в свой бизнес решений и лучших практик увеличения производительности, реализуемых другими компаниями</a:t>
            </a:r>
          </a:p>
          <a:p>
            <a:pPr marL="286013" indent="-286013">
              <a:buFont typeface="Arial" panose="020B0604020202020204" pitchFamily="34" charset="0"/>
              <a:buChar char="•"/>
            </a:pPr>
            <a:r>
              <a:rPr lang="ru-RU" sz="1900" dirty="0">
                <a:latin typeface="Trebuchet MS" panose="020B0603020202020204" pitchFamily="34" charset="0"/>
              </a:rPr>
              <a:t>Импульс к развитию и повышение мотивации персонала к улучшениям</a:t>
            </a:r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E1686FEA-DBF6-324C-82FE-AABA9C328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842" y="254659"/>
            <a:ext cx="6952436" cy="793829"/>
          </a:xfrm>
        </p:spPr>
        <p:txBody>
          <a:bodyPr/>
          <a:lstStyle>
            <a:lvl1pPr>
              <a:defRPr b="1">
                <a:latin typeface="Trebuchet MS" pitchFamily="34" charset="0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2800" dirty="0">
                <a:solidFill>
                  <a:srgbClr val="F89A1C"/>
                </a:solidFill>
                <a:ea typeface="+mj-ea"/>
                <a:cs typeface="+mj-cs"/>
              </a:rPr>
              <a:t>ПРЕИМУЩЕСТВА ПРОГРАММЫ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7D8A40-F9E9-B644-91CB-F97A4DD18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2" y="1787051"/>
            <a:ext cx="583600" cy="583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EF3809-E6A1-3047-A211-CA14ED64A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67" y="1774117"/>
            <a:ext cx="583600" cy="5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3901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LP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33250</TotalTime>
  <Words>992</Words>
  <Application>Microsoft Macintosh PowerPoint</Application>
  <PresentationFormat>Произвольный</PresentationFormat>
  <Paragraphs>181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PT Sans</vt:lpstr>
      <vt:lpstr>Trebuchet MS</vt:lpstr>
      <vt:lpstr>Wingdings</vt:lpstr>
      <vt:lpstr>Wingdings 2</vt:lpstr>
      <vt:lpstr>1_Тема Office</vt:lpstr>
      <vt:lpstr>Тема Office</vt:lpstr>
      <vt:lpstr>Презентация PowerPoint</vt:lpstr>
      <vt:lpstr>ЧТО ТАКОЕ ЛИДЕРЫ ПРОИЗВОДИТЕЛЬНОСТИ </vt:lpstr>
      <vt:lpstr>ЦЕЛЬ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Гольцман Андрей Ю.</dc:creator>
  <cp:lastModifiedBy>minazetdinova@t-ag.su</cp:lastModifiedBy>
  <cp:revision>243</cp:revision>
  <cp:lastPrinted>2020-01-21T11:36:20Z</cp:lastPrinted>
  <dcterms:created xsi:type="dcterms:W3CDTF">2019-03-21T08:17:14Z</dcterms:created>
  <dcterms:modified xsi:type="dcterms:W3CDTF">2020-02-11T18:12:44Z</dcterms:modified>
</cp:coreProperties>
</file>