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Layouts/slideLayout.xml" ContentType="application/vnd.openxmlformats-officedocument.presentationml.slideLayout+xml"/>
  <Override PartName="/ppt/slideLayouts/slideMasters/slideMaster.xml" ContentType="application/vnd.openxmlformats-officedocument.presentationml.slideMaster+xml"/>
  <Override PartName="/ppt/slideLayouts/slideMasters/theme/theme.xml" ContentType="application/vnd.openxmlformats-officedocument.theme+xml"/>
  <Override PartName="/ppt/slides/slide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00815e2714da42da" Type="http://schemas.openxmlformats.org/officeDocument/2006/relationships/officeDocument" Target="ppt/presentation.xml"/></Relationships>
</file>

<file path=ppt/presentation.xml><?xml version="1.0" encoding="utf-8"?>
<p:presentation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10024"/>
    <p:sldId id="257" r:id="R10025"/>
    <p:sldId id="258" r:id="R10026"/>
    <p:sldId id="259" r:id="R10027"/>
    <p:sldId id="260" r:id="R10028"/>
    <p:sldId id="261" r:id="R10029"/>
    <p:sldId id="262" r:id="R10030"/>
    <p:sldId id="263" r:id="R10031"/>
    <p:sldId id="264" r:id="R10032"/>
    <p:sldId id="265" r:id="R10033"/>
    <p:sldId id="266" r:id="R10034"/>
  </p:sldIdLst>
  <p:sldSz cx="11087100" cy="6096000" type="custom"/>
  <p:notesSz cx="11087100" cy="6096000"/>
  <p:defaultTextStyle/>
</p:presentation>
</file>

<file path=ppt/_rels/presentation.xml.rels><?xml version="1.0" encoding="UTF-8"?><Relationships xmlns="http://schemas.openxmlformats.org/package/2006/relationships"><Relationship Id="rId1" Type="http://schemas.openxmlformats.org/officeDocument/2006/relationships/slideMaster" Target="slideLayouts/slideMasters/slideMaster.xml"/><Relationship Id="rId3" Type="http://schemas.openxmlformats.org/officeDocument/2006/relationships/theme" Target="slideLayouts/slideMasters/theme/theme.xml"/><Relationship Id="R10024" Type="http://schemas.openxmlformats.org/officeDocument/2006/relationships/slide" Target="slides/slide.xml"/><Relationship Id="R10025" Type="http://schemas.openxmlformats.org/officeDocument/2006/relationships/slide" Target="slides/slide2.xml"/><Relationship Id="R10026" Type="http://schemas.openxmlformats.org/officeDocument/2006/relationships/slide" Target="slides/slide3.xml"/><Relationship Id="R10027" Type="http://schemas.openxmlformats.org/officeDocument/2006/relationships/slide" Target="slides/slide4.xml"/><Relationship Id="R10028" Type="http://schemas.openxmlformats.org/officeDocument/2006/relationships/slide" Target="slides/slide5.xml"/><Relationship Id="R10029" Type="http://schemas.openxmlformats.org/officeDocument/2006/relationships/slide" Target="slides/slide6.xml"/><Relationship Id="R10030" Type="http://schemas.openxmlformats.org/officeDocument/2006/relationships/slide" Target="slides/slide7.xml"/><Relationship Id="R10031" Type="http://schemas.openxmlformats.org/officeDocument/2006/relationships/slide" Target="slides/slide8.xml"/><Relationship Id="R10032" Type="http://schemas.openxmlformats.org/officeDocument/2006/relationships/slide" Target="slides/slide9.xml"/><Relationship Id="R10033" Type="http://schemas.openxmlformats.org/officeDocument/2006/relationships/slide" Target="slides/slide10.xml"/><Relationship Id="R10034" Type="http://schemas.openxmlformats.org/officeDocument/2006/relationships/slide" Target="slides/slide11.xml"/></Relationships>
</file>

<file path=ppt/slideLayouts/_rels/slideLayout.xml.rels><?xml version="1.0" encoding="UTF-8"?><Relationships xmlns="http://schemas.openxmlformats.org/package/2006/relationships"><Relationship Id="rId1" Type="http://schemas.openxmlformats.org/officeDocument/2006/relationships/slideMaster" Target="slideMasters/slideMaster.xml"/></Relationships>
</file>

<file path=ppt/slideLayouts/slideLayout.xml><?xml version="1.0" encoding="utf-8"?>
<p:sldLayout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Layout>
</file>

<file path=ppt/slideLayouts/slideMasters/_rels/slideMaster.xml.rels><?xml version="1.0" encoding="UTF-8"?><Relationships xmlns="http://schemas.openxmlformats.org/package/2006/relationships"><Relationship Id="rId1" Type="http://schemas.openxmlformats.org/officeDocument/2006/relationships/slideLayout" Target="../slideLayout.xml"/><Relationship Id="rId3" Type="http://schemas.openxmlformats.org/officeDocument/2006/relationships/theme" Target="theme/theme.xml"/></Relationships>
</file>

<file path=ppt/slideLayouts/slideMasters/slideMaster.xml><?xml version="1.0" encoding="utf-8"?>
<p:sldMaster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Id1"/>
  </p:sldLayoutIdLst>
  <p:txStyles>
    <p:titleStyle/>
    <p:bodyStyle/>
    <p:otherStyle/>
  </p:txStyles>
</p:sldMaster>
</file>

<file path=ppt/slideLayouts/slideMasters/theme/theme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slides/_rels/slide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image" Target="../media/image100.png"/><Relationship Id="rId101" Type="http://schemas.openxmlformats.org/officeDocument/2006/relationships/image" Target="../media/image101.png"/><Relationship Id="rId102" Type="http://schemas.openxmlformats.org/officeDocument/2006/relationships/image" Target="../media/image102.png"/><Relationship Id="rId104" Type="http://schemas.openxmlformats.org/officeDocument/2006/relationships/image" Target="../media/image104.png"/><Relationship Id="rId106" Type="http://schemas.openxmlformats.org/officeDocument/2006/relationships/image" Target="../media/image106.png"/><Relationship Id="rId107" Type="http://schemas.openxmlformats.org/officeDocument/2006/relationships/image" Target="../media/image107.png"/><Relationship Id="rId108" Type="http://schemas.openxmlformats.org/officeDocument/2006/relationships/image" Target="../media/image108.png"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6183" Type="http://schemas.openxmlformats.org/officeDocument/2006/relationships/image" Target="../media/image6183.png"/><Relationship Id="rId6186" Type="http://schemas.openxmlformats.org/officeDocument/2006/relationships/image" Target="../media/image6186.png"/><Relationship Id="rId6189" Type="http://schemas.openxmlformats.org/officeDocument/2006/relationships/image" Target="../media/image6189.png"/><Relationship Id="rId6192" Type="http://schemas.openxmlformats.org/officeDocument/2006/relationships/image" Target="../media/image6192.png"/><Relationship Id="rId6203" Type="http://schemas.openxmlformats.org/officeDocument/2006/relationships/image" Target="../media/image6203.png"/><Relationship Id="rId6206" Type="http://schemas.openxmlformats.org/officeDocument/2006/relationships/image" Target="../media/image6206.png"/><Relationship Id="rId6209" Type="http://schemas.openxmlformats.org/officeDocument/2006/relationships/image" Target="../media/image6209.png"/><Relationship Id="rId6216" Type="http://schemas.openxmlformats.org/officeDocument/2006/relationships/image" Target="../media/image6216.png"/><Relationship Id="rId6223" Type="http://schemas.openxmlformats.org/officeDocument/2006/relationships/image" Target="../media/image6223.png"/><Relationship Id="rId6230" Type="http://schemas.openxmlformats.org/officeDocument/2006/relationships/image" Target="../media/image6230.png"/><Relationship Id="rId6241" Type="http://schemas.openxmlformats.org/officeDocument/2006/relationships/image" Target="../media/image6241.png"/><Relationship Id="rId6252" Type="http://schemas.openxmlformats.org/officeDocument/2006/relationships/image" Target="../media/image6252.png"/><Relationship Id="rId6255" Type="http://schemas.openxmlformats.org/officeDocument/2006/relationships/image" Target="../media/image6255.png"/><Relationship Id="rId6258" Type="http://schemas.openxmlformats.org/officeDocument/2006/relationships/image" Target="../media/image6258.png"/><Relationship Id="rId6261" Type="http://schemas.openxmlformats.org/officeDocument/2006/relationships/image" Target="../media/image6261.png"/><Relationship Id="rId6265" Type="http://schemas.openxmlformats.org/officeDocument/2006/relationships/image" Target="../media/image6265.png"/><Relationship Id="rId6268" Type="http://schemas.openxmlformats.org/officeDocument/2006/relationships/image" Target="../media/image6268.png"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mailto:mashkin@frprf.ru"/><Relationship Id="rId101" Type="http://schemas.openxmlformats.org/officeDocument/2006/relationships/hyperlink" TargetMode="External" Target="http://frprf.ru/zaymy/proizvoditelnost-truda"/><Relationship Id="rId102" Type="http://schemas.openxmlformats.org/officeDocument/2006/relationships/hyperlink" TargetMode="External" Target="mailto:ABKurushin@pptrf.ru"/><Relationship Id="rId6990" Type="http://schemas.openxmlformats.org/officeDocument/2006/relationships/image" Target="../media/image6990.png"/><Relationship Id="rId6992" Type="http://schemas.openxmlformats.org/officeDocument/2006/relationships/image" Target="../media/image6992.png"/><Relationship Id="rId6994" Type="http://schemas.openxmlformats.org/officeDocument/2006/relationships/image" Target="../media/image6994.png"/><Relationship Id="rId6995" Type="http://schemas.openxmlformats.org/officeDocument/2006/relationships/image" Target="../media/image6995.png"/><Relationship Id="rId6997" Type="http://schemas.openxmlformats.org/officeDocument/2006/relationships/image" Target="../media/image6997.png"/><Relationship Id="rId6999" Type="http://schemas.openxmlformats.org/officeDocument/2006/relationships/image" Target="../media/image6999.png"/><Relationship Id="rId7002" Type="http://schemas.openxmlformats.org/officeDocument/2006/relationships/image" Target="../media/image7002.png"/><Relationship Id="rId7005" Type="http://schemas.openxmlformats.org/officeDocument/2006/relationships/image" Target="../media/image7005.png"/><Relationship Id="rId7009" Type="http://schemas.openxmlformats.org/officeDocument/2006/relationships/image" Target="../media/image7009.png"/><Relationship Id="rId7014" Type="http://schemas.openxmlformats.org/officeDocument/2006/relationships/image" Target="../media/image7014.png"/><Relationship Id="rId7016" Type="http://schemas.openxmlformats.org/officeDocument/2006/relationships/image" Target="../media/image7016.png"/><Relationship Id="rId7018" Type="http://schemas.openxmlformats.org/officeDocument/2006/relationships/image" Target="../media/image7018.png"/><Relationship Id="rId7021" Type="http://schemas.openxmlformats.org/officeDocument/2006/relationships/image" Target="../media/image7021.png"/><Relationship Id="rId7024" Type="http://schemas.openxmlformats.org/officeDocument/2006/relationships/image" Target="../media/image7024.png"/><Relationship Id="rId7028" Type="http://schemas.openxmlformats.org/officeDocument/2006/relationships/image" Target="../media/image7028.png"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54" Type="http://schemas.openxmlformats.org/officeDocument/2006/relationships/image" Target="../media/image154.png"/><Relationship Id="rId156" Type="http://schemas.openxmlformats.org/officeDocument/2006/relationships/image" Target="../media/image156.png"/><Relationship Id="rId166" Type="http://schemas.openxmlformats.org/officeDocument/2006/relationships/image" Target="../media/image166.png"/><Relationship Id="rId168" Type="http://schemas.openxmlformats.org/officeDocument/2006/relationships/image" Target="../media/image168.png"/><Relationship Id="rId172" Type="http://schemas.openxmlformats.org/officeDocument/2006/relationships/image" Target="../media/image172.png"/><Relationship Id="rId176" Type="http://schemas.openxmlformats.org/officeDocument/2006/relationships/image" Target="../media/image176.png"/><Relationship Id="rId179" Type="http://schemas.openxmlformats.org/officeDocument/2006/relationships/image" Target="../media/image179.png"/><Relationship Id="rId180" Type="http://schemas.openxmlformats.org/officeDocument/2006/relationships/image" Target="../media/image180.png"/><Relationship Id="rId182" Type="http://schemas.openxmlformats.org/officeDocument/2006/relationships/image" Target="../media/image182.png"/><Relationship Id="rId184" Type="http://schemas.openxmlformats.org/officeDocument/2006/relationships/image" Target="../media/image184.png"/><Relationship Id="rId185" Type="http://schemas.openxmlformats.org/officeDocument/2006/relationships/image" Target="../media/image185.png"/><Relationship Id="rId188" Type="http://schemas.openxmlformats.org/officeDocument/2006/relationships/image" Target="../media/image188.png"/><Relationship Id="rId189" Type="http://schemas.openxmlformats.org/officeDocument/2006/relationships/image" Target="../media/image189.png"/><Relationship Id="rId192" Type="http://schemas.openxmlformats.org/officeDocument/2006/relationships/image" Target="../media/image192.png"/><Relationship Id="rId201" Type="http://schemas.openxmlformats.org/officeDocument/2006/relationships/image" Target="../media/image201.png"/><Relationship Id="rId226" Type="http://schemas.openxmlformats.org/officeDocument/2006/relationships/image" Target="../media/image226.png"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407" Type="http://schemas.openxmlformats.org/officeDocument/2006/relationships/image" Target="../media/image1407.png"/><Relationship Id="rId1409" Type="http://schemas.openxmlformats.org/officeDocument/2006/relationships/image" Target="../media/image1409.png"/><Relationship Id="rId1411" Type="http://schemas.openxmlformats.org/officeDocument/2006/relationships/image" Target="../media/image1411.png"/><Relationship Id="rId1413" Type="http://schemas.openxmlformats.org/officeDocument/2006/relationships/image" Target="../media/image1413.png"/><Relationship Id="rId1415" Type="http://schemas.openxmlformats.org/officeDocument/2006/relationships/image" Target="../media/image1415.png"/><Relationship Id="rId1417" Type="http://schemas.openxmlformats.org/officeDocument/2006/relationships/image" Target="../media/image1417.png"/><Relationship Id="rId1419" Type="http://schemas.openxmlformats.org/officeDocument/2006/relationships/image" Target="../media/image1419.png"/><Relationship Id="rId1421" Type="http://schemas.openxmlformats.org/officeDocument/2006/relationships/image" Target="../media/image1421.png"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3847" Type="http://schemas.openxmlformats.org/officeDocument/2006/relationships/image" Target="../media/image3847.png"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4404" Type="http://schemas.openxmlformats.org/officeDocument/2006/relationships/image" Target="../media/image4404.png"/><Relationship Id="rId4417" Type="http://schemas.openxmlformats.org/officeDocument/2006/relationships/image" Target="../media/image4417.png"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5360" Type="http://schemas.openxmlformats.org/officeDocument/2006/relationships/image" Target="../media/image5360.png"/><Relationship Id="rId5363" Type="http://schemas.openxmlformats.org/officeDocument/2006/relationships/image" Target="../media/image5363.png"/><Relationship Id="rId5366" Type="http://schemas.openxmlformats.org/officeDocument/2006/relationships/image" Target="../media/image5366.png"/><Relationship Id="rId5385" Type="http://schemas.openxmlformats.org/officeDocument/2006/relationships/image" Target="../media/image5385.png"/><Relationship Id="rId5388" Type="http://schemas.openxmlformats.org/officeDocument/2006/relationships/image" Target="../media/image5388.png"/><Relationship Id="rId5391" Type="http://schemas.openxmlformats.org/officeDocument/2006/relationships/image" Target="../media/image5391.png"/><Relationship Id="rId5394" Type="http://schemas.openxmlformats.org/officeDocument/2006/relationships/image" Target="../media/image5394.png"/><Relationship Id="rId5401" Type="http://schemas.openxmlformats.org/officeDocument/2006/relationships/image" Target="../media/image5401.png"/><Relationship Id="rId5408" Type="http://schemas.openxmlformats.org/officeDocument/2006/relationships/image" Target="../media/image5408.png"/><Relationship Id="rId5411" Type="http://schemas.openxmlformats.org/officeDocument/2006/relationships/image" Target="../media/image5411.png"/><Relationship Id="rId5414" Type="http://schemas.openxmlformats.org/officeDocument/2006/relationships/image" Target="../media/image5414.png"/><Relationship Id="rId5421" Type="http://schemas.openxmlformats.org/officeDocument/2006/relationships/image" Target="../media/image5421.png"/><Relationship Id="rId5428" Type="http://schemas.openxmlformats.org/officeDocument/2006/relationships/image" Target="../media/image5428.png"/><Relationship Id="rId5443" Type="http://schemas.openxmlformats.org/officeDocument/2006/relationships/image" Target="../media/image5443.png"/><Relationship Id="rId5446" Type="http://schemas.openxmlformats.org/officeDocument/2006/relationships/image" Target="../media/image5446.png"/><Relationship Id="rId5449" Type="http://schemas.openxmlformats.org/officeDocument/2006/relationships/image" Target="../media/image5449.png"/><Relationship Id="rId5452" Type="http://schemas.openxmlformats.org/officeDocument/2006/relationships/image" Target="../media/image5452.png"/><Relationship Id="rId5456" Type="http://schemas.openxmlformats.org/officeDocument/2006/relationships/image" Target="../media/image5456.png"/><Relationship Id="rId5459" Type="http://schemas.openxmlformats.org/officeDocument/2006/relationships/image" Target="../media/image5459.png"/></Relationships>
</file>

<file path=ppt/slides/slide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00" name="Picture 100"/>
          <p:cNvPicPr>
            <a:picLocks noChangeAspect="0" noChangeArrowheads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1087100" cy="6096000"/>
          </a:xfrm>
          <a:prstGeom prst="rect">
            <a:avLst/>
          </a:prstGeom>
          <a:noFill/>
          <a:extLst/>
        </p:spPr>
      </p:pic>
      <p:pic>
        <p:nvPicPr>
          <p:cNvPr id="101" name="Picture 101"/>
          <p:cNvPicPr>
            <a:picLocks noChangeAspect="0" noChangeArrowheads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48548" y="1712811"/>
            <a:ext cx="9238551" cy="3371849"/>
          </a:xfrm>
          <a:prstGeom prst="rect">
            <a:avLst/>
          </a:prstGeom>
          <a:noFill/>
          <a:extLst/>
        </p:spPr>
      </p:pic>
      <p:pic>
        <p:nvPicPr>
          <p:cNvPr id="102" name="Picture 102"/>
          <p:cNvPicPr>
            <a:picLocks noChangeAspect="0" noChangeArrowheads="1"/>
          </p:cNvPicPr>
          <p:nvPr/>
        </p:nvPicPr>
        <p:blipFill>
          <a:blip r:embed="rId10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898205" y="724269"/>
            <a:ext cx="9188894" cy="4411193"/>
          </a:xfrm>
          <a:prstGeom prst="rect">
            <a:avLst/>
          </a:prstGeom>
          <a:noFill/>
          <a:extLst/>
        </p:spPr>
      </p:pic>
      <p:sp>
        <p:nvSpPr>
          <p:cNvPr id="103" name="Freeform 103"/>
          <p:cNvSpPr/>
          <p:nvPr/>
        </p:nvSpPr>
        <p:spPr>
          <a:xfrm rot="0" flipH="0" flipV="0">
            <a:off x="429602" y="172474"/>
            <a:ext cx="544740" cy="433082"/>
          </a:xfrm>
          <a:custGeom>
            <a:pathLst>
              <a:path w="544740" h="433082">
                <a:moveTo>
                  <a:pt x="169684" y="0"/>
                </a:moveTo>
                <a:lnTo>
                  <a:pt x="169684" y="257898"/>
                </a:lnTo>
                <a:lnTo>
                  <a:pt x="140030" y="80848"/>
                </a:lnTo>
                <a:lnTo>
                  <a:pt x="0" y="0"/>
                </a:lnTo>
                <a:lnTo>
                  <a:pt x="0" y="433082"/>
                </a:lnTo>
                <a:lnTo>
                  <a:pt x="373963" y="217322"/>
                </a:lnTo>
                <a:lnTo>
                  <a:pt x="169684" y="368096"/>
                </a:lnTo>
                <a:lnTo>
                  <a:pt x="169684" y="433082"/>
                </a:lnTo>
                <a:lnTo>
                  <a:pt x="544740" y="216534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4" name="Picture 104"/>
          <p:cNvPicPr>
            <a:picLocks noChangeAspect="0" noChangeArrowheads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414598" y="258294"/>
            <a:ext cx="235915" cy="343636"/>
          </a:xfrm>
          <a:prstGeom prst="rect">
            <a:avLst/>
          </a:prstGeom>
          <a:noFill/>
          <a:extLst/>
        </p:spPr>
      </p:pic>
      <p:sp>
        <p:nvSpPr>
          <p:cNvPr id="105" name="Freeform 105"/>
          <p:cNvSpPr/>
          <p:nvPr/>
        </p:nvSpPr>
        <p:spPr>
          <a:xfrm rot="0" flipH="0" flipV="0">
            <a:off x="1680176" y="276219"/>
            <a:ext cx="206959" cy="241058"/>
          </a:xfrm>
          <a:custGeom>
            <a:pathLst>
              <a:path w="206959" h="241058">
                <a:moveTo>
                  <a:pt x="0" y="0"/>
                </a:moveTo>
                <a:lnTo>
                  <a:pt x="0" y="241058"/>
                </a:lnTo>
                <a:lnTo>
                  <a:pt x="65036" y="241058"/>
                </a:lnTo>
                <a:lnTo>
                  <a:pt x="65036" y="55232"/>
                </a:lnTo>
                <a:lnTo>
                  <a:pt x="141947" y="55232"/>
                </a:lnTo>
                <a:lnTo>
                  <a:pt x="141947" y="241058"/>
                </a:lnTo>
                <a:lnTo>
                  <a:pt x="206959" y="241058"/>
                </a:lnTo>
                <a:lnTo>
                  <a:pt x="206959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6" name="Picture 106"/>
          <p:cNvPicPr>
            <a:picLocks noChangeAspect="0" noChangeArrowheads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54676" y="181481"/>
            <a:ext cx="347827" cy="420458"/>
          </a:xfrm>
          <a:prstGeom prst="rect">
            <a:avLst/>
          </a:prstGeom>
          <a:noFill/>
          <a:extLst/>
        </p:spPr>
      </p:pic>
      <p:pic>
        <p:nvPicPr>
          <p:cNvPr id="107" name="Picture 107"/>
          <p:cNvPicPr>
            <a:picLocks noChangeAspect="0" noChangeArrowheads="1"/>
          </p:cNvPicPr>
          <p:nvPr/>
        </p:nvPicPr>
        <p:blipFill>
          <a:blip r:embed="rId107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1263625"/>
            <a:ext cx="3809045" cy="4425693"/>
          </a:xfrm>
          <a:prstGeom prst="rect">
            <a:avLst/>
          </a:prstGeom>
          <a:noFill/>
          <a:extLst/>
        </p:spPr>
      </p:pic>
      <p:pic>
        <p:nvPicPr>
          <p:cNvPr id="108" name="Picture 108"/>
          <p:cNvPicPr>
            <a:picLocks noChangeAspect="0" noChangeArrowheads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1377417"/>
            <a:ext cx="2894291" cy="4042625"/>
          </a:xfrm>
          <a:prstGeom prst="rect">
            <a:avLst/>
          </a:prstGeom>
          <a:noFill/>
          <a:extLst/>
        </p:spPr>
      </p:pic>
      <p:sp>
        <p:nvSpPr>
          <p:cNvPr id="109" name="Rectangle 109"/>
          <p:cNvSpPr/>
          <p:nvPr/>
        </p:nvSpPr>
        <p:spPr>
          <a:xfrm rot="0" flipH="0" flipV="0">
            <a:off x="3299820" y="2708594"/>
            <a:ext cx="2756916" cy="655075"/>
          </a:xfrm>
          <a:prstGeom prst="rect">
            <a:avLst/>
          </a:prstGeom>
        </p:spPr>
      </p:sp>
      <p:sp>
        <p:nvSpPr>
          <p:cNvPr id="110" name="Freeform 110"/>
          <p:cNvSpPr/>
          <p:nvPr/>
        </p:nvSpPr>
        <p:spPr>
          <a:xfrm rot="0" flipH="0" flipV="0">
            <a:off x="3343711" y="2931616"/>
            <a:ext cx="226314" cy="32004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4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Freeform 111"/>
          <p:cNvSpPr/>
          <p:nvPr/>
        </p:nvSpPr>
        <p:spPr>
          <a:xfrm rot="0" flipH="0" flipV="0">
            <a:off x="3657808" y="2931616"/>
            <a:ext cx="216255" cy="32004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4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Freeform 112"/>
          <p:cNvSpPr/>
          <p:nvPr/>
        </p:nvSpPr>
        <p:spPr>
          <a:xfrm rot="0" flipH="0" flipV="0">
            <a:off x="3932128" y="2924758"/>
            <a:ext cx="240487" cy="333756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4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 113"/>
          <p:cNvSpPr/>
          <p:nvPr/>
        </p:nvSpPr>
        <p:spPr>
          <a:xfrm rot="0" flipH="0" flipV="0">
            <a:off x="4251253" y="2931616"/>
            <a:ext cx="191566" cy="320040"/>
          </a:xfrm>
          <a:custGeom>
            <a:pathLst>
              <a:path w="53213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321300" y="660400"/>
                </a:lnTo>
                <a:lnTo>
                  <a:pt x="5321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4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/>
          <p:cNvSpPr/>
          <p:nvPr/>
        </p:nvSpPr>
        <p:spPr>
          <a:xfrm rot="0" flipH="0" flipV="0">
            <a:off x="4507743" y="2931616"/>
            <a:ext cx="216255" cy="32004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4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 rot="0" flipH="0" flipV="0">
            <a:off x="4740914" y="2931616"/>
            <a:ext cx="275234" cy="32004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4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Freeform 116"/>
          <p:cNvSpPr/>
          <p:nvPr/>
        </p:nvSpPr>
        <p:spPr>
          <a:xfrm rot="0" flipH="0" flipV="0">
            <a:off x="5071927" y="2931616"/>
            <a:ext cx="277063" cy="320040"/>
          </a:xfrm>
          <a:custGeom>
            <a:pathLst>
              <a:path w="7696200" h="8890000">
                <a:moveTo>
                  <a:pt x="0" y="8890000"/>
                </a:moveTo>
                <a:lnTo>
                  <a:pt x="711200" y="8890000"/>
                </a:lnTo>
                <a:lnTo>
                  <a:pt x="711200" y="1295400"/>
                </a:lnTo>
                <a:lnTo>
                  <a:pt x="3594100" y="5727700"/>
                </a:lnTo>
                <a:lnTo>
                  <a:pt x="4089400" y="5727700"/>
                </a:lnTo>
                <a:lnTo>
                  <a:pt x="6972300" y="1270000"/>
                </a:lnTo>
                <a:lnTo>
                  <a:pt x="6972300" y="8890000"/>
                </a:lnTo>
                <a:lnTo>
                  <a:pt x="7696200" y="8890000"/>
                </a:lnTo>
                <a:lnTo>
                  <a:pt x="7696200" y="0"/>
                </a:lnTo>
                <a:lnTo>
                  <a:pt x="6997700" y="0"/>
                </a:lnTo>
                <a:lnTo>
                  <a:pt x="3860800" y="4813300"/>
                </a:lnTo>
                <a:lnTo>
                  <a:pt x="7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4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Freeform 117"/>
          <p:cNvSpPr/>
          <p:nvPr/>
        </p:nvSpPr>
        <p:spPr>
          <a:xfrm rot="0" flipH="0" flipV="0">
            <a:off x="5436773" y="2931616"/>
            <a:ext cx="277063" cy="320040"/>
          </a:xfrm>
          <a:custGeom>
            <a:pathLst>
              <a:path w="7696200" h="8890000">
                <a:moveTo>
                  <a:pt x="0" y="8890000"/>
                </a:moveTo>
                <a:lnTo>
                  <a:pt x="711200" y="8890000"/>
                </a:lnTo>
                <a:lnTo>
                  <a:pt x="711200" y="1295400"/>
                </a:lnTo>
                <a:lnTo>
                  <a:pt x="3594100" y="5727700"/>
                </a:lnTo>
                <a:lnTo>
                  <a:pt x="4089400" y="5727700"/>
                </a:lnTo>
                <a:lnTo>
                  <a:pt x="6972300" y="1270000"/>
                </a:lnTo>
                <a:lnTo>
                  <a:pt x="6972300" y="8890000"/>
                </a:lnTo>
                <a:lnTo>
                  <a:pt x="7696200" y="8890000"/>
                </a:lnTo>
                <a:lnTo>
                  <a:pt x="7696200" y="0"/>
                </a:lnTo>
                <a:lnTo>
                  <a:pt x="6997700" y="0"/>
                </a:lnTo>
                <a:lnTo>
                  <a:pt x="3860800" y="4813300"/>
                </a:lnTo>
                <a:lnTo>
                  <a:pt x="7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4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Freeform 118"/>
          <p:cNvSpPr/>
          <p:nvPr/>
        </p:nvSpPr>
        <p:spPr>
          <a:xfrm rot="0" flipH="0" flipV="0">
            <a:off x="5769614" y="2931616"/>
            <a:ext cx="275234" cy="32004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4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Rectangle 119"/>
          <p:cNvSpPr/>
          <p:nvPr/>
        </p:nvSpPr>
        <p:spPr>
          <a:xfrm rot="0" flipH="0" flipV="0">
            <a:off x="3299820" y="3314712"/>
            <a:ext cx="7247890" cy="469391"/>
          </a:xfrm>
          <a:prstGeom prst="rect">
            <a:avLst/>
          </a:prstGeom>
        </p:spPr>
      </p:sp>
      <p:sp>
        <p:nvSpPr>
          <p:cNvPr id="120" name="Freeform 120"/>
          <p:cNvSpPr/>
          <p:nvPr/>
        </p:nvSpPr>
        <p:spPr>
          <a:xfrm rot="0" flipH="0" flipV="0">
            <a:off x="3315695" y="3472319"/>
            <a:ext cx="95567" cy="79057"/>
          </a:xfrm>
          <a:custGeom>
            <a:pathLst>
              <a:path w="3822700" h="3162300">
                <a:moveTo>
                  <a:pt x="254000" y="3162300"/>
                </a:moveTo>
                <a:lnTo>
                  <a:pt x="1270000" y="3162300"/>
                </a:lnTo>
                <a:lnTo>
                  <a:pt x="1524000" y="571500"/>
                </a:lnTo>
                <a:lnTo>
                  <a:pt x="1524000" y="0"/>
                </a:lnTo>
                <a:lnTo>
                  <a:pt x="0" y="0"/>
                </a:lnTo>
                <a:lnTo>
                  <a:pt x="0" y="571500"/>
                </a:lnTo>
                <a:close/>
                <a:moveTo>
                  <a:pt x="2552700" y="3162300"/>
                </a:moveTo>
                <a:lnTo>
                  <a:pt x="3568700" y="3162300"/>
                </a:lnTo>
                <a:lnTo>
                  <a:pt x="3822700" y="571500"/>
                </a:lnTo>
                <a:lnTo>
                  <a:pt x="3822700" y="0"/>
                </a:lnTo>
                <a:lnTo>
                  <a:pt x="2298700" y="0"/>
                </a:lnTo>
                <a:lnTo>
                  <a:pt x="2298700" y="571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3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 rot="0" flipH="0" flipV="0">
            <a:off x="3455713" y="3473906"/>
            <a:ext cx="166370" cy="222250"/>
          </a:xfrm>
          <a:custGeom>
            <a:pathLst>
              <a:path w="66548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1333500"/>
                </a:lnTo>
                <a:lnTo>
                  <a:pt x="5130800" y="1333500"/>
                </a:lnTo>
                <a:lnTo>
                  <a:pt x="5130800" y="8890000"/>
                </a:lnTo>
                <a:lnTo>
                  <a:pt x="6654800" y="8890000"/>
                </a:lnTo>
                <a:lnTo>
                  <a:pt x="665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3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Freeform 122"/>
          <p:cNvSpPr/>
          <p:nvPr/>
        </p:nvSpPr>
        <p:spPr>
          <a:xfrm rot="0" flipH="0" flipV="0">
            <a:off x="3672883" y="3469144"/>
            <a:ext cx="174625" cy="231775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3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Freeform 123"/>
          <p:cNvSpPr/>
          <p:nvPr/>
        </p:nvSpPr>
        <p:spPr>
          <a:xfrm rot="0" flipH="0" flipV="0">
            <a:off x="3898308" y="3473906"/>
            <a:ext cx="165735" cy="222250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3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Freeform 124"/>
          <p:cNvSpPr/>
          <p:nvPr/>
        </p:nvSpPr>
        <p:spPr>
          <a:xfrm rot="0" flipH="0" flipV="0">
            <a:off x="4108493" y="3473906"/>
            <a:ext cx="224790" cy="222250"/>
          </a:xfrm>
          <a:custGeom>
            <a:pathLst>
              <a:path w="8991600" h="8890000">
                <a:moveTo>
                  <a:pt x="0" y="8890000"/>
                </a:moveTo>
                <a:lnTo>
                  <a:pt x="3848100" y="8890000"/>
                </a:lnTo>
                <a:cubicBezTo>
                  <a:pt x="5422900" y="8890000"/>
                  <a:pt x="6350000" y="7823200"/>
                  <a:pt x="6350000" y="6159500"/>
                </a:cubicBezTo>
                <a:cubicBezTo>
                  <a:pt x="6350000" y="4495800"/>
                  <a:pt x="5422900" y="3429000"/>
                  <a:pt x="3848100" y="3429000"/>
                </a:cubicBezTo>
                <a:lnTo>
                  <a:pt x="1524000" y="3429000"/>
                </a:lnTo>
                <a:lnTo>
                  <a:pt x="1524000" y="0"/>
                </a:lnTo>
                <a:lnTo>
                  <a:pt x="0" y="0"/>
                </a:lnTo>
                <a:close/>
                <a:moveTo>
                  <a:pt x="3581400" y="4762500"/>
                </a:moveTo>
                <a:cubicBezTo>
                  <a:pt x="4241800" y="4762500"/>
                  <a:pt x="4800600" y="5219700"/>
                  <a:pt x="4800600" y="6159500"/>
                </a:cubicBezTo>
                <a:cubicBezTo>
                  <a:pt x="4800600" y="7099300"/>
                  <a:pt x="4241800" y="7556500"/>
                  <a:pt x="3581400" y="7556500"/>
                </a:cubicBezTo>
                <a:lnTo>
                  <a:pt x="1524000" y="7556500"/>
                </a:lnTo>
                <a:lnTo>
                  <a:pt x="1524000" y="4762500"/>
                </a:lnTo>
                <a:close/>
                <a:moveTo>
                  <a:pt x="7467600" y="8890000"/>
                </a:moveTo>
                <a:lnTo>
                  <a:pt x="8991600" y="8890000"/>
                </a:lnTo>
                <a:lnTo>
                  <a:pt x="8991600" y="0"/>
                </a:lnTo>
                <a:lnTo>
                  <a:pt x="74676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3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Freeform 125"/>
          <p:cNvSpPr/>
          <p:nvPr/>
        </p:nvSpPr>
        <p:spPr>
          <a:xfrm rot="0" flipH="0" flipV="0">
            <a:off x="4390433" y="3473906"/>
            <a:ext cx="258445" cy="222250"/>
          </a:xfrm>
          <a:custGeom>
            <a:pathLst>
              <a:path w="10337800" h="8890000">
                <a:moveTo>
                  <a:pt x="0" y="8890000"/>
                </a:moveTo>
                <a:lnTo>
                  <a:pt x="10337800" y="8890000"/>
                </a:lnTo>
                <a:lnTo>
                  <a:pt x="10337800" y="0"/>
                </a:lnTo>
                <a:lnTo>
                  <a:pt x="8813800" y="0"/>
                </a:lnTo>
                <a:lnTo>
                  <a:pt x="8813800" y="7556500"/>
                </a:lnTo>
                <a:lnTo>
                  <a:pt x="5930900" y="7556500"/>
                </a:lnTo>
                <a:lnTo>
                  <a:pt x="5930900" y="0"/>
                </a:lnTo>
                <a:lnTo>
                  <a:pt x="4406900" y="0"/>
                </a:lnTo>
                <a:lnTo>
                  <a:pt x="4406900" y="7556500"/>
                </a:lnTo>
                <a:lnTo>
                  <a:pt x="1524000" y="7556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3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Freeform 126"/>
          <p:cNvSpPr/>
          <p:nvPr/>
        </p:nvSpPr>
        <p:spPr>
          <a:xfrm rot="0" flipH="0" flipV="0">
            <a:off x="4706028" y="3473906"/>
            <a:ext cx="142875" cy="22225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3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Freeform 127"/>
          <p:cNvSpPr/>
          <p:nvPr/>
        </p:nvSpPr>
        <p:spPr>
          <a:xfrm rot="0" flipH="0" flipV="0">
            <a:off x="4893353" y="3473906"/>
            <a:ext cx="168275" cy="22225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3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 rot="0" flipH="0" flipV="0">
            <a:off x="5118778" y="3473906"/>
            <a:ext cx="169545" cy="22225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3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Freeform 129"/>
          <p:cNvSpPr/>
          <p:nvPr/>
        </p:nvSpPr>
        <p:spPr>
          <a:xfrm rot="0" flipH="0" flipV="0">
            <a:off x="5345472" y="3473906"/>
            <a:ext cx="142875" cy="22225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3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Freeform 130"/>
          <p:cNvSpPr/>
          <p:nvPr/>
        </p:nvSpPr>
        <p:spPr>
          <a:xfrm rot="0" flipH="0" flipV="0">
            <a:off x="5608997" y="3473906"/>
            <a:ext cx="166370" cy="222250"/>
          </a:xfrm>
          <a:custGeom>
            <a:pathLst>
              <a:path w="66548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1333500"/>
                </a:lnTo>
                <a:lnTo>
                  <a:pt x="5130800" y="1333500"/>
                </a:lnTo>
                <a:lnTo>
                  <a:pt x="5130800" y="8890000"/>
                </a:lnTo>
                <a:lnTo>
                  <a:pt x="6654800" y="8890000"/>
                </a:lnTo>
                <a:lnTo>
                  <a:pt x="665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3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Freeform 131"/>
          <p:cNvSpPr/>
          <p:nvPr/>
        </p:nvSpPr>
        <p:spPr>
          <a:xfrm rot="0" flipH="0" flipV="0">
            <a:off x="5832518" y="3473906"/>
            <a:ext cx="158750" cy="22225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3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Freeform 132"/>
          <p:cNvSpPr/>
          <p:nvPr/>
        </p:nvSpPr>
        <p:spPr>
          <a:xfrm rot="0" flipH="0" flipV="0">
            <a:off x="6027780" y="3469144"/>
            <a:ext cx="174625" cy="231775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3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Freeform 133"/>
          <p:cNvSpPr/>
          <p:nvPr/>
        </p:nvSpPr>
        <p:spPr>
          <a:xfrm rot="0" flipH="0" flipV="0">
            <a:off x="6253205" y="3473906"/>
            <a:ext cx="169545" cy="22225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3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Freeform 134"/>
          <p:cNvSpPr/>
          <p:nvPr/>
        </p:nvSpPr>
        <p:spPr>
          <a:xfrm rot="0" flipH="0" flipV="0">
            <a:off x="6467200" y="3469144"/>
            <a:ext cx="166370" cy="231775"/>
          </a:xfrm>
          <a:custGeom>
            <a:pathLst>
              <a:path w="6654800" h="9271000">
                <a:moveTo>
                  <a:pt x="3441700" y="9271000"/>
                </a:moveTo>
                <a:cubicBezTo>
                  <a:pt x="5486400" y="9271000"/>
                  <a:pt x="6654800" y="8178800"/>
                  <a:pt x="6654800" y="6527800"/>
                </a:cubicBezTo>
                <a:cubicBezTo>
                  <a:pt x="6654800" y="5461000"/>
                  <a:pt x="6019800" y="4838700"/>
                  <a:pt x="5245100" y="4559300"/>
                </a:cubicBezTo>
                <a:cubicBezTo>
                  <a:pt x="5918200" y="4191000"/>
                  <a:pt x="6451600" y="3568700"/>
                  <a:pt x="6451600" y="2590800"/>
                </a:cubicBezTo>
                <a:cubicBezTo>
                  <a:pt x="6451600" y="1079500"/>
                  <a:pt x="5359400" y="0"/>
                  <a:pt x="3390900" y="0"/>
                </a:cubicBezTo>
                <a:cubicBezTo>
                  <a:pt x="1663700" y="0"/>
                  <a:pt x="215900" y="927100"/>
                  <a:pt x="215900" y="3073400"/>
                </a:cubicBezTo>
                <a:lnTo>
                  <a:pt x="1739900" y="3073400"/>
                </a:lnTo>
                <a:cubicBezTo>
                  <a:pt x="1739900" y="1879600"/>
                  <a:pt x="2501900" y="1397000"/>
                  <a:pt x="3390900" y="1397000"/>
                </a:cubicBezTo>
                <a:cubicBezTo>
                  <a:pt x="4394200" y="1397000"/>
                  <a:pt x="4914900" y="1993900"/>
                  <a:pt x="4914900" y="2755900"/>
                </a:cubicBezTo>
                <a:cubicBezTo>
                  <a:pt x="4914900" y="3543300"/>
                  <a:pt x="4394200" y="3975100"/>
                  <a:pt x="3530600" y="3975100"/>
                </a:cubicBezTo>
                <a:lnTo>
                  <a:pt x="2349500" y="3975100"/>
                </a:lnTo>
                <a:lnTo>
                  <a:pt x="2349500" y="5245100"/>
                </a:lnTo>
                <a:lnTo>
                  <a:pt x="3530600" y="5245100"/>
                </a:lnTo>
                <a:cubicBezTo>
                  <a:pt x="4521200" y="5245100"/>
                  <a:pt x="5118100" y="5689600"/>
                  <a:pt x="5118100" y="6527800"/>
                </a:cubicBezTo>
                <a:cubicBezTo>
                  <a:pt x="5118100" y="7404100"/>
                  <a:pt x="4533900" y="7874000"/>
                  <a:pt x="3492500" y="7874000"/>
                </a:cubicBezTo>
                <a:cubicBezTo>
                  <a:pt x="2451100" y="7874000"/>
                  <a:pt x="1524000" y="7391400"/>
                  <a:pt x="1524000" y="6197600"/>
                </a:cubicBezTo>
                <a:lnTo>
                  <a:pt x="0" y="6197600"/>
                </a:lnTo>
                <a:cubicBezTo>
                  <a:pt x="0" y="8343900"/>
                  <a:pt x="1600200" y="9271000"/>
                  <a:pt x="34417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3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 rot="0" flipH="0" flipV="0">
            <a:off x="6678020" y="3473906"/>
            <a:ext cx="165735" cy="222250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3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136"/>
          <p:cNvSpPr/>
          <p:nvPr/>
        </p:nvSpPr>
        <p:spPr>
          <a:xfrm rot="0" flipH="0" flipV="0">
            <a:off x="6881855" y="3469144"/>
            <a:ext cx="174625" cy="231775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3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 rot="0" flipH="0" flipV="0">
            <a:off x="7086643" y="3473906"/>
            <a:ext cx="205422" cy="266700"/>
          </a:xfrm>
          <a:custGeom>
            <a:pathLst>
              <a:path w="8216900" h="10668000">
                <a:moveTo>
                  <a:pt x="0" y="10668000"/>
                </a:moveTo>
                <a:lnTo>
                  <a:pt x="1397000" y="10668000"/>
                </a:lnTo>
                <a:lnTo>
                  <a:pt x="1397000" y="8890000"/>
                </a:lnTo>
                <a:lnTo>
                  <a:pt x="6819900" y="8890000"/>
                </a:lnTo>
                <a:lnTo>
                  <a:pt x="6819900" y="10668000"/>
                </a:lnTo>
                <a:lnTo>
                  <a:pt x="8216900" y="10668000"/>
                </a:lnTo>
                <a:lnTo>
                  <a:pt x="8216900" y="7556500"/>
                </a:lnTo>
                <a:lnTo>
                  <a:pt x="7175500" y="7556500"/>
                </a:lnTo>
                <a:lnTo>
                  <a:pt x="7175500" y="0"/>
                </a:lnTo>
                <a:lnTo>
                  <a:pt x="1701800" y="0"/>
                </a:lnTo>
                <a:lnTo>
                  <a:pt x="1701800" y="3924300"/>
                </a:lnTo>
                <a:cubicBezTo>
                  <a:pt x="1701800" y="6057900"/>
                  <a:pt x="1193800" y="6896100"/>
                  <a:pt x="685800" y="7556500"/>
                </a:cubicBezTo>
                <a:lnTo>
                  <a:pt x="0" y="7556500"/>
                </a:lnTo>
                <a:close/>
                <a:moveTo>
                  <a:pt x="2324100" y="7556500"/>
                </a:moveTo>
                <a:cubicBezTo>
                  <a:pt x="2705100" y="6832600"/>
                  <a:pt x="3098800" y="5994400"/>
                  <a:pt x="3098800" y="3924300"/>
                </a:cubicBezTo>
                <a:lnTo>
                  <a:pt x="3098800" y="1333500"/>
                </a:lnTo>
                <a:lnTo>
                  <a:pt x="5651500" y="1333500"/>
                </a:lnTo>
                <a:lnTo>
                  <a:pt x="5651500" y="7556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3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 rot="0" flipH="0" flipV="0">
            <a:off x="7331753" y="3473906"/>
            <a:ext cx="169545" cy="22225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3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 rot="0" flipH="0" flipV="0">
            <a:off x="7536223" y="3473906"/>
            <a:ext cx="167005" cy="222250"/>
          </a:xfrm>
          <a:custGeom>
            <a:pathLst>
              <a:path w="6680200" h="8890000">
                <a:moveTo>
                  <a:pt x="2578100" y="8890000"/>
                </a:moveTo>
                <a:lnTo>
                  <a:pt x="4102100" y="8890000"/>
                </a:lnTo>
                <a:lnTo>
                  <a:pt x="4102100" y="1333500"/>
                </a:lnTo>
                <a:lnTo>
                  <a:pt x="6680200" y="1333500"/>
                </a:lnTo>
                <a:lnTo>
                  <a:pt x="6680200" y="0"/>
                </a:lnTo>
                <a:lnTo>
                  <a:pt x="0" y="0"/>
                </a:lnTo>
                <a:lnTo>
                  <a:pt x="0" y="1333500"/>
                </a:lnTo>
                <a:lnTo>
                  <a:pt x="2578100" y="1333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3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Freeform 140"/>
          <p:cNvSpPr/>
          <p:nvPr/>
        </p:nvSpPr>
        <p:spPr>
          <a:xfrm rot="0" flipH="0" flipV="0">
            <a:off x="7738153" y="3473906"/>
            <a:ext cx="142875" cy="22225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3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Freeform 141"/>
          <p:cNvSpPr/>
          <p:nvPr/>
        </p:nvSpPr>
        <p:spPr>
          <a:xfrm rot="0" flipH="0" flipV="0">
            <a:off x="7900078" y="3473906"/>
            <a:ext cx="180340" cy="222250"/>
          </a:xfrm>
          <a:custGeom>
            <a:pathLst>
              <a:path w="7213600" h="8890000">
                <a:moveTo>
                  <a:pt x="0" y="8890000"/>
                </a:moveTo>
                <a:lnTo>
                  <a:pt x="292100" y="8890000"/>
                </a:lnTo>
                <a:cubicBezTo>
                  <a:pt x="2070100" y="8890000"/>
                  <a:pt x="3060700" y="7594600"/>
                  <a:pt x="3060700" y="4749800"/>
                </a:cubicBezTo>
                <a:lnTo>
                  <a:pt x="3060700" y="1333500"/>
                </a:lnTo>
                <a:lnTo>
                  <a:pt x="5689600" y="1333500"/>
                </a:lnTo>
                <a:lnTo>
                  <a:pt x="5689600" y="8890000"/>
                </a:lnTo>
                <a:lnTo>
                  <a:pt x="7213600" y="8890000"/>
                </a:lnTo>
                <a:lnTo>
                  <a:pt x="7213600" y="0"/>
                </a:lnTo>
                <a:lnTo>
                  <a:pt x="1663700" y="0"/>
                </a:lnTo>
                <a:lnTo>
                  <a:pt x="1663700" y="4305300"/>
                </a:lnTo>
                <a:cubicBezTo>
                  <a:pt x="1663700" y="6692900"/>
                  <a:pt x="1333500" y="7493000"/>
                  <a:pt x="241300" y="7493000"/>
                </a:cubicBezTo>
                <a:lnTo>
                  <a:pt x="0" y="7493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3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Freeform 142"/>
          <p:cNvSpPr/>
          <p:nvPr/>
        </p:nvSpPr>
        <p:spPr>
          <a:xfrm rot="0" flipH="0" flipV="0">
            <a:off x="8137568" y="3473906"/>
            <a:ext cx="158750" cy="222250"/>
          </a:xfrm>
          <a:custGeom>
            <a:pathLst>
              <a:path w="6350000" h="8890000">
                <a:moveTo>
                  <a:pt x="0" y="8890000"/>
                </a:moveTo>
                <a:lnTo>
                  <a:pt x="3848100" y="8890000"/>
                </a:lnTo>
                <a:cubicBezTo>
                  <a:pt x="5422900" y="8890000"/>
                  <a:pt x="6350000" y="7823200"/>
                  <a:pt x="6350000" y="6159500"/>
                </a:cubicBezTo>
                <a:cubicBezTo>
                  <a:pt x="6350000" y="4495800"/>
                  <a:pt x="5422900" y="3429000"/>
                  <a:pt x="3848100" y="3429000"/>
                </a:cubicBezTo>
                <a:lnTo>
                  <a:pt x="1524000" y="3429000"/>
                </a:lnTo>
                <a:lnTo>
                  <a:pt x="1524000" y="0"/>
                </a:lnTo>
                <a:lnTo>
                  <a:pt x="0" y="0"/>
                </a:lnTo>
                <a:close/>
                <a:moveTo>
                  <a:pt x="3581400" y="4762500"/>
                </a:moveTo>
                <a:cubicBezTo>
                  <a:pt x="4241800" y="4762500"/>
                  <a:pt x="4800600" y="5219700"/>
                  <a:pt x="4800600" y="6159500"/>
                </a:cubicBezTo>
                <a:cubicBezTo>
                  <a:pt x="4800600" y="7099300"/>
                  <a:pt x="4241800" y="7556500"/>
                  <a:pt x="3581400" y="7556500"/>
                </a:cubicBezTo>
                <a:lnTo>
                  <a:pt x="1524000" y="7556500"/>
                </a:lnTo>
                <a:lnTo>
                  <a:pt x="1524000" y="4762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3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Freeform 143"/>
          <p:cNvSpPr/>
          <p:nvPr/>
        </p:nvSpPr>
        <p:spPr>
          <a:xfrm rot="0" flipH="0" flipV="0">
            <a:off x="8339180" y="3473906"/>
            <a:ext cx="168275" cy="22225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3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Freeform 144"/>
          <p:cNvSpPr/>
          <p:nvPr/>
        </p:nvSpPr>
        <p:spPr>
          <a:xfrm rot="0" flipH="0" flipV="0">
            <a:off x="8558255" y="3469144"/>
            <a:ext cx="174625" cy="231775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3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Freeform 145"/>
          <p:cNvSpPr/>
          <p:nvPr/>
        </p:nvSpPr>
        <p:spPr>
          <a:xfrm rot="0" flipH="0" flipV="0">
            <a:off x="8777330" y="3469144"/>
            <a:ext cx="168275" cy="231775"/>
          </a:xfrm>
          <a:custGeom>
            <a:pathLst>
              <a:path w="6731000" h="9271000">
                <a:moveTo>
                  <a:pt x="3454400" y="9271000"/>
                </a:moveTo>
                <a:cubicBezTo>
                  <a:pt x="5194300" y="9271000"/>
                  <a:pt x="6731000" y="8343900"/>
                  <a:pt x="6731000" y="6197600"/>
                </a:cubicBezTo>
                <a:lnTo>
                  <a:pt x="6731000" y="6070600"/>
                </a:lnTo>
                <a:lnTo>
                  <a:pt x="5207000" y="6070600"/>
                </a:lnTo>
                <a:lnTo>
                  <a:pt x="5207000" y="6197600"/>
                </a:lnTo>
                <a:cubicBezTo>
                  <a:pt x="5207000" y="7391400"/>
                  <a:pt x="4216400" y="7874000"/>
                  <a:pt x="3441700" y="7874000"/>
                </a:cubicBezTo>
                <a:cubicBezTo>
                  <a:pt x="2133600" y="7874000"/>
                  <a:pt x="1524000" y="7226300"/>
                  <a:pt x="1524000" y="6172200"/>
                </a:cubicBezTo>
                <a:lnTo>
                  <a:pt x="1524000" y="3098800"/>
                </a:lnTo>
                <a:cubicBezTo>
                  <a:pt x="1524000" y="2044700"/>
                  <a:pt x="2133600" y="1397000"/>
                  <a:pt x="3441700" y="1397000"/>
                </a:cubicBezTo>
                <a:cubicBezTo>
                  <a:pt x="4216400" y="1397000"/>
                  <a:pt x="5207000" y="1879600"/>
                  <a:pt x="5207000" y="3073400"/>
                </a:cubicBezTo>
                <a:lnTo>
                  <a:pt x="5207000" y="3200400"/>
                </a:lnTo>
                <a:lnTo>
                  <a:pt x="6731000" y="3200400"/>
                </a:lnTo>
                <a:lnTo>
                  <a:pt x="6731000" y="3073400"/>
                </a:lnTo>
                <a:cubicBezTo>
                  <a:pt x="6731000" y="927100"/>
                  <a:pt x="5194300" y="0"/>
                  <a:pt x="3454400" y="0"/>
                </a:cubicBezTo>
                <a:cubicBezTo>
                  <a:pt x="12446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44600" y="9271000"/>
                  <a:pt x="34544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3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Freeform 146"/>
          <p:cNvSpPr/>
          <p:nvPr/>
        </p:nvSpPr>
        <p:spPr>
          <a:xfrm rot="0" flipH="0" flipV="0">
            <a:off x="8971005" y="3473906"/>
            <a:ext cx="167005" cy="222250"/>
          </a:xfrm>
          <a:custGeom>
            <a:pathLst>
              <a:path w="6680200" h="8890000">
                <a:moveTo>
                  <a:pt x="2578100" y="8890000"/>
                </a:moveTo>
                <a:lnTo>
                  <a:pt x="4102100" y="8890000"/>
                </a:lnTo>
                <a:lnTo>
                  <a:pt x="4102100" y="1333500"/>
                </a:lnTo>
                <a:lnTo>
                  <a:pt x="6680200" y="1333500"/>
                </a:lnTo>
                <a:lnTo>
                  <a:pt x="6680200" y="0"/>
                </a:lnTo>
                <a:lnTo>
                  <a:pt x="0" y="0"/>
                </a:lnTo>
                <a:lnTo>
                  <a:pt x="0" y="1333500"/>
                </a:lnTo>
                <a:lnTo>
                  <a:pt x="2578100" y="1333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3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Freeform 147"/>
          <p:cNvSpPr/>
          <p:nvPr/>
        </p:nvSpPr>
        <p:spPr>
          <a:xfrm rot="0" flipH="0" flipV="0">
            <a:off x="9172936" y="3473906"/>
            <a:ext cx="169545" cy="22225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3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Freeform 148"/>
          <p:cNvSpPr/>
          <p:nvPr/>
        </p:nvSpPr>
        <p:spPr>
          <a:xfrm rot="0" flipH="0" flipV="0">
            <a:off x="9444080" y="3473906"/>
            <a:ext cx="167005" cy="222250"/>
          </a:xfrm>
          <a:custGeom>
            <a:pathLst>
              <a:path w="6680200" h="8890000">
                <a:moveTo>
                  <a:pt x="2578100" y="8890000"/>
                </a:moveTo>
                <a:lnTo>
                  <a:pt x="4102100" y="8890000"/>
                </a:lnTo>
                <a:lnTo>
                  <a:pt x="4102100" y="1333500"/>
                </a:lnTo>
                <a:lnTo>
                  <a:pt x="6680200" y="1333500"/>
                </a:lnTo>
                <a:lnTo>
                  <a:pt x="6680200" y="0"/>
                </a:lnTo>
                <a:lnTo>
                  <a:pt x="0" y="0"/>
                </a:lnTo>
                <a:lnTo>
                  <a:pt x="0" y="1333500"/>
                </a:lnTo>
                <a:lnTo>
                  <a:pt x="2578100" y="1333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3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Freeform 149"/>
          <p:cNvSpPr/>
          <p:nvPr/>
        </p:nvSpPr>
        <p:spPr>
          <a:xfrm rot="0" flipH="0" flipV="0">
            <a:off x="9646011" y="3473906"/>
            <a:ext cx="158750" cy="22225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3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Freeform 150"/>
          <p:cNvSpPr/>
          <p:nvPr/>
        </p:nvSpPr>
        <p:spPr>
          <a:xfrm rot="0" flipH="0" flipV="0">
            <a:off x="9822223" y="3473906"/>
            <a:ext cx="177482" cy="222250"/>
          </a:xfrm>
          <a:custGeom>
            <a:pathLst>
              <a:path w="7099300" h="8890000">
                <a:moveTo>
                  <a:pt x="1955800" y="8890000"/>
                </a:moveTo>
                <a:lnTo>
                  <a:pt x="3340100" y="8890000"/>
                </a:lnTo>
                <a:lnTo>
                  <a:pt x="7099300" y="508000"/>
                </a:lnTo>
                <a:lnTo>
                  <a:pt x="7099300" y="0"/>
                </a:lnTo>
                <a:lnTo>
                  <a:pt x="5676900" y="0"/>
                </a:lnTo>
                <a:lnTo>
                  <a:pt x="3695700" y="4572000"/>
                </a:lnTo>
                <a:lnTo>
                  <a:pt x="1511300" y="0"/>
                </a:lnTo>
                <a:lnTo>
                  <a:pt x="0" y="0"/>
                </a:lnTo>
                <a:lnTo>
                  <a:pt x="0" y="508000"/>
                </a:lnTo>
                <a:lnTo>
                  <a:pt x="2908300" y="6286500"/>
                </a:lnTo>
                <a:lnTo>
                  <a:pt x="1955800" y="8382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3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Freeform 151"/>
          <p:cNvSpPr/>
          <p:nvPr/>
        </p:nvSpPr>
        <p:spPr>
          <a:xfrm rot="0" flipH="0" flipV="0">
            <a:off x="9994943" y="3473906"/>
            <a:ext cx="205422" cy="266700"/>
          </a:xfrm>
          <a:custGeom>
            <a:pathLst>
              <a:path w="8216900" h="10668000">
                <a:moveTo>
                  <a:pt x="0" y="10668000"/>
                </a:moveTo>
                <a:lnTo>
                  <a:pt x="1397000" y="10668000"/>
                </a:lnTo>
                <a:lnTo>
                  <a:pt x="1397000" y="8890000"/>
                </a:lnTo>
                <a:lnTo>
                  <a:pt x="6819900" y="8890000"/>
                </a:lnTo>
                <a:lnTo>
                  <a:pt x="6819900" y="10668000"/>
                </a:lnTo>
                <a:lnTo>
                  <a:pt x="8216900" y="10668000"/>
                </a:lnTo>
                <a:lnTo>
                  <a:pt x="8216900" y="7556500"/>
                </a:lnTo>
                <a:lnTo>
                  <a:pt x="7175500" y="7556500"/>
                </a:lnTo>
                <a:lnTo>
                  <a:pt x="7175500" y="0"/>
                </a:lnTo>
                <a:lnTo>
                  <a:pt x="1701800" y="0"/>
                </a:lnTo>
                <a:lnTo>
                  <a:pt x="1701800" y="3924300"/>
                </a:lnTo>
                <a:cubicBezTo>
                  <a:pt x="1701800" y="6057900"/>
                  <a:pt x="1193800" y="6896100"/>
                  <a:pt x="685800" y="7556500"/>
                </a:cubicBezTo>
                <a:lnTo>
                  <a:pt x="0" y="7556500"/>
                </a:lnTo>
                <a:close/>
                <a:moveTo>
                  <a:pt x="2324100" y="7556500"/>
                </a:moveTo>
                <a:cubicBezTo>
                  <a:pt x="2705100" y="6832600"/>
                  <a:pt x="3098800" y="5994400"/>
                  <a:pt x="3098800" y="3924300"/>
                </a:cubicBezTo>
                <a:lnTo>
                  <a:pt x="3098800" y="1333500"/>
                </a:lnTo>
                <a:lnTo>
                  <a:pt x="5651500" y="1333500"/>
                </a:lnTo>
                <a:lnTo>
                  <a:pt x="5651500" y="7556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3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Freeform 152"/>
          <p:cNvSpPr/>
          <p:nvPr/>
        </p:nvSpPr>
        <p:spPr>
          <a:xfrm rot="0" flipH="0" flipV="0">
            <a:off x="10217827" y="3473906"/>
            <a:ext cx="196215" cy="22225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3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Freeform 153"/>
          <p:cNvSpPr/>
          <p:nvPr/>
        </p:nvSpPr>
        <p:spPr>
          <a:xfrm rot="0" flipH="0" flipV="0">
            <a:off x="10436268" y="3472319"/>
            <a:ext cx="95567" cy="79057"/>
          </a:xfrm>
          <a:custGeom>
            <a:pathLst>
              <a:path w="3822700" h="3162300">
                <a:moveTo>
                  <a:pt x="254000" y="3162300"/>
                </a:moveTo>
                <a:lnTo>
                  <a:pt x="1270000" y="3162300"/>
                </a:lnTo>
                <a:lnTo>
                  <a:pt x="1524000" y="571500"/>
                </a:lnTo>
                <a:lnTo>
                  <a:pt x="1524000" y="0"/>
                </a:lnTo>
                <a:lnTo>
                  <a:pt x="0" y="0"/>
                </a:lnTo>
                <a:lnTo>
                  <a:pt x="0" y="571500"/>
                </a:lnTo>
                <a:close/>
                <a:moveTo>
                  <a:pt x="2552700" y="3162300"/>
                </a:moveTo>
                <a:lnTo>
                  <a:pt x="3568700" y="3162300"/>
                </a:lnTo>
                <a:lnTo>
                  <a:pt x="3822700" y="571500"/>
                </a:lnTo>
                <a:lnTo>
                  <a:pt x="3822700" y="0"/>
                </a:lnTo>
                <a:lnTo>
                  <a:pt x="2298700" y="0"/>
                </a:lnTo>
                <a:lnTo>
                  <a:pt x="2298700" y="571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31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6183" name="Picture 6183"/>
          <p:cNvPicPr>
            <a:picLocks noChangeAspect="0" noChangeArrowheads="1"/>
          </p:cNvPicPr>
          <p:nvPr/>
        </p:nvPicPr>
        <p:blipFill>
          <a:blip r:embed="rId618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74679" y="455422"/>
            <a:ext cx="6230110" cy="1316732"/>
          </a:xfrm>
          <a:prstGeom prst="rect">
            <a:avLst/>
          </a:prstGeom>
          <a:noFill/>
          <a:extLst/>
        </p:spPr>
      </p:pic>
      <p:sp>
        <p:nvSpPr>
          <p:cNvPr id="6184" name="Freeform 6184"/>
          <p:cNvSpPr/>
          <p:nvPr/>
        </p:nvSpPr>
        <p:spPr>
          <a:xfrm rot="0" flipH="0" flipV="0">
            <a:off x="4779200" y="558470"/>
            <a:ext cx="5844908" cy="932790"/>
          </a:xfrm>
          <a:custGeom>
            <a:pathLst>
              <a:path w="5844908" h="932790">
                <a:moveTo>
                  <a:pt x="5844908" y="932790"/>
                </a:moveTo>
                <a:lnTo>
                  <a:pt x="0" y="932790"/>
                </a:lnTo>
                <a:lnTo>
                  <a:pt x="0" y="0"/>
                </a:lnTo>
                <a:lnTo>
                  <a:pt x="5844908" y="0"/>
                </a:lnTo>
                <a:lnTo>
                  <a:pt x="5844908" y="93279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5" name="Freeform 6185"/>
          <p:cNvSpPr/>
          <p:nvPr/>
        </p:nvSpPr>
        <p:spPr>
          <a:xfrm rot="0" flipH="0" flipV="0">
            <a:off x="404566" y="1928339"/>
            <a:ext cx="245173" cy="283095"/>
          </a:xfrm>
          <a:custGeom>
            <a:pathLst>
              <a:path w="245173" h="283095">
                <a:moveTo>
                  <a:pt x="245173" y="212331"/>
                </a:moveTo>
                <a:lnTo>
                  <a:pt x="245173" y="70777"/>
                </a:lnTo>
                <a:lnTo>
                  <a:pt x="122593" y="0"/>
                </a:lnTo>
                <a:lnTo>
                  <a:pt x="0" y="70777"/>
                </a:lnTo>
                <a:lnTo>
                  <a:pt x="0" y="212331"/>
                </a:lnTo>
                <a:lnTo>
                  <a:pt x="122593" y="283095"/>
                </a:lnTo>
                <a:lnTo>
                  <a:pt x="245173" y="212331"/>
                </a:lnTo>
                <a:close/>
              </a:path>
            </a:pathLst>
          </a:custGeom>
          <a:noFill/>
          <a:ln w="12700" cap="flat" cmpd="sng">
            <a:solidFill>
              <a:srgbClr val="1727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86" name="Picture 6186"/>
          <p:cNvPicPr>
            <a:picLocks noChangeAspect="0" noChangeArrowheads="1"/>
          </p:cNvPicPr>
          <p:nvPr/>
        </p:nvPicPr>
        <p:blipFill>
          <a:blip r:embed="rId6186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6902" y="1876984"/>
            <a:ext cx="417575" cy="445006"/>
          </a:xfrm>
          <a:prstGeom prst="rect">
            <a:avLst/>
          </a:prstGeom>
          <a:noFill/>
          <a:extLst/>
        </p:spPr>
      </p:pic>
      <p:sp>
        <p:nvSpPr>
          <p:cNvPr id="6187" name="Freeform 6187"/>
          <p:cNvSpPr/>
          <p:nvPr/>
        </p:nvSpPr>
        <p:spPr>
          <a:xfrm rot="0" flipH="0" flipV="0">
            <a:off x="429088" y="1956645"/>
            <a:ext cx="196138" cy="226491"/>
          </a:xfrm>
          <a:custGeom>
            <a:pathLst>
              <a:path w="196138" h="226491">
                <a:moveTo>
                  <a:pt x="196138" y="169862"/>
                </a:moveTo>
                <a:lnTo>
                  <a:pt x="196138" y="56629"/>
                </a:lnTo>
                <a:lnTo>
                  <a:pt x="98069" y="0"/>
                </a:lnTo>
                <a:lnTo>
                  <a:pt x="0" y="56629"/>
                </a:lnTo>
                <a:lnTo>
                  <a:pt x="0" y="169862"/>
                </a:lnTo>
                <a:lnTo>
                  <a:pt x="98069" y="226491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8" name="Freeform 6188"/>
          <p:cNvSpPr/>
          <p:nvPr/>
        </p:nvSpPr>
        <p:spPr>
          <a:xfrm rot="0" flipH="0" flipV="0">
            <a:off x="3663313" y="1928339"/>
            <a:ext cx="245173" cy="283095"/>
          </a:xfrm>
          <a:custGeom>
            <a:pathLst>
              <a:path w="245173" h="283095">
                <a:moveTo>
                  <a:pt x="245173" y="212331"/>
                </a:moveTo>
                <a:lnTo>
                  <a:pt x="245173" y="70777"/>
                </a:lnTo>
                <a:lnTo>
                  <a:pt x="122593" y="0"/>
                </a:lnTo>
                <a:lnTo>
                  <a:pt x="0" y="70777"/>
                </a:lnTo>
                <a:lnTo>
                  <a:pt x="0" y="212331"/>
                </a:lnTo>
                <a:lnTo>
                  <a:pt x="122593" y="283095"/>
                </a:lnTo>
                <a:lnTo>
                  <a:pt x="245173" y="212331"/>
                </a:lnTo>
                <a:close/>
              </a:path>
            </a:pathLst>
          </a:custGeom>
          <a:noFill/>
          <a:ln w="12700" cap="flat" cmpd="sng">
            <a:solidFill>
              <a:srgbClr val="8A999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89" name="Picture 6189"/>
          <p:cNvPicPr>
            <a:picLocks noChangeAspect="0" noChangeArrowheads="1"/>
          </p:cNvPicPr>
          <p:nvPr/>
        </p:nvPicPr>
        <p:blipFill>
          <a:blip r:embed="rId6189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08082" y="1875994"/>
            <a:ext cx="414527" cy="445005"/>
          </a:xfrm>
          <a:prstGeom prst="rect">
            <a:avLst/>
          </a:prstGeom>
          <a:noFill/>
          <a:extLst/>
        </p:spPr>
      </p:pic>
      <p:sp>
        <p:nvSpPr>
          <p:cNvPr id="6190" name="Freeform 6190"/>
          <p:cNvSpPr/>
          <p:nvPr/>
        </p:nvSpPr>
        <p:spPr>
          <a:xfrm rot="0" flipH="0" flipV="0">
            <a:off x="3687828" y="1956645"/>
            <a:ext cx="196138" cy="226491"/>
          </a:xfrm>
          <a:custGeom>
            <a:pathLst>
              <a:path w="196138" h="226491">
                <a:moveTo>
                  <a:pt x="196138" y="169862"/>
                </a:moveTo>
                <a:lnTo>
                  <a:pt x="196138" y="56629"/>
                </a:lnTo>
                <a:lnTo>
                  <a:pt x="98069" y="0"/>
                </a:lnTo>
                <a:lnTo>
                  <a:pt x="0" y="56629"/>
                </a:lnTo>
                <a:lnTo>
                  <a:pt x="0" y="169862"/>
                </a:lnTo>
                <a:lnTo>
                  <a:pt x="98069" y="226491"/>
                </a:lnTo>
                <a:close/>
              </a:path>
            </a:pathLst>
          </a:custGeom>
          <a:solidFill>
            <a:srgbClr val="8A999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1" name="Freeform 6191"/>
          <p:cNvSpPr/>
          <p:nvPr/>
        </p:nvSpPr>
        <p:spPr>
          <a:xfrm rot="0" flipH="0" flipV="0">
            <a:off x="7069927" y="1928339"/>
            <a:ext cx="245173" cy="283095"/>
          </a:xfrm>
          <a:custGeom>
            <a:pathLst>
              <a:path w="245173" h="283095">
                <a:moveTo>
                  <a:pt x="245173" y="212331"/>
                </a:moveTo>
                <a:lnTo>
                  <a:pt x="245173" y="70777"/>
                </a:lnTo>
                <a:lnTo>
                  <a:pt x="122593" y="0"/>
                </a:lnTo>
                <a:lnTo>
                  <a:pt x="0" y="70777"/>
                </a:lnTo>
                <a:lnTo>
                  <a:pt x="0" y="212331"/>
                </a:lnTo>
                <a:lnTo>
                  <a:pt x="122593" y="283095"/>
                </a:lnTo>
                <a:lnTo>
                  <a:pt x="245173" y="212331"/>
                </a:lnTo>
                <a:close/>
              </a:path>
            </a:pathLst>
          </a:custGeom>
          <a:noFill/>
          <a:ln w="12700" cap="flat" cmpd="sng">
            <a:solidFill>
              <a:srgbClr val="8A999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92" name="Picture 6192"/>
          <p:cNvPicPr>
            <a:picLocks noChangeAspect="0" noChangeArrowheads="1"/>
          </p:cNvPicPr>
          <p:nvPr/>
        </p:nvPicPr>
        <p:blipFill>
          <a:blip r:embed="rId619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012699" y="1875994"/>
            <a:ext cx="417575" cy="445005"/>
          </a:xfrm>
          <a:prstGeom prst="rect">
            <a:avLst/>
          </a:prstGeom>
          <a:noFill/>
          <a:extLst/>
        </p:spPr>
      </p:pic>
      <p:sp>
        <p:nvSpPr>
          <p:cNvPr id="6193" name="Freeform 6193"/>
          <p:cNvSpPr/>
          <p:nvPr/>
        </p:nvSpPr>
        <p:spPr>
          <a:xfrm rot="0" flipH="0" flipV="0">
            <a:off x="7094455" y="1956645"/>
            <a:ext cx="196126" cy="226491"/>
          </a:xfrm>
          <a:custGeom>
            <a:pathLst>
              <a:path w="196126" h="226491">
                <a:moveTo>
                  <a:pt x="196126" y="169862"/>
                </a:moveTo>
                <a:lnTo>
                  <a:pt x="196126" y="56629"/>
                </a:lnTo>
                <a:lnTo>
                  <a:pt x="98057" y="0"/>
                </a:lnTo>
                <a:lnTo>
                  <a:pt x="0" y="56629"/>
                </a:lnTo>
                <a:lnTo>
                  <a:pt x="0" y="169862"/>
                </a:lnTo>
                <a:lnTo>
                  <a:pt x="98057" y="226491"/>
                </a:lnTo>
                <a:close/>
              </a:path>
            </a:pathLst>
          </a:custGeom>
          <a:solidFill>
            <a:srgbClr val="8A999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4" name="Freeform 6194"/>
          <p:cNvSpPr/>
          <p:nvPr/>
        </p:nvSpPr>
        <p:spPr>
          <a:xfrm rot="0" flipH="0" flipV="0">
            <a:off x="3366108" y="2021147"/>
            <a:ext cx="48729" cy="97485"/>
          </a:xfrm>
          <a:custGeom>
            <a:pathLst>
              <a:path w="48729" h="97485">
                <a:moveTo>
                  <a:pt x="0" y="97485"/>
                </a:moveTo>
                <a:lnTo>
                  <a:pt x="48729" y="487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A2332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5" name="Freeform 6195"/>
          <p:cNvSpPr/>
          <p:nvPr/>
        </p:nvSpPr>
        <p:spPr>
          <a:xfrm rot="0" flipH="0" flipV="0">
            <a:off x="3077036" y="2069891"/>
            <a:ext cx="337807" cy="0"/>
          </a:xfrm>
          <a:custGeom>
            <a:pathLst>
              <a:path w="337807" h="0">
                <a:moveTo>
                  <a:pt x="337807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A2332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6" name="Freeform 6196"/>
          <p:cNvSpPr/>
          <p:nvPr/>
        </p:nvSpPr>
        <p:spPr>
          <a:xfrm rot="0" flipH="0" flipV="0">
            <a:off x="3053539" y="2046396"/>
            <a:ext cx="46990" cy="47002"/>
          </a:xfrm>
          <a:custGeom>
            <a:pathLst>
              <a:path w="46990" h="47002">
                <a:moveTo>
                  <a:pt x="46990" y="23495"/>
                </a:moveTo>
                <a:cubicBezTo>
                  <a:pt x="46990" y="36461"/>
                  <a:pt x="36462" y="47002"/>
                  <a:pt x="23495" y="47002"/>
                </a:cubicBezTo>
                <a:cubicBezTo>
                  <a:pt x="10516" y="47002"/>
                  <a:pt x="0" y="36461"/>
                  <a:pt x="0" y="23495"/>
                </a:cubicBezTo>
                <a:cubicBezTo>
                  <a:pt x="0" y="10529"/>
                  <a:pt x="10516" y="0"/>
                  <a:pt x="23495" y="0"/>
                </a:cubicBezTo>
                <a:cubicBezTo>
                  <a:pt x="36462" y="0"/>
                  <a:pt x="46990" y="10529"/>
                  <a:pt x="46990" y="2349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7" name="Freeform 6197"/>
          <p:cNvSpPr/>
          <p:nvPr/>
        </p:nvSpPr>
        <p:spPr>
          <a:xfrm rot="0" flipH="0" flipV="0">
            <a:off x="3053539" y="2046396"/>
            <a:ext cx="46990" cy="47002"/>
          </a:xfrm>
          <a:custGeom>
            <a:pathLst>
              <a:path w="46990" h="47002">
                <a:moveTo>
                  <a:pt x="46990" y="23495"/>
                </a:moveTo>
                <a:cubicBezTo>
                  <a:pt x="46990" y="36461"/>
                  <a:pt x="36462" y="47002"/>
                  <a:pt x="23495" y="47002"/>
                </a:cubicBezTo>
                <a:cubicBezTo>
                  <a:pt x="10516" y="47002"/>
                  <a:pt x="0" y="36461"/>
                  <a:pt x="0" y="23495"/>
                </a:cubicBezTo>
                <a:cubicBezTo>
                  <a:pt x="0" y="10529"/>
                  <a:pt x="10516" y="0"/>
                  <a:pt x="23495" y="0"/>
                </a:cubicBezTo>
                <a:cubicBezTo>
                  <a:pt x="36462" y="0"/>
                  <a:pt x="46990" y="10529"/>
                  <a:pt x="46990" y="23495"/>
                </a:cubicBezTo>
                <a:close/>
              </a:path>
            </a:pathLst>
          </a:custGeom>
          <a:noFill/>
          <a:ln w="12700" cap="flat" cmpd="sng">
            <a:solidFill>
              <a:srgbClr val="0A2332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8" name="Freeform 6198"/>
          <p:cNvSpPr/>
          <p:nvPr/>
        </p:nvSpPr>
        <p:spPr>
          <a:xfrm rot="0" flipH="0" flipV="0">
            <a:off x="7657715" y="3326543"/>
            <a:ext cx="48742" cy="97472"/>
          </a:xfrm>
          <a:custGeom>
            <a:pathLst>
              <a:path w="48742" h="97472">
                <a:moveTo>
                  <a:pt x="0" y="97472"/>
                </a:moveTo>
                <a:lnTo>
                  <a:pt x="48742" y="48743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 cap="flat" cmpd="sng">
            <a:solidFill>
              <a:srgbClr val="8A999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9" name="Freeform 6199"/>
          <p:cNvSpPr/>
          <p:nvPr/>
        </p:nvSpPr>
        <p:spPr>
          <a:xfrm rot="0" flipH="0" flipV="0">
            <a:off x="7368636" y="3375287"/>
            <a:ext cx="337820" cy="0"/>
          </a:xfrm>
          <a:custGeom>
            <a:pathLst>
              <a:path w="337820" h="0">
                <a:moveTo>
                  <a:pt x="337820" y="0"/>
                </a:move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 cap="flat" cmpd="sng">
            <a:solidFill>
              <a:srgbClr val="8A999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0" name="Freeform 6200"/>
          <p:cNvSpPr/>
          <p:nvPr/>
        </p:nvSpPr>
        <p:spPr>
          <a:xfrm rot="0" flipH="0" flipV="0">
            <a:off x="7345154" y="3351779"/>
            <a:ext cx="46990" cy="47002"/>
          </a:xfrm>
          <a:custGeom>
            <a:pathLst>
              <a:path w="46990" h="47002">
                <a:moveTo>
                  <a:pt x="46990" y="23507"/>
                </a:moveTo>
                <a:cubicBezTo>
                  <a:pt x="46990" y="36473"/>
                  <a:pt x="36475" y="47002"/>
                  <a:pt x="23483" y="47002"/>
                </a:cubicBezTo>
                <a:cubicBezTo>
                  <a:pt x="10516" y="47002"/>
                  <a:pt x="0" y="36473"/>
                  <a:pt x="0" y="23507"/>
                </a:cubicBezTo>
                <a:cubicBezTo>
                  <a:pt x="0" y="10528"/>
                  <a:pt x="10516" y="0"/>
                  <a:pt x="23483" y="0"/>
                </a:cubicBezTo>
                <a:cubicBezTo>
                  <a:pt x="36475" y="0"/>
                  <a:pt x="46990" y="10528"/>
                  <a:pt x="46990" y="2350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1" name="Freeform 6201"/>
          <p:cNvSpPr/>
          <p:nvPr/>
        </p:nvSpPr>
        <p:spPr>
          <a:xfrm rot="0" flipH="0" flipV="0">
            <a:off x="7345154" y="3351779"/>
            <a:ext cx="46990" cy="47002"/>
          </a:xfrm>
          <a:custGeom>
            <a:pathLst>
              <a:path w="46990" h="47002">
                <a:moveTo>
                  <a:pt x="46990" y="23507"/>
                </a:moveTo>
                <a:cubicBezTo>
                  <a:pt x="46990" y="36473"/>
                  <a:pt x="36475" y="47002"/>
                  <a:pt x="23483" y="47002"/>
                </a:cubicBezTo>
                <a:cubicBezTo>
                  <a:pt x="10516" y="47002"/>
                  <a:pt x="0" y="36473"/>
                  <a:pt x="0" y="23507"/>
                </a:cubicBezTo>
                <a:cubicBezTo>
                  <a:pt x="0" y="10528"/>
                  <a:pt x="10516" y="0"/>
                  <a:pt x="23483" y="0"/>
                </a:cubicBezTo>
                <a:cubicBezTo>
                  <a:pt x="36475" y="0"/>
                  <a:pt x="46990" y="10528"/>
                  <a:pt x="46990" y="23507"/>
                </a:cubicBezTo>
                <a:close/>
              </a:path>
            </a:pathLst>
          </a:custGeom>
          <a:noFill/>
          <a:ln w="12700" cap="flat" cmpd="sng">
            <a:solidFill>
              <a:srgbClr val="8A999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2" name="Freeform 6202"/>
          <p:cNvSpPr/>
          <p:nvPr/>
        </p:nvSpPr>
        <p:spPr>
          <a:xfrm rot="0" flipH="0" flipV="0">
            <a:off x="404566" y="3267458"/>
            <a:ext cx="245173" cy="283095"/>
          </a:xfrm>
          <a:custGeom>
            <a:pathLst>
              <a:path w="245173" h="283095">
                <a:moveTo>
                  <a:pt x="245173" y="212331"/>
                </a:moveTo>
                <a:lnTo>
                  <a:pt x="245173" y="70777"/>
                </a:lnTo>
                <a:lnTo>
                  <a:pt x="122593" y="0"/>
                </a:lnTo>
                <a:lnTo>
                  <a:pt x="0" y="70777"/>
                </a:lnTo>
                <a:lnTo>
                  <a:pt x="0" y="212331"/>
                </a:lnTo>
                <a:lnTo>
                  <a:pt x="122593" y="283095"/>
                </a:lnTo>
                <a:lnTo>
                  <a:pt x="245173" y="212331"/>
                </a:lnTo>
                <a:close/>
              </a:path>
            </a:pathLst>
          </a:custGeom>
          <a:noFill/>
          <a:ln w="12700" cap="flat" cmpd="sng">
            <a:solidFill>
              <a:srgbClr val="0A2332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03" name="Picture 6203"/>
          <p:cNvPicPr>
            <a:picLocks noChangeAspect="0" noChangeArrowheads="1"/>
          </p:cNvPicPr>
          <p:nvPr/>
        </p:nvPicPr>
        <p:blipFill>
          <a:blip r:embed="rId6203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9770" y="3214066"/>
            <a:ext cx="414527" cy="448052"/>
          </a:xfrm>
          <a:prstGeom prst="rect">
            <a:avLst/>
          </a:prstGeom>
          <a:noFill/>
          <a:extLst/>
        </p:spPr>
      </p:pic>
      <p:sp>
        <p:nvSpPr>
          <p:cNvPr id="6204" name="Freeform 6204"/>
          <p:cNvSpPr/>
          <p:nvPr/>
        </p:nvSpPr>
        <p:spPr>
          <a:xfrm rot="0" flipH="0" flipV="0">
            <a:off x="429088" y="3295763"/>
            <a:ext cx="196138" cy="226491"/>
          </a:xfrm>
          <a:custGeom>
            <a:pathLst>
              <a:path w="196138" h="226491">
                <a:moveTo>
                  <a:pt x="196138" y="169862"/>
                </a:moveTo>
                <a:lnTo>
                  <a:pt x="196138" y="56629"/>
                </a:lnTo>
                <a:lnTo>
                  <a:pt x="98069" y="0"/>
                </a:lnTo>
                <a:lnTo>
                  <a:pt x="0" y="56629"/>
                </a:lnTo>
                <a:lnTo>
                  <a:pt x="0" y="169862"/>
                </a:lnTo>
                <a:lnTo>
                  <a:pt x="98069" y="22649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5" name="Freeform 6205"/>
          <p:cNvSpPr/>
          <p:nvPr/>
        </p:nvSpPr>
        <p:spPr>
          <a:xfrm rot="0" flipH="0" flipV="0">
            <a:off x="7943994" y="3243869"/>
            <a:ext cx="245173" cy="283108"/>
          </a:xfrm>
          <a:custGeom>
            <a:pathLst>
              <a:path w="245173" h="283108">
                <a:moveTo>
                  <a:pt x="245173" y="212331"/>
                </a:moveTo>
                <a:lnTo>
                  <a:pt x="245173" y="70777"/>
                </a:lnTo>
                <a:lnTo>
                  <a:pt x="122593" y="0"/>
                </a:lnTo>
                <a:lnTo>
                  <a:pt x="0" y="70777"/>
                </a:lnTo>
                <a:lnTo>
                  <a:pt x="0" y="212331"/>
                </a:lnTo>
                <a:lnTo>
                  <a:pt x="122593" y="283108"/>
                </a:lnTo>
                <a:lnTo>
                  <a:pt x="245173" y="212331"/>
                </a:lnTo>
                <a:close/>
              </a:path>
            </a:pathLst>
          </a:custGeom>
          <a:noFill/>
          <a:ln w="12700" cap="flat" cmpd="sng">
            <a:solidFill>
              <a:srgbClr val="DB0A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06" name="Picture 6206"/>
          <p:cNvPicPr>
            <a:picLocks noChangeAspect="0" noChangeArrowheads="1"/>
          </p:cNvPicPr>
          <p:nvPr/>
        </p:nvPicPr>
        <p:blipFill>
          <a:blip r:embed="rId6206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887474" y="3192730"/>
            <a:ext cx="414528" cy="445004"/>
          </a:xfrm>
          <a:prstGeom prst="rect">
            <a:avLst/>
          </a:prstGeom>
          <a:noFill/>
          <a:extLst/>
        </p:spPr>
      </p:pic>
      <p:sp>
        <p:nvSpPr>
          <p:cNvPr id="6207" name="Freeform 6207"/>
          <p:cNvSpPr/>
          <p:nvPr/>
        </p:nvSpPr>
        <p:spPr>
          <a:xfrm rot="0" flipH="0" flipV="0">
            <a:off x="7968522" y="3272186"/>
            <a:ext cx="196138" cy="226478"/>
          </a:xfrm>
          <a:custGeom>
            <a:pathLst>
              <a:path w="196138" h="226478">
                <a:moveTo>
                  <a:pt x="196138" y="169862"/>
                </a:moveTo>
                <a:lnTo>
                  <a:pt x="196138" y="56617"/>
                </a:lnTo>
                <a:lnTo>
                  <a:pt x="98056" y="0"/>
                </a:lnTo>
                <a:lnTo>
                  <a:pt x="0" y="56617"/>
                </a:lnTo>
                <a:lnTo>
                  <a:pt x="0" y="169862"/>
                </a:lnTo>
                <a:lnTo>
                  <a:pt x="98056" y="22647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8" name="Freeform 6208"/>
          <p:cNvSpPr/>
          <p:nvPr/>
        </p:nvSpPr>
        <p:spPr>
          <a:xfrm rot="0" flipH="0" flipV="0">
            <a:off x="404566" y="4591011"/>
            <a:ext cx="245173" cy="283108"/>
          </a:xfrm>
          <a:custGeom>
            <a:pathLst>
              <a:path w="245173" h="283108">
                <a:moveTo>
                  <a:pt x="245173" y="212331"/>
                </a:moveTo>
                <a:lnTo>
                  <a:pt x="245173" y="70777"/>
                </a:lnTo>
                <a:lnTo>
                  <a:pt x="122593" y="0"/>
                </a:lnTo>
                <a:lnTo>
                  <a:pt x="0" y="70777"/>
                </a:lnTo>
                <a:lnTo>
                  <a:pt x="0" y="212331"/>
                </a:lnTo>
                <a:lnTo>
                  <a:pt x="122593" y="283108"/>
                </a:lnTo>
                <a:lnTo>
                  <a:pt x="245173" y="212331"/>
                </a:lnTo>
                <a:close/>
              </a:path>
            </a:pathLst>
          </a:custGeom>
          <a:noFill/>
          <a:ln w="12700" cap="flat" cmpd="sng">
            <a:solidFill>
              <a:srgbClr val="DB0A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09" name="Picture 6209"/>
          <p:cNvPicPr>
            <a:picLocks noChangeAspect="0" noChangeArrowheads="1"/>
          </p:cNvPicPr>
          <p:nvPr/>
        </p:nvPicPr>
        <p:blipFill>
          <a:blip r:embed="rId6209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8754" y="4537918"/>
            <a:ext cx="414527" cy="448055"/>
          </a:xfrm>
          <a:prstGeom prst="rect">
            <a:avLst/>
          </a:prstGeom>
          <a:noFill/>
          <a:extLst/>
        </p:spPr>
      </p:pic>
      <p:sp>
        <p:nvSpPr>
          <p:cNvPr id="6210" name="Freeform 6210"/>
          <p:cNvSpPr/>
          <p:nvPr/>
        </p:nvSpPr>
        <p:spPr>
          <a:xfrm rot="0" flipH="0" flipV="0">
            <a:off x="429088" y="4619328"/>
            <a:ext cx="196138" cy="226478"/>
          </a:xfrm>
          <a:custGeom>
            <a:pathLst>
              <a:path w="196138" h="226478">
                <a:moveTo>
                  <a:pt x="196138" y="169862"/>
                </a:moveTo>
                <a:lnTo>
                  <a:pt x="196138" y="56617"/>
                </a:lnTo>
                <a:lnTo>
                  <a:pt x="98069" y="0"/>
                </a:lnTo>
                <a:lnTo>
                  <a:pt x="0" y="56617"/>
                </a:lnTo>
                <a:lnTo>
                  <a:pt x="0" y="169862"/>
                </a:lnTo>
                <a:lnTo>
                  <a:pt x="98069" y="22647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1" name="Freeform 6211"/>
          <p:cNvSpPr/>
          <p:nvPr/>
        </p:nvSpPr>
        <p:spPr>
          <a:xfrm rot="0" flipH="0" flipV="0">
            <a:off x="3464966" y="4683830"/>
            <a:ext cx="48729" cy="97472"/>
          </a:xfrm>
          <a:custGeom>
            <a:pathLst>
              <a:path w="48729" h="97472">
                <a:moveTo>
                  <a:pt x="0" y="97472"/>
                </a:moveTo>
                <a:lnTo>
                  <a:pt x="48729" y="4873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DB0A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2" name="Freeform 6212"/>
          <p:cNvSpPr/>
          <p:nvPr/>
        </p:nvSpPr>
        <p:spPr>
          <a:xfrm rot="0" flipH="0" flipV="0">
            <a:off x="3175894" y="4732562"/>
            <a:ext cx="337807" cy="0"/>
          </a:xfrm>
          <a:custGeom>
            <a:pathLst>
              <a:path w="337807" h="0">
                <a:moveTo>
                  <a:pt x="337807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DB0A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3" name="Freeform 6213"/>
          <p:cNvSpPr/>
          <p:nvPr/>
        </p:nvSpPr>
        <p:spPr>
          <a:xfrm rot="0" flipH="0" flipV="0">
            <a:off x="3152399" y="4709067"/>
            <a:ext cx="46990" cy="47002"/>
          </a:xfrm>
          <a:custGeom>
            <a:pathLst>
              <a:path w="46990" h="47002">
                <a:moveTo>
                  <a:pt x="46990" y="23495"/>
                </a:moveTo>
                <a:cubicBezTo>
                  <a:pt x="46990" y="36474"/>
                  <a:pt x="36462" y="47002"/>
                  <a:pt x="23495" y="47002"/>
                </a:cubicBezTo>
                <a:cubicBezTo>
                  <a:pt x="10516" y="47002"/>
                  <a:pt x="0" y="36474"/>
                  <a:pt x="0" y="23495"/>
                </a:cubicBezTo>
                <a:cubicBezTo>
                  <a:pt x="0" y="10529"/>
                  <a:pt x="10516" y="0"/>
                  <a:pt x="23495" y="0"/>
                </a:cubicBezTo>
                <a:cubicBezTo>
                  <a:pt x="36462" y="0"/>
                  <a:pt x="46990" y="10529"/>
                  <a:pt x="46990" y="2349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4" name="Freeform 6214"/>
          <p:cNvSpPr/>
          <p:nvPr/>
        </p:nvSpPr>
        <p:spPr>
          <a:xfrm rot="0" flipH="0" flipV="0">
            <a:off x="3152399" y="4709067"/>
            <a:ext cx="46990" cy="47002"/>
          </a:xfrm>
          <a:custGeom>
            <a:pathLst>
              <a:path w="46990" h="47002">
                <a:moveTo>
                  <a:pt x="46990" y="23495"/>
                </a:moveTo>
                <a:cubicBezTo>
                  <a:pt x="46990" y="36474"/>
                  <a:pt x="36462" y="47002"/>
                  <a:pt x="23495" y="47002"/>
                </a:cubicBezTo>
                <a:cubicBezTo>
                  <a:pt x="10516" y="47002"/>
                  <a:pt x="0" y="36474"/>
                  <a:pt x="0" y="23495"/>
                </a:cubicBezTo>
                <a:cubicBezTo>
                  <a:pt x="0" y="10529"/>
                  <a:pt x="10516" y="0"/>
                  <a:pt x="23495" y="0"/>
                </a:cubicBezTo>
                <a:cubicBezTo>
                  <a:pt x="36462" y="0"/>
                  <a:pt x="46990" y="10529"/>
                  <a:pt x="46990" y="23495"/>
                </a:cubicBezTo>
                <a:close/>
              </a:path>
            </a:pathLst>
          </a:custGeom>
          <a:noFill/>
          <a:ln w="12700" cap="flat" cmpd="sng">
            <a:solidFill>
              <a:srgbClr val="DB0A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5" name="Freeform 6215"/>
          <p:cNvSpPr/>
          <p:nvPr/>
        </p:nvSpPr>
        <p:spPr>
          <a:xfrm rot="0" flipH="0" flipV="0">
            <a:off x="3948300" y="4591011"/>
            <a:ext cx="245173" cy="283108"/>
          </a:xfrm>
          <a:custGeom>
            <a:pathLst>
              <a:path w="245173" h="283108">
                <a:moveTo>
                  <a:pt x="245173" y="212331"/>
                </a:moveTo>
                <a:lnTo>
                  <a:pt x="245173" y="70777"/>
                </a:lnTo>
                <a:lnTo>
                  <a:pt x="122580" y="0"/>
                </a:lnTo>
                <a:lnTo>
                  <a:pt x="0" y="70777"/>
                </a:lnTo>
                <a:lnTo>
                  <a:pt x="0" y="212331"/>
                </a:lnTo>
                <a:lnTo>
                  <a:pt x="122580" y="283108"/>
                </a:lnTo>
                <a:lnTo>
                  <a:pt x="245173" y="212331"/>
                </a:lnTo>
                <a:close/>
              </a:path>
            </a:pathLst>
          </a:custGeom>
          <a:noFill/>
          <a:ln w="12700" cap="flat" cmpd="sng">
            <a:solidFill>
              <a:srgbClr val="DB0A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16" name="Picture 6216"/>
          <p:cNvPicPr>
            <a:picLocks noChangeAspect="0" noChangeArrowheads="1"/>
          </p:cNvPicPr>
          <p:nvPr/>
        </p:nvPicPr>
        <p:blipFill>
          <a:blip r:embed="rId6216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91546" y="4539946"/>
            <a:ext cx="417575" cy="445004"/>
          </a:xfrm>
          <a:prstGeom prst="rect">
            <a:avLst/>
          </a:prstGeom>
          <a:noFill/>
          <a:extLst/>
        </p:spPr>
      </p:pic>
      <p:sp>
        <p:nvSpPr>
          <p:cNvPr id="6217" name="Freeform 6217"/>
          <p:cNvSpPr/>
          <p:nvPr/>
        </p:nvSpPr>
        <p:spPr>
          <a:xfrm rot="0" flipH="0" flipV="0">
            <a:off x="3972816" y="4619328"/>
            <a:ext cx="196138" cy="226478"/>
          </a:xfrm>
          <a:custGeom>
            <a:pathLst>
              <a:path w="196138" h="226478">
                <a:moveTo>
                  <a:pt x="196138" y="169862"/>
                </a:moveTo>
                <a:lnTo>
                  <a:pt x="196138" y="56617"/>
                </a:lnTo>
                <a:lnTo>
                  <a:pt x="98069" y="0"/>
                </a:lnTo>
                <a:lnTo>
                  <a:pt x="0" y="56617"/>
                </a:lnTo>
                <a:lnTo>
                  <a:pt x="0" y="169862"/>
                </a:lnTo>
                <a:lnTo>
                  <a:pt x="98069" y="22647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8" name="Freeform 6218"/>
          <p:cNvSpPr/>
          <p:nvPr/>
        </p:nvSpPr>
        <p:spPr>
          <a:xfrm rot="0" flipH="0" flipV="0">
            <a:off x="6066792" y="4683830"/>
            <a:ext cx="48729" cy="97472"/>
          </a:xfrm>
          <a:custGeom>
            <a:pathLst>
              <a:path w="48729" h="97472">
                <a:moveTo>
                  <a:pt x="0" y="97472"/>
                </a:moveTo>
                <a:lnTo>
                  <a:pt x="48729" y="4873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DB0A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9" name="Freeform 6219"/>
          <p:cNvSpPr/>
          <p:nvPr/>
        </p:nvSpPr>
        <p:spPr>
          <a:xfrm rot="0" flipH="0" flipV="0">
            <a:off x="5777713" y="4732562"/>
            <a:ext cx="337807" cy="0"/>
          </a:xfrm>
          <a:custGeom>
            <a:pathLst>
              <a:path w="337807" h="0">
                <a:moveTo>
                  <a:pt x="337807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DB0A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0" name="Freeform 6220"/>
          <p:cNvSpPr/>
          <p:nvPr/>
        </p:nvSpPr>
        <p:spPr>
          <a:xfrm rot="0" flipH="0" flipV="0">
            <a:off x="5754218" y="4709067"/>
            <a:ext cx="46990" cy="47002"/>
          </a:xfrm>
          <a:custGeom>
            <a:pathLst>
              <a:path w="46990" h="47002">
                <a:moveTo>
                  <a:pt x="46990" y="23495"/>
                </a:moveTo>
                <a:cubicBezTo>
                  <a:pt x="46990" y="36474"/>
                  <a:pt x="36475" y="47002"/>
                  <a:pt x="23495" y="47002"/>
                </a:cubicBezTo>
                <a:cubicBezTo>
                  <a:pt x="10516" y="47002"/>
                  <a:pt x="0" y="36474"/>
                  <a:pt x="0" y="23495"/>
                </a:cubicBezTo>
                <a:cubicBezTo>
                  <a:pt x="0" y="10529"/>
                  <a:pt x="10516" y="0"/>
                  <a:pt x="23495" y="0"/>
                </a:cubicBezTo>
                <a:cubicBezTo>
                  <a:pt x="36475" y="0"/>
                  <a:pt x="46990" y="10529"/>
                  <a:pt x="46990" y="2349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1" name="Freeform 6221"/>
          <p:cNvSpPr/>
          <p:nvPr/>
        </p:nvSpPr>
        <p:spPr>
          <a:xfrm rot="0" flipH="0" flipV="0">
            <a:off x="5754218" y="4709067"/>
            <a:ext cx="46990" cy="47002"/>
          </a:xfrm>
          <a:custGeom>
            <a:pathLst>
              <a:path w="46990" h="47002">
                <a:moveTo>
                  <a:pt x="46990" y="23495"/>
                </a:moveTo>
                <a:cubicBezTo>
                  <a:pt x="46990" y="36474"/>
                  <a:pt x="36475" y="47002"/>
                  <a:pt x="23495" y="47002"/>
                </a:cubicBezTo>
                <a:cubicBezTo>
                  <a:pt x="10516" y="47002"/>
                  <a:pt x="0" y="36474"/>
                  <a:pt x="0" y="23495"/>
                </a:cubicBezTo>
                <a:cubicBezTo>
                  <a:pt x="0" y="10529"/>
                  <a:pt x="10516" y="0"/>
                  <a:pt x="23495" y="0"/>
                </a:cubicBezTo>
                <a:cubicBezTo>
                  <a:pt x="36475" y="0"/>
                  <a:pt x="46990" y="10529"/>
                  <a:pt x="46990" y="23495"/>
                </a:cubicBezTo>
                <a:close/>
              </a:path>
            </a:pathLst>
          </a:custGeom>
          <a:noFill/>
          <a:ln w="12700" cap="flat" cmpd="sng">
            <a:solidFill>
              <a:srgbClr val="DB0A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2" name="Freeform 6222"/>
          <p:cNvSpPr/>
          <p:nvPr/>
        </p:nvSpPr>
        <p:spPr>
          <a:xfrm rot="0" flipH="0" flipV="0">
            <a:off x="6550120" y="4591011"/>
            <a:ext cx="245173" cy="283108"/>
          </a:xfrm>
          <a:custGeom>
            <a:pathLst>
              <a:path w="245173" h="283108">
                <a:moveTo>
                  <a:pt x="245173" y="212331"/>
                </a:moveTo>
                <a:lnTo>
                  <a:pt x="245173" y="70777"/>
                </a:lnTo>
                <a:lnTo>
                  <a:pt x="122593" y="0"/>
                </a:lnTo>
                <a:lnTo>
                  <a:pt x="0" y="70777"/>
                </a:lnTo>
                <a:lnTo>
                  <a:pt x="0" y="212331"/>
                </a:lnTo>
                <a:lnTo>
                  <a:pt x="122593" y="283108"/>
                </a:lnTo>
                <a:lnTo>
                  <a:pt x="245173" y="212331"/>
                </a:lnTo>
                <a:close/>
              </a:path>
            </a:pathLst>
          </a:custGeom>
          <a:noFill/>
          <a:ln w="12700" cap="flat" cmpd="sng">
            <a:solidFill>
              <a:srgbClr val="DB0A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23" name="Picture 6223"/>
          <p:cNvPicPr>
            <a:picLocks noChangeAspect="0" noChangeArrowheads="1"/>
          </p:cNvPicPr>
          <p:nvPr/>
        </p:nvPicPr>
        <p:blipFill>
          <a:blip r:embed="rId6223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494538" y="4539946"/>
            <a:ext cx="414527" cy="445004"/>
          </a:xfrm>
          <a:prstGeom prst="rect">
            <a:avLst/>
          </a:prstGeom>
          <a:noFill/>
          <a:extLst/>
        </p:spPr>
      </p:pic>
      <p:sp>
        <p:nvSpPr>
          <p:cNvPr id="6224" name="Freeform 6224"/>
          <p:cNvSpPr/>
          <p:nvPr/>
        </p:nvSpPr>
        <p:spPr>
          <a:xfrm rot="0" flipH="0" flipV="0">
            <a:off x="6574647" y="4619328"/>
            <a:ext cx="196126" cy="226478"/>
          </a:xfrm>
          <a:custGeom>
            <a:pathLst>
              <a:path w="196126" h="226478">
                <a:moveTo>
                  <a:pt x="196126" y="169862"/>
                </a:moveTo>
                <a:lnTo>
                  <a:pt x="196126" y="56617"/>
                </a:lnTo>
                <a:lnTo>
                  <a:pt x="98057" y="0"/>
                </a:lnTo>
                <a:lnTo>
                  <a:pt x="0" y="56617"/>
                </a:lnTo>
                <a:lnTo>
                  <a:pt x="0" y="169862"/>
                </a:lnTo>
                <a:lnTo>
                  <a:pt x="98057" y="22647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5" name="Freeform 6225"/>
          <p:cNvSpPr/>
          <p:nvPr/>
        </p:nvSpPr>
        <p:spPr>
          <a:xfrm rot="0" flipH="0" flipV="0">
            <a:off x="6772722" y="2021147"/>
            <a:ext cx="48742" cy="97485"/>
          </a:xfrm>
          <a:custGeom>
            <a:pathLst>
              <a:path w="48742" h="97485">
                <a:moveTo>
                  <a:pt x="0" y="97485"/>
                </a:moveTo>
                <a:lnTo>
                  <a:pt x="48742" y="487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A999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6" name="Freeform 6226"/>
          <p:cNvSpPr/>
          <p:nvPr/>
        </p:nvSpPr>
        <p:spPr>
          <a:xfrm rot="0" flipH="0" flipV="0">
            <a:off x="6483641" y="2069891"/>
            <a:ext cx="337820" cy="0"/>
          </a:xfrm>
          <a:custGeom>
            <a:pathLst>
              <a:path w="337820" h="0">
                <a:moveTo>
                  <a:pt x="337820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A999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7" name="Freeform 6227"/>
          <p:cNvSpPr/>
          <p:nvPr/>
        </p:nvSpPr>
        <p:spPr>
          <a:xfrm rot="0" flipH="0" flipV="0">
            <a:off x="6460146" y="2046396"/>
            <a:ext cx="46990" cy="47002"/>
          </a:xfrm>
          <a:custGeom>
            <a:pathLst>
              <a:path w="46990" h="47002">
                <a:moveTo>
                  <a:pt x="46990" y="23495"/>
                </a:moveTo>
                <a:cubicBezTo>
                  <a:pt x="46990" y="36461"/>
                  <a:pt x="36475" y="47002"/>
                  <a:pt x="23495" y="47002"/>
                </a:cubicBezTo>
                <a:cubicBezTo>
                  <a:pt x="10529" y="47002"/>
                  <a:pt x="0" y="36461"/>
                  <a:pt x="0" y="23495"/>
                </a:cubicBezTo>
                <a:cubicBezTo>
                  <a:pt x="0" y="10529"/>
                  <a:pt x="10529" y="0"/>
                  <a:pt x="23495" y="0"/>
                </a:cubicBezTo>
                <a:cubicBezTo>
                  <a:pt x="36475" y="0"/>
                  <a:pt x="46990" y="10529"/>
                  <a:pt x="46990" y="2349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8" name="Freeform 6228"/>
          <p:cNvSpPr/>
          <p:nvPr/>
        </p:nvSpPr>
        <p:spPr>
          <a:xfrm rot="0" flipH="0" flipV="0">
            <a:off x="6460146" y="2046396"/>
            <a:ext cx="46990" cy="47002"/>
          </a:xfrm>
          <a:custGeom>
            <a:pathLst>
              <a:path w="46990" h="47002">
                <a:moveTo>
                  <a:pt x="46990" y="23495"/>
                </a:moveTo>
                <a:cubicBezTo>
                  <a:pt x="46990" y="36461"/>
                  <a:pt x="36475" y="47002"/>
                  <a:pt x="23495" y="47002"/>
                </a:cubicBezTo>
                <a:cubicBezTo>
                  <a:pt x="10529" y="47002"/>
                  <a:pt x="0" y="36461"/>
                  <a:pt x="0" y="23495"/>
                </a:cubicBezTo>
                <a:cubicBezTo>
                  <a:pt x="0" y="10529"/>
                  <a:pt x="10529" y="0"/>
                  <a:pt x="23495" y="0"/>
                </a:cubicBezTo>
                <a:cubicBezTo>
                  <a:pt x="36475" y="0"/>
                  <a:pt x="46990" y="10529"/>
                  <a:pt x="46990" y="23495"/>
                </a:cubicBezTo>
                <a:close/>
              </a:path>
            </a:pathLst>
          </a:custGeom>
          <a:noFill/>
          <a:ln w="12700" cap="flat" cmpd="sng">
            <a:solidFill>
              <a:srgbClr val="8A999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9" name="Freeform 6229"/>
          <p:cNvSpPr/>
          <p:nvPr/>
        </p:nvSpPr>
        <p:spPr>
          <a:xfrm rot="0" flipH="0" flipV="0">
            <a:off x="5576524" y="3233723"/>
            <a:ext cx="245173" cy="283108"/>
          </a:xfrm>
          <a:custGeom>
            <a:pathLst>
              <a:path w="245173" h="283108">
                <a:moveTo>
                  <a:pt x="245173" y="212331"/>
                </a:moveTo>
                <a:lnTo>
                  <a:pt x="245173" y="70777"/>
                </a:lnTo>
                <a:lnTo>
                  <a:pt x="122593" y="0"/>
                </a:lnTo>
                <a:lnTo>
                  <a:pt x="0" y="70777"/>
                </a:lnTo>
                <a:lnTo>
                  <a:pt x="0" y="212331"/>
                </a:lnTo>
                <a:lnTo>
                  <a:pt x="122593" y="283108"/>
                </a:lnTo>
                <a:lnTo>
                  <a:pt x="245173" y="212331"/>
                </a:lnTo>
                <a:close/>
              </a:path>
            </a:pathLst>
          </a:custGeom>
          <a:noFill/>
          <a:ln w="12700" cap="flat" cmpd="sng">
            <a:solidFill>
              <a:srgbClr val="8A999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30" name="Picture 6230"/>
          <p:cNvPicPr>
            <a:picLocks noChangeAspect="0" noChangeArrowheads="1"/>
          </p:cNvPicPr>
          <p:nvPr/>
        </p:nvPicPr>
        <p:blipFill>
          <a:blip r:embed="rId6230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519178" y="3180538"/>
            <a:ext cx="417575" cy="448052"/>
          </a:xfrm>
          <a:prstGeom prst="rect">
            <a:avLst/>
          </a:prstGeom>
          <a:noFill/>
          <a:extLst/>
        </p:spPr>
      </p:pic>
      <p:sp>
        <p:nvSpPr>
          <p:cNvPr id="6231" name="Freeform 6231"/>
          <p:cNvSpPr/>
          <p:nvPr/>
        </p:nvSpPr>
        <p:spPr>
          <a:xfrm rot="0" flipH="0" flipV="0">
            <a:off x="5601039" y="3262041"/>
            <a:ext cx="196138" cy="226478"/>
          </a:xfrm>
          <a:custGeom>
            <a:pathLst>
              <a:path w="196138" h="226478">
                <a:moveTo>
                  <a:pt x="196138" y="169862"/>
                </a:moveTo>
                <a:lnTo>
                  <a:pt x="196138" y="56617"/>
                </a:lnTo>
                <a:lnTo>
                  <a:pt x="98069" y="0"/>
                </a:lnTo>
                <a:lnTo>
                  <a:pt x="0" y="56617"/>
                </a:lnTo>
                <a:lnTo>
                  <a:pt x="0" y="169862"/>
                </a:lnTo>
                <a:lnTo>
                  <a:pt x="98069" y="226478"/>
                </a:lnTo>
                <a:close/>
              </a:path>
            </a:pathLst>
          </a:custGeom>
          <a:solidFill>
            <a:srgbClr val="8A999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2" name="Freeform 6232"/>
          <p:cNvSpPr/>
          <p:nvPr/>
        </p:nvSpPr>
        <p:spPr>
          <a:xfrm rot="0" flipH="0" flipV="0">
            <a:off x="5290244" y="3326543"/>
            <a:ext cx="48729" cy="97472"/>
          </a:xfrm>
          <a:custGeom>
            <a:pathLst>
              <a:path w="48729" h="97472">
                <a:moveTo>
                  <a:pt x="0" y="97472"/>
                </a:moveTo>
                <a:lnTo>
                  <a:pt x="48729" y="487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A2332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3" name="Freeform 6233"/>
          <p:cNvSpPr/>
          <p:nvPr/>
        </p:nvSpPr>
        <p:spPr>
          <a:xfrm rot="0" flipH="0" flipV="0">
            <a:off x="5001172" y="3375287"/>
            <a:ext cx="337807" cy="0"/>
          </a:xfrm>
          <a:custGeom>
            <a:pathLst>
              <a:path w="337807" h="0">
                <a:moveTo>
                  <a:pt x="337807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A2332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4" name="Freeform 6234"/>
          <p:cNvSpPr/>
          <p:nvPr/>
        </p:nvSpPr>
        <p:spPr>
          <a:xfrm rot="0" flipH="0" flipV="0">
            <a:off x="4977677" y="3351779"/>
            <a:ext cx="46990" cy="47002"/>
          </a:xfrm>
          <a:custGeom>
            <a:pathLst>
              <a:path w="46990" h="47002">
                <a:moveTo>
                  <a:pt x="46990" y="23507"/>
                </a:moveTo>
                <a:cubicBezTo>
                  <a:pt x="46990" y="36473"/>
                  <a:pt x="36462" y="47002"/>
                  <a:pt x="23495" y="47002"/>
                </a:cubicBezTo>
                <a:cubicBezTo>
                  <a:pt x="10516" y="47002"/>
                  <a:pt x="0" y="36473"/>
                  <a:pt x="0" y="23507"/>
                </a:cubicBezTo>
                <a:cubicBezTo>
                  <a:pt x="0" y="10528"/>
                  <a:pt x="10516" y="0"/>
                  <a:pt x="23495" y="0"/>
                </a:cubicBezTo>
                <a:cubicBezTo>
                  <a:pt x="36462" y="0"/>
                  <a:pt x="46990" y="10528"/>
                  <a:pt x="46990" y="2350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5" name="Freeform 6235"/>
          <p:cNvSpPr/>
          <p:nvPr/>
        </p:nvSpPr>
        <p:spPr>
          <a:xfrm rot="0" flipH="0" flipV="0">
            <a:off x="4977677" y="3351779"/>
            <a:ext cx="46990" cy="47002"/>
          </a:xfrm>
          <a:custGeom>
            <a:pathLst>
              <a:path w="46990" h="47002">
                <a:moveTo>
                  <a:pt x="46990" y="23507"/>
                </a:moveTo>
                <a:cubicBezTo>
                  <a:pt x="46990" y="36473"/>
                  <a:pt x="36462" y="47002"/>
                  <a:pt x="23495" y="47002"/>
                </a:cubicBezTo>
                <a:cubicBezTo>
                  <a:pt x="10516" y="47002"/>
                  <a:pt x="0" y="36473"/>
                  <a:pt x="0" y="23507"/>
                </a:cubicBezTo>
                <a:cubicBezTo>
                  <a:pt x="0" y="10528"/>
                  <a:pt x="10516" y="0"/>
                  <a:pt x="23495" y="0"/>
                </a:cubicBezTo>
                <a:cubicBezTo>
                  <a:pt x="36462" y="0"/>
                  <a:pt x="46990" y="10528"/>
                  <a:pt x="46990" y="23507"/>
                </a:cubicBezTo>
                <a:close/>
              </a:path>
            </a:pathLst>
          </a:custGeom>
          <a:noFill/>
          <a:ln w="12700" cap="flat" cmpd="sng">
            <a:solidFill>
              <a:srgbClr val="0A2332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6" name="Freeform 6236"/>
          <p:cNvSpPr/>
          <p:nvPr/>
        </p:nvSpPr>
        <p:spPr>
          <a:xfrm rot="0" flipH="0" flipV="0">
            <a:off x="2567490" y="3326543"/>
            <a:ext cx="48729" cy="97472"/>
          </a:xfrm>
          <a:custGeom>
            <a:pathLst>
              <a:path w="48729" h="97472">
                <a:moveTo>
                  <a:pt x="0" y="97472"/>
                </a:moveTo>
                <a:lnTo>
                  <a:pt x="48729" y="487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A2332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7" name="Freeform 6237"/>
          <p:cNvSpPr/>
          <p:nvPr/>
        </p:nvSpPr>
        <p:spPr>
          <a:xfrm rot="0" flipH="0" flipV="0">
            <a:off x="2278418" y="3375287"/>
            <a:ext cx="337807" cy="0"/>
          </a:xfrm>
          <a:custGeom>
            <a:pathLst>
              <a:path w="337807" h="0">
                <a:moveTo>
                  <a:pt x="337807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A2332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8" name="Freeform 6238"/>
          <p:cNvSpPr/>
          <p:nvPr/>
        </p:nvSpPr>
        <p:spPr>
          <a:xfrm rot="0" flipH="0" flipV="0">
            <a:off x="2254921" y="3351779"/>
            <a:ext cx="46990" cy="47002"/>
          </a:xfrm>
          <a:custGeom>
            <a:pathLst>
              <a:path w="46990" h="47002">
                <a:moveTo>
                  <a:pt x="46990" y="23507"/>
                </a:moveTo>
                <a:cubicBezTo>
                  <a:pt x="46990" y="36473"/>
                  <a:pt x="36462" y="47002"/>
                  <a:pt x="23495" y="47002"/>
                </a:cubicBezTo>
                <a:cubicBezTo>
                  <a:pt x="10516" y="47002"/>
                  <a:pt x="0" y="36473"/>
                  <a:pt x="0" y="23507"/>
                </a:cubicBezTo>
                <a:cubicBezTo>
                  <a:pt x="0" y="10528"/>
                  <a:pt x="10516" y="0"/>
                  <a:pt x="23495" y="0"/>
                </a:cubicBezTo>
                <a:cubicBezTo>
                  <a:pt x="36462" y="0"/>
                  <a:pt x="46990" y="10528"/>
                  <a:pt x="46990" y="2350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9" name="Freeform 6239"/>
          <p:cNvSpPr/>
          <p:nvPr/>
        </p:nvSpPr>
        <p:spPr>
          <a:xfrm rot="0" flipH="0" flipV="0">
            <a:off x="2254921" y="3351779"/>
            <a:ext cx="46990" cy="47002"/>
          </a:xfrm>
          <a:custGeom>
            <a:pathLst>
              <a:path w="46990" h="47002">
                <a:moveTo>
                  <a:pt x="46990" y="23507"/>
                </a:moveTo>
                <a:cubicBezTo>
                  <a:pt x="46990" y="36473"/>
                  <a:pt x="36462" y="47002"/>
                  <a:pt x="23495" y="47002"/>
                </a:cubicBezTo>
                <a:cubicBezTo>
                  <a:pt x="10516" y="47002"/>
                  <a:pt x="0" y="36473"/>
                  <a:pt x="0" y="23507"/>
                </a:cubicBezTo>
                <a:cubicBezTo>
                  <a:pt x="0" y="10528"/>
                  <a:pt x="10516" y="0"/>
                  <a:pt x="23495" y="0"/>
                </a:cubicBezTo>
                <a:cubicBezTo>
                  <a:pt x="36462" y="0"/>
                  <a:pt x="46990" y="10528"/>
                  <a:pt x="46990" y="23507"/>
                </a:cubicBezTo>
                <a:close/>
              </a:path>
            </a:pathLst>
          </a:custGeom>
          <a:noFill/>
          <a:ln w="12700" cap="flat" cmpd="sng">
            <a:solidFill>
              <a:srgbClr val="0A2332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0" name="Freeform 6240"/>
          <p:cNvSpPr/>
          <p:nvPr/>
        </p:nvSpPr>
        <p:spPr>
          <a:xfrm rot="0" flipH="0" flipV="0">
            <a:off x="2853768" y="3251185"/>
            <a:ext cx="245173" cy="283095"/>
          </a:xfrm>
          <a:custGeom>
            <a:pathLst>
              <a:path w="245173" h="283095">
                <a:moveTo>
                  <a:pt x="245173" y="212331"/>
                </a:moveTo>
                <a:lnTo>
                  <a:pt x="245173" y="70777"/>
                </a:lnTo>
                <a:lnTo>
                  <a:pt x="122593" y="0"/>
                </a:lnTo>
                <a:lnTo>
                  <a:pt x="0" y="70777"/>
                </a:lnTo>
                <a:lnTo>
                  <a:pt x="0" y="212331"/>
                </a:lnTo>
                <a:lnTo>
                  <a:pt x="122593" y="283095"/>
                </a:lnTo>
                <a:lnTo>
                  <a:pt x="245173" y="212331"/>
                </a:lnTo>
                <a:close/>
              </a:path>
            </a:pathLst>
          </a:custGeom>
          <a:noFill/>
          <a:ln w="12700" cap="flat" cmpd="sng">
            <a:solidFill>
              <a:srgbClr val="0A2332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41" name="Picture 6241"/>
          <p:cNvPicPr>
            <a:picLocks noChangeAspect="0" noChangeArrowheads="1"/>
          </p:cNvPicPr>
          <p:nvPr/>
        </p:nvPicPr>
        <p:blipFill>
          <a:blip r:embed="rId6241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97314" y="3198826"/>
            <a:ext cx="414527" cy="445004"/>
          </a:xfrm>
          <a:prstGeom prst="rect">
            <a:avLst/>
          </a:prstGeom>
          <a:noFill/>
          <a:extLst/>
        </p:spPr>
      </p:pic>
      <p:sp>
        <p:nvSpPr>
          <p:cNvPr id="6242" name="Freeform 6242"/>
          <p:cNvSpPr/>
          <p:nvPr/>
        </p:nvSpPr>
        <p:spPr>
          <a:xfrm rot="0" flipH="0" flipV="0">
            <a:off x="2878291" y="3279491"/>
            <a:ext cx="196138" cy="226491"/>
          </a:xfrm>
          <a:custGeom>
            <a:pathLst>
              <a:path w="196138" h="226491">
                <a:moveTo>
                  <a:pt x="196138" y="169862"/>
                </a:moveTo>
                <a:lnTo>
                  <a:pt x="196138" y="56629"/>
                </a:lnTo>
                <a:lnTo>
                  <a:pt x="98069" y="0"/>
                </a:lnTo>
                <a:lnTo>
                  <a:pt x="0" y="56629"/>
                </a:lnTo>
                <a:lnTo>
                  <a:pt x="0" y="169862"/>
                </a:lnTo>
                <a:lnTo>
                  <a:pt x="98069" y="22649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3" name="Freeform 6243"/>
          <p:cNvSpPr/>
          <p:nvPr/>
        </p:nvSpPr>
        <p:spPr>
          <a:xfrm rot="0" flipH="0" flipV="0">
            <a:off x="527151" y="2069891"/>
            <a:ext cx="10309516" cy="980541"/>
          </a:xfrm>
          <a:custGeom>
            <a:pathLst>
              <a:path w="10309516" h="980541">
                <a:moveTo>
                  <a:pt x="9491027" y="0"/>
                </a:moveTo>
                <a:lnTo>
                  <a:pt x="10093514" y="0"/>
                </a:lnTo>
                <a:cubicBezTo>
                  <a:pt x="10212806" y="0"/>
                  <a:pt x="10309516" y="96697"/>
                  <a:pt x="10309516" y="216001"/>
                </a:cubicBezTo>
                <a:lnTo>
                  <a:pt x="10309516" y="436283"/>
                </a:lnTo>
                <a:cubicBezTo>
                  <a:pt x="10309516" y="555561"/>
                  <a:pt x="10212806" y="652272"/>
                  <a:pt x="10093514" y="652272"/>
                </a:cubicBezTo>
                <a:lnTo>
                  <a:pt x="216001" y="652272"/>
                </a:lnTo>
                <a:cubicBezTo>
                  <a:pt x="96710" y="652272"/>
                  <a:pt x="0" y="748982"/>
                  <a:pt x="0" y="868273"/>
                </a:cubicBezTo>
                <a:lnTo>
                  <a:pt x="0" y="980541"/>
                </a:lnTo>
              </a:path>
            </a:pathLst>
          </a:custGeom>
          <a:noFill/>
          <a:ln w="12700" cap="flat" cmpd="sng">
            <a:solidFill>
              <a:srgbClr val="8A999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4" name="Freeform 6244"/>
          <p:cNvSpPr/>
          <p:nvPr/>
        </p:nvSpPr>
        <p:spPr>
          <a:xfrm rot="0" flipH="0" flipV="0">
            <a:off x="480355" y="2999810"/>
            <a:ext cx="93598" cy="154151"/>
          </a:xfrm>
          <a:custGeom>
            <a:pathLst>
              <a:path w="93598" h="154151">
                <a:moveTo>
                  <a:pt x="46799" y="27825"/>
                </a:moveTo>
                <a:lnTo>
                  <a:pt x="92557" y="0"/>
                </a:lnTo>
                <a:lnTo>
                  <a:pt x="93598" y="1562"/>
                </a:lnTo>
                <a:lnTo>
                  <a:pt x="63956" y="76173"/>
                </a:lnTo>
                <a:cubicBezTo>
                  <a:pt x="58241" y="102170"/>
                  <a:pt x="52526" y="128155"/>
                  <a:pt x="46799" y="154151"/>
                </a:cubicBezTo>
                <a:cubicBezTo>
                  <a:pt x="41085" y="128155"/>
                  <a:pt x="35370" y="102170"/>
                  <a:pt x="29642" y="76173"/>
                </a:cubicBezTo>
                <a:lnTo>
                  <a:pt x="0" y="1562"/>
                </a:lnTo>
                <a:lnTo>
                  <a:pt x="787" y="0"/>
                </a:lnTo>
                <a:close/>
              </a:path>
            </a:pathLst>
          </a:custGeom>
          <a:solidFill>
            <a:srgbClr val="8A999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5" name="Freeform 6245"/>
          <p:cNvSpPr/>
          <p:nvPr/>
        </p:nvSpPr>
        <p:spPr>
          <a:xfrm rot="0" flipH="0" flipV="0">
            <a:off x="527151" y="3408289"/>
            <a:ext cx="10309516" cy="980541"/>
          </a:xfrm>
          <a:custGeom>
            <a:pathLst>
              <a:path w="10309516" h="980541">
                <a:moveTo>
                  <a:pt x="9493148" y="0"/>
                </a:moveTo>
                <a:lnTo>
                  <a:pt x="10093515" y="0"/>
                </a:lnTo>
                <a:cubicBezTo>
                  <a:pt x="10212806" y="0"/>
                  <a:pt x="10309516" y="96697"/>
                  <a:pt x="10309516" y="216001"/>
                </a:cubicBezTo>
                <a:lnTo>
                  <a:pt x="10309516" y="436283"/>
                </a:lnTo>
                <a:cubicBezTo>
                  <a:pt x="10309516" y="555561"/>
                  <a:pt x="10212806" y="652272"/>
                  <a:pt x="10093515" y="652272"/>
                </a:cubicBezTo>
                <a:lnTo>
                  <a:pt x="216002" y="652272"/>
                </a:lnTo>
                <a:cubicBezTo>
                  <a:pt x="96710" y="652272"/>
                  <a:pt x="0" y="748982"/>
                  <a:pt x="0" y="868273"/>
                </a:cubicBezTo>
                <a:lnTo>
                  <a:pt x="0" y="980541"/>
                </a:lnTo>
              </a:path>
            </a:pathLst>
          </a:custGeom>
          <a:noFill/>
          <a:ln w="12700" cap="flat" cmpd="sng">
            <a:solidFill>
              <a:srgbClr val="DB0A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6" name="Freeform 6246"/>
          <p:cNvSpPr/>
          <p:nvPr/>
        </p:nvSpPr>
        <p:spPr>
          <a:xfrm rot="0" flipH="0" flipV="0">
            <a:off x="480355" y="4338210"/>
            <a:ext cx="93598" cy="154151"/>
          </a:xfrm>
          <a:custGeom>
            <a:pathLst>
              <a:path w="93598" h="154151">
                <a:moveTo>
                  <a:pt x="46799" y="27825"/>
                </a:moveTo>
                <a:lnTo>
                  <a:pt x="92557" y="0"/>
                </a:lnTo>
                <a:lnTo>
                  <a:pt x="93598" y="1562"/>
                </a:lnTo>
                <a:lnTo>
                  <a:pt x="63956" y="76173"/>
                </a:lnTo>
                <a:cubicBezTo>
                  <a:pt x="58241" y="102170"/>
                  <a:pt x="52526" y="128155"/>
                  <a:pt x="46799" y="154151"/>
                </a:cubicBezTo>
                <a:cubicBezTo>
                  <a:pt x="41085" y="128155"/>
                  <a:pt x="35370" y="102170"/>
                  <a:pt x="29642" y="76173"/>
                </a:cubicBezTo>
                <a:lnTo>
                  <a:pt x="0" y="1562"/>
                </a:lnTo>
                <a:lnTo>
                  <a:pt x="787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7" name="Freeform 6247"/>
          <p:cNvSpPr/>
          <p:nvPr/>
        </p:nvSpPr>
        <p:spPr>
          <a:xfrm rot="0" flipH="0" flipV="0">
            <a:off x="9998075" y="2041663"/>
            <a:ext cx="57150" cy="57150"/>
          </a:xfrm>
          <a:custGeom>
            <a:pathLst>
              <a:path w="57150" h="57150">
                <a:moveTo>
                  <a:pt x="57150" y="28575"/>
                </a:moveTo>
                <a:cubicBezTo>
                  <a:pt x="57150" y="44348"/>
                  <a:pt x="44349" y="57150"/>
                  <a:pt x="28575" y="57150"/>
                </a:cubicBezTo>
                <a:cubicBezTo>
                  <a:pt x="12802" y="57150"/>
                  <a:pt x="0" y="44348"/>
                  <a:pt x="0" y="28575"/>
                </a:cubicBezTo>
                <a:cubicBezTo>
                  <a:pt x="0" y="12789"/>
                  <a:pt x="12802" y="0"/>
                  <a:pt x="28575" y="0"/>
                </a:cubicBezTo>
                <a:cubicBezTo>
                  <a:pt x="44349" y="0"/>
                  <a:pt x="57150" y="12789"/>
                  <a:pt x="57150" y="2857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8" name="Freeform 6248"/>
          <p:cNvSpPr/>
          <p:nvPr/>
        </p:nvSpPr>
        <p:spPr>
          <a:xfrm rot="0" flipH="0" flipV="0">
            <a:off x="9998075" y="2041663"/>
            <a:ext cx="57150" cy="57150"/>
          </a:xfrm>
          <a:custGeom>
            <a:pathLst>
              <a:path w="57150" h="57150">
                <a:moveTo>
                  <a:pt x="57150" y="28575"/>
                </a:moveTo>
                <a:cubicBezTo>
                  <a:pt x="57150" y="44348"/>
                  <a:pt x="44349" y="57150"/>
                  <a:pt x="28575" y="57150"/>
                </a:cubicBezTo>
                <a:cubicBezTo>
                  <a:pt x="12802" y="57150"/>
                  <a:pt x="0" y="44348"/>
                  <a:pt x="0" y="28575"/>
                </a:cubicBezTo>
                <a:cubicBezTo>
                  <a:pt x="0" y="12789"/>
                  <a:pt x="12802" y="0"/>
                  <a:pt x="28575" y="0"/>
                </a:cubicBezTo>
                <a:cubicBezTo>
                  <a:pt x="44349" y="0"/>
                  <a:pt x="57150" y="12789"/>
                  <a:pt x="57150" y="28575"/>
                </a:cubicBezTo>
                <a:close/>
              </a:path>
            </a:pathLst>
          </a:custGeom>
          <a:noFill/>
          <a:ln w="12700" cap="flat" cmpd="sng">
            <a:solidFill>
              <a:srgbClr val="8A999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9" name="Freeform 6249"/>
          <p:cNvSpPr/>
          <p:nvPr/>
        </p:nvSpPr>
        <p:spPr>
          <a:xfrm rot="0" flipH="0" flipV="0">
            <a:off x="9998075" y="3379714"/>
            <a:ext cx="57150" cy="57150"/>
          </a:xfrm>
          <a:custGeom>
            <a:pathLst>
              <a:path w="57150" h="57150">
                <a:moveTo>
                  <a:pt x="57150" y="28575"/>
                </a:moveTo>
                <a:cubicBezTo>
                  <a:pt x="57150" y="44348"/>
                  <a:pt x="44349" y="57150"/>
                  <a:pt x="28575" y="57150"/>
                </a:cubicBezTo>
                <a:cubicBezTo>
                  <a:pt x="12802" y="57150"/>
                  <a:pt x="0" y="44348"/>
                  <a:pt x="0" y="28575"/>
                </a:cubicBezTo>
                <a:cubicBezTo>
                  <a:pt x="0" y="12789"/>
                  <a:pt x="12802" y="0"/>
                  <a:pt x="28575" y="0"/>
                </a:cubicBezTo>
                <a:cubicBezTo>
                  <a:pt x="44349" y="0"/>
                  <a:pt x="57150" y="12789"/>
                  <a:pt x="57150" y="2857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0" name="Freeform 6250"/>
          <p:cNvSpPr/>
          <p:nvPr/>
        </p:nvSpPr>
        <p:spPr>
          <a:xfrm rot="0" flipH="0" flipV="0">
            <a:off x="9998075" y="3379714"/>
            <a:ext cx="57150" cy="57150"/>
          </a:xfrm>
          <a:custGeom>
            <a:pathLst>
              <a:path w="57150" h="57150">
                <a:moveTo>
                  <a:pt x="57150" y="28575"/>
                </a:moveTo>
                <a:cubicBezTo>
                  <a:pt x="57150" y="44348"/>
                  <a:pt x="44349" y="57150"/>
                  <a:pt x="28575" y="57150"/>
                </a:cubicBezTo>
                <a:cubicBezTo>
                  <a:pt x="12802" y="57150"/>
                  <a:pt x="0" y="44348"/>
                  <a:pt x="0" y="28575"/>
                </a:cubicBezTo>
                <a:cubicBezTo>
                  <a:pt x="0" y="12789"/>
                  <a:pt x="12802" y="0"/>
                  <a:pt x="28575" y="0"/>
                </a:cubicBezTo>
                <a:cubicBezTo>
                  <a:pt x="44349" y="0"/>
                  <a:pt x="57150" y="12789"/>
                  <a:pt x="57150" y="28575"/>
                </a:cubicBezTo>
                <a:close/>
              </a:path>
            </a:pathLst>
          </a:custGeom>
          <a:noFill/>
          <a:ln w="12700" cap="flat" cmpd="sng">
            <a:solidFill>
              <a:srgbClr val="DB0A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1" name="Freeform 6251"/>
          <p:cNvSpPr/>
          <p:nvPr/>
        </p:nvSpPr>
        <p:spPr>
          <a:xfrm rot="0" flipH="0" flipV="0">
            <a:off x="429086" y="5329124"/>
            <a:ext cx="245173" cy="283108"/>
          </a:xfrm>
          <a:custGeom>
            <a:pathLst>
              <a:path w="245173" h="283108">
                <a:moveTo>
                  <a:pt x="245173" y="212331"/>
                </a:moveTo>
                <a:lnTo>
                  <a:pt x="245173" y="70777"/>
                </a:lnTo>
                <a:lnTo>
                  <a:pt x="122593" y="0"/>
                </a:lnTo>
                <a:lnTo>
                  <a:pt x="0" y="70777"/>
                </a:lnTo>
                <a:lnTo>
                  <a:pt x="0" y="212331"/>
                </a:lnTo>
                <a:lnTo>
                  <a:pt x="122593" y="283108"/>
                </a:lnTo>
                <a:lnTo>
                  <a:pt x="245173" y="212331"/>
                </a:lnTo>
                <a:close/>
              </a:path>
            </a:pathLst>
          </a:custGeom>
          <a:noFill/>
          <a:ln w="12700" cap="flat" cmpd="sng">
            <a:solidFill>
              <a:srgbClr val="1727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52" name="Picture 6252"/>
          <p:cNvPicPr>
            <a:picLocks noChangeAspect="0" noChangeArrowheads="1"/>
          </p:cNvPicPr>
          <p:nvPr/>
        </p:nvPicPr>
        <p:blipFill>
          <a:blip r:embed="rId625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4334" y="5278043"/>
            <a:ext cx="414527" cy="445007"/>
          </a:xfrm>
          <a:prstGeom prst="rect">
            <a:avLst/>
          </a:prstGeom>
          <a:noFill/>
          <a:extLst/>
        </p:spPr>
      </p:pic>
      <p:sp>
        <p:nvSpPr>
          <p:cNvPr id="6253" name="Freeform 6253"/>
          <p:cNvSpPr/>
          <p:nvPr/>
        </p:nvSpPr>
        <p:spPr>
          <a:xfrm rot="0" flipH="0" flipV="0">
            <a:off x="453607" y="5357441"/>
            <a:ext cx="196138" cy="226478"/>
          </a:xfrm>
          <a:custGeom>
            <a:pathLst>
              <a:path w="196138" h="226478">
                <a:moveTo>
                  <a:pt x="196138" y="169862"/>
                </a:moveTo>
                <a:lnTo>
                  <a:pt x="196138" y="56617"/>
                </a:lnTo>
                <a:lnTo>
                  <a:pt x="98069" y="0"/>
                </a:lnTo>
                <a:lnTo>
                  <a:pt x="0" y="56617"/>
                </a:lnTo>
                <a:lnTo>
                  <a:pt x="0" y="169862"/>
                </a:lnTo>
                <a:lnTo>
                  <a:pt x="98069" y="226478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4" name="Freeform 6254"/>
          <p:cNvSpPr/>
          <p:nvPr/>
        </p:nvSpPr>
        <p:spPr>
          <a:xfrm rot="0" flipH="0" flipV="0">
            <a:off x="4204161" y="5329124"/>
            <a:ext cx="245173" cy="283108"/>
          </a:xfrm>
          <a:custGeom>
            <a:pathLst>
              <a:path w="245173" h="283108">
                <a:moveTo>
                  <a:pt x="245173" y="212331"/>
                </a:moveTo>
                <a:lnTo>
                  <a:pt x="245173" y="70777"/>
                </a:lnTo>
                <a:lnTo>
                  <a:pt x="122593" y="0"/>
                </a:lnTo>
                <a:lnTo>
                  <a:pt x="0" y="70777"/>
                </a:lnTo>
                <a:lnTo>
                  <a:pt x="0" y="212331"/>
                </a:lnTo>
                <a:lnTo>
                  <a:pt x="122593" y="283108"/>
                </a:lnTo>
                <a:lnTo>
                  <a:pt x="245173" y="212331"/>
                </a:lnTo>
                <a:close/>
              </a:path>
            </a:pathLst>
          </a:custGeom>
          <a:noFill/>
          <a:ln w="12700" cap="flat" cmpd="sng">
            <a:solidFill>
              <a:srgbClr val="DB0A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55" name="Picture 6255"/>
          <p:cNvPicPr>
            <a:picLocks noChangeAspect="0" noChangeArrowheads="1"/>
          </p:cNvPicPr>
          <p:nvPr/>
        </p:nvPicPr>
        <p:blipFill>
          <a:blip r:embed="rId6255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7758" y="5278043"/>
            <a:ext cx="414526" cy="445007"/>
          </a:xfrm>
          <a:prstGeom prst="rect">
            <a:avLst/>
          </a:prstGeom>
          <a:noFill/>
          <a:extLst/>
        </p:spPr>
      </p:pic>
      <p:sp>
        <p:nvSpPr>
          <p:cNvPr id="6256" name="Freeform 6256"/>
          <p:cNvSpPr/>
          <p:nvPr/>
        </p:nvSpPr>
        <p:spPr>
          <a:xfrm rot="0" flipH="0" flipV="0">
            <a:off x="4228682" y="5357441"/>
            <a:ext cx="196138" cy="226478"/>
          </a:xfrm>
          <a:custGeom>
            <a:pathLst>
              <a:path w="196138" h="226478">
                <a:moveTo>
                  <a:pt x="196138" y="169862"/>
                </a:moveTo>
                <a:lnTo>
                  <a:pt x="196138" y="56617"/>
                </a:lnTo>
                <a:lnTo>
                  <a:pt x="98069" y="0"/>
                </a:lnTo>
                <a:lnTo>
                  <a:pt x="0" y="56617"/>
                </a:lnTo>
                <a:lnTo>
                  <a:pt x="0" y="169862"/>
                </a:lnTo>
                <a:lnTo>
                  <a:pt x="98069" y="22647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7" name="Freeform 6257"/>
          <p:cNvSpPr/>
          <p:nvPr/>
        </p:nvSpPr>
        <p:spPr>
          <a:xfrm rot="0" flipH="0" flipV="0">
            <a:off x="5074607" y="5329124"/>
            <a:ext cx="245173" cy="283108"/>
          </a:xfrm>
          <a:custGeom>
            <a:pathLst>
              <a:path w="245173" h="283108">
                <a:moveTo>
                  <a:pt x="245173" y="212331"/>
                </a:moveTo>
                <a:lnTo>
                  <a:pt x="245173" y="70777"/>
                </a:lnTo>
                <a:lnTo>
                  <a:pt x="122580" y="0"/>
                </a:lnTo>
                <a:lnTo>
                  <a:pt x="0" y="70777"/>
                </a:lnTo>
                <a:lnTo>
                  <a:pt x="0" y="212331"/>
                </a:lnTo>
                <a:lnTo>
                  <a:pt x="122580" y="283108"/>
                </a:lnTo>
                <a:lnTo>
                  <a:pt x="245173" y="212331"/>
                </a:lnTo>
                <a:close/>
              </a:path>
            </a:pathLst>
          </a:custGeom>
          <a:noFill/>
          <a:ln w="12700" cap="flat" cmpd="sng">
            <a:solidFill>
              <a:srgbClr val="0A2332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58" name="Picture 6258"/>
          <p:cNvPicPr>
            <a:picLocks noChangeAspect="0" noChangeArrowheads="1"/>
          </p:cNvPicPr>
          <p:nvPr/>
        </p:nvPicPr>
        <p:blipFill>
          <a:blip r:embed="rId6258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19486" y="5278043"/>
            <a:ext cx="414526" cy="445007"/>
          </a:xfrm>
          <a:prstGeom prst="rect">
            <a:avLst/>
          </a:prstGeom>
          <a:noFill/>
          <a:extLst/>
        </p:spPr>
      </p:pic>
      <p:sp>
        <p:nvSpPr>
          <p:cNvPr id="6259" name="Freeform 6259"/>
          <p:cNvSpPr/>
          <p:nvPr/>
        </p:nvSpPr>
        <p:spPr>
          <a:xfrm rot="0" flipH="0" flipV="0">
            <a:off x="5099122" y="5357441"/>
            <a:ext cx="196138" cy="226478"/>
          </a:xfrm>
          <a:custGeom>
            <a:pathLst>
              <a:path w="196138" h="226478">
                <a:moveTo>
                  <a:pt x="196138" y="169862"/>
                </a:moveTo>
                <a:lnTo>
                  <a:pt x="196138" y="56617"/>
                </a:lnTo>
                <a:lnTo>
                  <a:pt x="98069" y="0"/>
                </a:lnTo>
                <a:lnTo>
                  <a:pt x="0" y="56617"/>
                </a:lnTo>
                <a:lnTo>
                  <a:pt x="0" y="169862"/>
                </a:lnTo>
                <a:lnTo>
                  <a:pt x="98069" y="22647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0" name="Freeform 6260"/>
          <p:cNvSpPr/>
          <p:nvPr/>
        </p:nvSpPr>
        <p:spPr>
          <a:xfrm rot="0" flipH="0" flipV="0">
            <a:off x="1834122" y="5329124"/>
            <a:ext cx="245173" cy="283108"/>
          </a:xfrm>
          <a:custGeom>
            <a:pathLst>
              <a:path w="245173" h="283108">
                <a:moveTo>
                  <a:pt x="245173" y="212331"/>
                </a:moveTo>
                <a:lnTo>
                  <a:pt x="245173" y="70777"/>
                </a:lnTo>
                <a:lnTo>
                  <a:pt x="122593" y="0"/>
                </a:lnTo>
                <a:lnTo>
                  <a:pt x="0" y="70777"/>
                </a:lnTo>
                <a:lnTo>
                  <a:pt x="0" y="212331"/>
                </a:lnTo>
                <a:lnTo>
                  <a:pt x="122593" y="283108"/>
                </a:lnTo>
                <a:lnTo>
                  <a:pt x="245173" y="212331"/>
                </a:lnTo>
                <a:close/>
              </a:path>
            </a:pathLst>
          </a:custGeom>
          <a:noFill/>
          <a:ln w="12700" cap="flat" cmpd="sng">
            <a:solidFill>
              <a:srgbClr val="8A999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61" name="Picture 6261"/>
          <p:cNvPicPr>
            <a:picLocks noChangeAspect="0" noChangeArrowheads="1"/>
          </p:cNvPicPr>
          <p:nvPr/>
        </p:nvPicPr>
        <p:blipFill>
          <a:blip r:embed="rId6261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76414" y="5278043"/>
            <a:ext cx="417574" cy="445007"/>
          </a:xfrm>
          <a:prstGeom prst="rect">
            <a:avLst/>
          </a:prstGeom>
          <a:noFill/>
          <a:extLst/>
        </p:spPr>
      </p:pic>
      <p:sp>
        <p:nvSpPr>
          <p:cNvPr id="6262" name="Freeform 6262"/>
          <p:cNvSpPr/>
          <p:nvPr/>
        </p:nvSpPr>
        <p:spPr>
          <a:xfrm rot="0" flipH="0" flipV="0">
            <a:off x="1858638" y="5357441"/>
            <a:ext cx="196138" cy="226478"/>
          </a:xfrm>
          <a:custGeom>
            <a:pathLst>
              <a:path w="196138" h="226478">
                <a:moveTo>
                  <a:pt x="196138" y="169862"/>
                </a:moveTo>
                <a:lnTo>
                  <a:pt x="196138" y="56617"/>
                </a:lnTo>
                <a:lnTo>
                  <a:pt x="98069" y="0"/>
                </a:lnTo>
                <a:lnTo>
                  <a:pt x="0" y="56617"/>
                </a:lnTo>
                <a:lnTo>
                  <a:pt x="0" y="169862"/>
                </a:lnTo>
                <a:lnTo>
                  <a:pt x="98069" y="226478"/>
                </a:lnTo>
                <a:close/>
              </a:path>
            </a:pathLst>
          </a:custGeom>
          <a:solidFill>
            <a:srgbClr val="8A999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3" name="Freeform 6263"/>
          <p:cNvSpPr/>
          <p:nvPr/>
        </p:nvSpPr>
        <p:spPr>
          <a:xfrm rot="0" flipH="0" flipV="0">
            <a:off x="4926713" y="746858"/>
            <a:ext cx="0" cy="581037"/>
          </a:xfrm>
          <a:custGeom>
            <a:pathLst>
              <a:path w="0" h="581037">
                <a:moveTo>
                  <a:pt x="0" y="0"/>
                </a:moveTo>
                <a:lnTo>
                  <a:pt x="0" y="581037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4" name="Freeform 6264"/>
          <p:cNvSpPr/>
          <p:nvPr/>
        </p:nvSpPr>
        <p:spPr>
          <a:xfrm rot="0" flipH="0" flipV="0">
            <a:off x="8368704" y="746858"/>
            <a:ext cx="0" cy="581037"/>
          </a:xfrm>
          <a:custGeom>
            <a:pathLst>
              <a:path w="0" h="581037">
                <a:moveTo>
                  <a:pt x="0" y="0"/>
                </a:moveTo>
                <a:lnTo>
                  <a:pt x="0" y="581037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65" name="Picture 6265"/>
          <p:cNvPicPr>
            <a:picLocks noChangeAspect="0" noChangeArrowheads="1"/>
          </p:cNvPicPr>
          <p:nvPr/>
        </p:nvPicPr>
        <p:blipFill>
          <a:blip r:embed="rId6265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426992" y="367758"/>
            <a:ext cx="448049" cy="448052"/>
          </a:xfrm>
          <a:prstGeom prst="rect">
            <a:avLst/>
          </a:prstGeom>
          <a:noFill/>
          <a:extLst/>
        </p:spPr>
      </p:pic>
      <p:sp>
        <p:nvSpPr>
          <p:cNvPr id="6266" name="Freeform 6266"/>
          <p:cNvSpPr/>
          <p:nvPr/>
        </p:nvSpPr>
        <p:spPr>
          <a:xfrm rot="0" flipH="0" flipV="0">
            <a:off x="10472335" y="411949"/>
            <a:ext cx="300304" cy="300291"/>
          </a:xfrm>
          <a:custGeom>
            <a:pathLst>
              <a:path w="300304" h="300291">
                <a:moveTo>
                  <a:pt x="300304" y="150139"/>
                </a:moveTo>
                <a:cubicBezTo>
                  <a:pt x="300304" y="233070"/>
                  <a:pt x="233083" y="300291"/>
                  <a:pt x="150165" y="300291"/>
                </a:cubicBezTo>
                <a:cubicBezTo>
                  <a:pt x="67221" y="300291"/>
                  <a:pt x="0" y="233070"/>
                  <a:pt x="0" y="150139"/>
                </a:cubicBezTo>
                <a:cubicBezTo>
                  <a:pt x="0" y="67221"/>
                  <a:pt x="67221" y="0"/>
                  <a:pt x="150165" y="0"/>
                </a:cubicBezTo>
                <a:cubicBezTo>
                  <a:pt x="233083" y="0"/>
                  <a:pt x="300304" y="67221"/>
                  <a:pt x="300304" y="150139"/>
                </a:cubicBezTo>
              </a:path>
            </a:pathLst>
          </a:custGeom>
          <a:solidFill>
            <a:srgbClr val="DC003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7" name="Freeform 6267"/>
          <p:cNvSpPr/>
          <p:nvPr/>
        </p:nvSpPr>
        <p:spPr>
          <a:xfrm rot="0" flipH="0" flipV="0">
            <a:off x="10472335" y="411949"/>
            <a:ext cx="300304" cy="300291"/>
          </a:xfrm>
          <a:custGeom>
            <a:pathLst>
              <a:path w="300304" h="300291">
                <a:moveTo>
                  <a:pt x="300304" y="150139"/>
                </a:moveTo>
                <a:cubicBezTo>
                  <a:pt x="300304" y="233070"/>
                  <a:pt x="233083" y="300291"/>
                  <a:pt x="150165" y="300291"/>
                </a:cubicBezTo>
                <a:cubicBezTo>
                  <a:pt x="67221" y="300291"/>
                  <a:pt x="0" y="233070"/>
                  <a:pt x="0" y="150139"/>
                </a:cubicBezTo>
                <a:cubicBezTo>
                  <a:pt x="0" y="67221"/>
                  <a:pt x="67221" y="0"/>
                  <a:pt x="150165" y="0"/>
                </a:cubicBezTo>
                <a:cubicBezTo>
                  <a:pt x="233083" y="0"/>
                  <a:pt x="300304" y="67221"/>
                  <a:pt x="300304" y="150139"/>
                </a:cubicBezTo>
                <a:close/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268" name="Picture 6268"/>
          <p:cNvPicPr>
            <a:picLocks noChangeAspect="0" noChangeArrowheads="1"/>
          </p:cNvPicPr>
          <p:nvPr/>
        </p:nvPicPr>
        <p:blipFill>
          <a:blip r:embed="rId62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549385" y="443596"/>
            <a:ext cx="136550" cy="229920"/>
          </a:xfrm>
          <a:prstGeom prst="rect">
            <a:avLst/>
          </a:prstGeom>
          <a:noFill/>
          <a:extLst/>
        </p:spPr>
      </p:pic>
      <p:sp>
        <p:nvSpPr>
          <p:cNvPr id="6269" name="Rectangle 6269"/>
          <p:cNvSpPr/>
          <p:nvPr/>
        </p:nvSpPr>
        <p:spPr>
          <a:xfrm rot="0" flipH="0" flipV="0">
            <a:off x="179995" y="47614"/>
            <a:ext cx="8516524" cy="394288"/>
          </a:xfrm>
          <a:prstGeom prst="rect">
            <a:avLst/>
          </a:prstGeom>
        </p:spPr>
      </p:sp>
      <p:sp>
        <p:nvSpPr>
          <p:cNvPr id="6270" name="Freeform 6270"/>
          <p:cNvSpPr/>
          <p:nvPr/>
        </p:nvSpPr>
        <p:spPr>
          <a:xfrm rot="0" flipH="0" flipV="0">
            <a:off x="252004" y="163735"/>
            <a:ext cx="88011" cy="230962"/>
          </a:xfrm>
          <a:custGeom>
            <a:pathLst>
              <a:path w="1397000" h="10998200">
                <a:moveTo>
                  <a:pt x="0" y="10998200"/>
                </a:moveTo>
                <a:lnTo>
                  <a:pt x="1397000" y="10998200"/>
                </a:lnTo>
                <a:lnTo>
                  <a:pt x="1397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1" name="Freeform 6271"/>
          <p:cNvSpPr/>
          <p:nvPr/>
        </p:nvSpPr>
        <p:spPr>
          <a:xfrm rot="0" flipH="0" flipV="0">
            <a:off x="430687" y="177337"/>
            <a:ext cx="141351" cy="194691"/>
          </a:xfrm>
          <a:custGeom>
            <a:pathLst>
              <a:path w="6731000" h="9271000">
                <a:moveTo>
                  <a:pt x="3454400" y="9271000"/>
                </a:moveTo>
                <a:cubicBezTo>
                  <a:pt x="5194300" y="9271000"/>
                  <a:pt x="6731000" y="8343900"/>
                  <a:pt x="6731000" y="6197600"/>
                </a:cubicBezTo>
                <a:lnTo>
                  <a:pt x="6731000" y="6070600"/>
                </a:lnTo>
                <a:lnTo>
                  <a:pt x="5207000" y="6070600"/>
                </a:lnTo>
                <a:lnTo>
                  <a:pt x="5207000" y="6197600"/>
                </a:lnTo>
                <a:cubicBezTo>
                  <a:pt x="5207000" y="7391400"/>
                  <a:pt x="4216400" y="7874000"/>
                  <a:pt x="3441700" y="7874000"/>
                </a:cubicBezTo>
                <a:cubicBezTo>
                  <a:pt x="2133600" y="7874000"/>
                  <a:pt x="1524000" y="7226300"/>
                  <a:pt x="1524000" y="6172200"/>
                </a:cubicBezTo>
                <a:lnTo>
                  <a:pt x="1524000" y="3098800"/>
                </a:lnTo>
                <a:cubicBezTo>
                  <a:pt x="1524000" y="2044700"/>
                  <a:pt x="2133600" y="1397000"/>
                  <a:pt x="3441700" y="1397000"/>
                </a:cubicBezTo>
                <a:cubicBezTo>
                  <a:pt x="4216400" y="1397000"/>
                  <a:pt x="5207000" y="1879600"/>
                  <a:pt x="5207000" y="3073400"/>
                </a:cubicBezTo>
                <a:lnTo>
                  <a:pt x="5207000" y="3200400"/>
                </a:lnTo>
                <a:lnTo>
                  <a:pt x="6731000" y="3200400"/>
                </a:lnTo>
                <a:lnTo>
                  <a:pt x="6731000" y="3073400"/>
                </a:lnTo>
                <a:cubicBezTo>
                  <a:pt x="6731000" y="927100"/>
                  <a:pt x="5194300" y="0"/>
                  <a:pt x="3454400" y="0"/>
                </a:cubicBezTo>
                <a:cubicBezTo>
                  <a:pt x="12446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44600" y="9271000"/>
                  <a:pt x="34544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2" name="Freeform 6272"/>
          <p:cNvSpPr/>
          <p:nvPr/>
        </p:nvSpPr>
        <p:spPr>
          <a:xfrm rot="0" flipH="0" flipV="0">
            <a:off x="593374" y="181337"/>
            <a:ext cx="156819" cy="186690"/>
          </a:xfrm>
          <a:custGeom>
            <a:pathLst>
              <a:path w="7467600" h="8890000">
                <a:moveTo>
                  <a:pt x="0" y="8890000"/>
                </a:moveTo>
                <a:lnTo>
                  <a:pt x="1460500" y="8890000"/>
                </a:lnTo>
                <a:lnTo>
                  <a:pt x="3695700" y="5511800"/>
                </a:lnTo>
                <a:lnTo>
                  <a:pt x="5918200" y="8890000"/>
                </a:lnTo>
                <a:lnTo>
                  <a:pt x="7467600" y="8890000"/>
                </a:lnTo>
                <a:lnTo>
                  <a:pt x="7467600" y="8382000"/>
                </a:lnTo>
                <a:lnTo>
                  <a:pt x="4660900" y="4279900"/>
                </a:lnTo>
                <a:lnTo>
                  <a:pt x="7251700" y="508000"/>
                </a:lnTo>
                <a:lnTo>
                  <a:pt x="7251700" y="0"/>
                </a:lnTo>
                <a:lnTo>
                  <a:pt x="5791200" y="0"/>
                </a:lnTo>
                <a:lnTo>
                  <a:pt x="3733800" y="3098800"/>
                </a:lnTo>
                <a:lnTo>
                  <a:pt x="1765300" y="0"/>
                </a:lnTo>
                <a:lnTo>
                  <a:pt x="215900" y="0"/>
                </a:lnTo>
                <a:lnTo>
                  <a:pt x="215900" y="508000"/>
                </a:lnTo>
                <a:lnTo>
                  <a:pt x="2781300" y="4292600"/>
                </a:lnTo>
                <a:lnTo>
                  <a:pt x="0" y="8382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3" name="Freeform 6273"/>
          <p:cNvSpPr/>
          <p:nvPr/>
        </p:nvSpPr>
        <p:spPr>
          <a:xfrm rot="0" flipH="0" flipV="0">
            <a:off x="782198" y="181337"/>
            <a:ext cx="120015" cy="18669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4" name="Freeform 6274"/>
          <p:cNvSpPr/>
          <p:nvPr/>
        </p:nvSpPr>
        <p:spPr>
          <a:xfrm rot="0" flipH="0" flipV="0">
            <a:off x="939551" y="181337"/>
            <a:ext cx="168021" cy="186690"/>
          </a:xfrm>
          <a:custGeom>
            <a:pathLst>
              <a:path w="8001000" h="8890000">
                <a:moveTo>
                  <a:pt x="4495800" y="6019800"/>
                </a:moveTo>
                <a:lnTo>
                  <a:pt x="6527800" y="2705100"/>
                </a:lnTo>
                <a:lnTo>
                  <a:pt x="6527800" y="8890000"/>
                </a:lnTo>
                <a:lnTo>
                  <a:pt x="8001000" y="8890000"/>
                </a:lnTo>
                <a:lnTo>
                  <a:pt x="8001000" y="0"/>
                </a:lnTo>
                <a:lnTo>
                  <a:pt x="6578600" y="0"/>
                </a:lnTo>
                <a:lnTo>
                  <a:pt x="4025900" y="4152900"/>
                </a:lnTo>
                <a:lnTo>
                  <a:pt x="1473200" y="0"/>
                </a:lnTo>
                <a:lnTo>
                  <a:pt x="0" y="0"/>
                </a:lnTo>
                <a:lnTo>
                  <a:pt x="0" y="8890000"/>
                </a:lnTo>
                <a:lnTo>
                  <a:pt x="1473200" y="8890000"/>
                </a:lnTo>
                <a:lnTo>
                  <a:pt x="1473200" y="2705100"/>
                </a:lnTo>
                <a:lnTo>
                  <a:pt x="3517900" y="6019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5" name="Freeform 6275"/>
          <p:cNvSpPr/>
          <p:nvPr/>
        </p:nvSpPr>
        <p:spPr>
          <a:xfrm rot="0" flipH="0" flipV="0">
            <a:off x="1136909" y="181337"/>
            <a:ext cx="164820" cy="18669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6" name="Freeform 6276"/>
          <p:cNvSpPr/>
          <p:nvPr/>
        </p:nvSpPr>
        <p:spPr>
          <a:xfrm rot="0" flipH="0" flipV="0">
            <a:off x="1395074" y="181337"/>
            <a:ext cx="139750" cy="186690"/>
          </a:xfrm>
          <a:custGeom>
            <a:pathLst>
              <a:path w="66548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1333500"/>
                </a:lnTo>
                <a:lnTo>
                  <a:pt x="5130800" y="1333500"/>
                </a:lnTo>
                <a:lnTo>
                  <a:pt x="5130800" y="8890000"/>
                </a:lnTo>
                <a:lnTo>
                  <a:pt x="6654800" y="8890000"/>
                </a:lnTo>
                <a:lnTo>
                  <a:pt x="665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7" name="Freeform 6277"/>
          <p:cNvSpPr/>
          <p:nvPr/>
        </p:nvSpPr>
        <p:spPr>
          <a:xfrm rot="0" flipH="0" flipV="0">
            <a:off x="1577497" y="177337"/>
            <a:ext cx="146685" cy="194691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8" name="Freeform 6278"/>
          <p:cNvSpPr/>
          <p:nvPr/>
        </p:nvSpPr>
        <p:spPr>
          <a:xfrm rot="0" flipH="0" flipV="0">
            <a:off x="1745518" y="181337"/>
            <a:ext cx="151485" cy="186690"/>
          </a:xfrm>
          <a:custGeom>
            <a:pathLst>
              <a:path w="7213600" h="8890000">
                <a:moveTo>
                  <a:pt x="0" y="8890000"/>
                </a:moveTo>
                <a:lnTo>
                  <a:pt x="292100" y="8890000"/>
                </a:lnTo>
                <a:cubicBezTo>
                  <a:pt x="2070100" y="8890000"/>
                  <a:pt x="3060700" y="7594600"/>
                  <a:pt x="3060700" y="4749800"/>
                </a:cubicBezTo>
                <a:lnTo>
                  <a:pt x="3060700" y="1333500"/>
                </a:lnTo>
                <a:lnTo>
                  <a:pt x="5689600" y="1333500"/>
                </a:lnTo>
                <a:lnTo>
                  <a:pt x="5689600" y="8890000"/>
                </a:lnTo>
                <a:lnTo>
                  <a:pt x="7213600" y="8890000"/>
                </a:lnTo>
                <a:lnTo>
                  <a:pt x="7213600" y="0"/>
                </a:lnTo>
                <a:lnTo>
                  <a:pt x="1663700" y="0"/>
                </a:lnTo>
                <a:lnTo>
                  <a:pt x="1663700" y="4305300"/>
                </a:lnTo>
                <a:cubicBezTo>
                  <a:pt x="1663700" y="6692900"/>
                  <a:pt x="1333500" y="7493000"/>
                  <a:pt x="241300" y="7493000"/>
                </a:cubicBezTo>
                <a:lnTo>
                  <a:pt x="0" y="7493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9" name="Freeform 6279"/>
          <p:cNvSpPr/>
          <p:nvPr/>
        </p:nvSpPr>
        <p:spPr>
          <a:xfrm rot="0" flipH="0" flipV="0">
            <a:off x="1923674" y="181337"/>
            <a:ext cx="149085" cy="186690"/>
          </a:xfrm>
          <a:custGeom>
            <a:pathLst>
              <a:path w="7099300" h="8890000">
                <a:moveTo>
                  <a:pt x="1955800" y="8890000"/>
                </a:moveTo>
                <a:lnTo>
                  <a:pt x="3340100" y="8890000"/>
                </a:lnTo>
                <a:lnTo>
                  <a:pt x="7099300" y="508000"/>
                </a:lnTo>
                <a:lnTo>
                  <a:pt x="7099300" y="0"/>
                </a:lnTo>
                <a:lnTo>
                  <a:pt x="5676900" y="0"/>
                </a:lnTo>
                <a:lnTo>
                  <a:pt x="3695700" y="4572000"/>
                </a:lnTo>
                <a:lnTo>
                  <a:pt x="1511300" y="0"/>
                </a:lnTo>
                <a:lnTo>
                  <a:pt x="0" y="0"/>
                </a:lnTo>
                <a:lnTo>
                  <a:pt x="0" y="508000"/>
                </a:lnTo>
                <a:lnTo>
                  <a:pt x="2908300" y="6286500"/>
                </a:lnTo>
                <a:lnTo>
                  <a:pt x="1955800" y="8382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0" name="Freeform 6280"/>
          <p:cNvSpPr/>
          <p:nvPr/>
        </p:nvSpPr>
        <p:spPr>
          <a:xfrm rot="0" flipH="0" flipV="0">
            <a:off x="2091428" y="181337"/>
            <a:ext cx="135216" cy="186690"/>
          </a:xfrm>
          <a:custGeom>
            <a:pathLst>
              <a:path w="6438900" h="8890000">
                <a:moveTo>
                  <a:pt x="4914900" y="8890000"/>
                </a:moveTo>
                <a:lnTo>
                  <a:pt x="6438900" y="8890000"/>
                </a:lnTo>
                <a:lnTo>
                  <a:pt x="6438900" y="0"/>
                </a:lnTo>
                <a:lnTo>
                  <a:pt x="4914900" y="0"/>
                </a:lnTo>
                <a:lnTo>
                  <a:pt x="4914900" y="4089400"/>
                </a:lnTo>
                <a:cubicBezTo>
                  <a:pt x="4432300" y="4216400"/>
                  <a:pt x="3975100" y="4267200"/>
                  <a:pt x="3378200" y="4267200"/>
                </a:cubicBezTo>
                <a:cubicBezTo>
                  <a:pt x="2070100" y="4267200"/>
                  <a:pt x="1524000" y="3746500"/>
                  <a:pt x="1524000" y="2819400"/>
                </a:cubicBezTo>
                <a:lnTo>
                  <a:pt x="1524000" y="0"/>
                </a:lnTo>
                <a:lnTo>
                  <a:pt x="0" y="0"/>
                </a:lnTo>
                <a:lnTo>
                  <a:pt x="0" y="2997200"/>
                </a:lnTo>
                <a:cubicBezTo>
                  <a:pt x="0" y="5181600"/>
                  <a:pt x="1663700" y="5664200"/>
                  <a:pt x="3263900" y="5664200"/>
                </a:cubicBezTo>
                <a:cubicBezTo>
                  <a:pt x="3822700" y="5664200"/>
                  <a:pt x="4394200" y="5600700"/>
                  <a:pt x="4914900" y="54864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1" name="Freeform 6281"/>
          <p:cNvSpPr/>
          <p:nvPr/>
        </p:nvSpPr>
        <p:spPr>
          <a:xfrm rot="0" flipH="0" flipV="0">
            <a:off x="2274651" y="181337"/>
            <a:ext cx="120015" cy="18669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2" name="Freeform 6282"/>
          <p:cNvSpPr/>
          <p:nvPr/>
        </p:nvSpPr>
        <p:spPr>
          <a:xfrm rot="0" flipH="0" flipV="0">
            <a:off x="2432004" y="181337"/>
            <a:ext cx="141351" cy="18669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3" name="Freeform 6283"/>
          <p:cNvSpPr/>
          <p:nvPr/>
        </p:nvSpPr>
        <p:spPr>
          <a:xfrm rot="0" flipH="0" flipV="0">
            <a:off x="2621361" y="181337"/>
            <a:ext cx="142417" cy="18669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4" name="Freeform 6284"/>
          <p:cNvSpPr/>
          <p:nvPr/>
        </p:nvSpPr>
        <p:spPr>
          <a:xfrm rot="0" flipH="0" flipV="0">
            <a:off x="2798983" y="181337"/>
            <a:ext cx="137083" cy="186690"/>
          </a:xfrm>
          <a:custGeom>
            <a:pathLst>
              <a:path w="6527800" h="8890000">
                <a:moveTo>
                  <a:pt x="0" y="8890000"/>
                </a:moveTo>
                <a:lnTo>
                  <a:pt x="1397000" y="8890000"/>
                </a:lnTo>
                <a:lnTo>
                  <a:pt x="3327400" y="5588000"/>
                </a:lnTo>
                <a:lnTo>
                  <a:pt x="5003800" y="5588000"/>
                </a:lnTo>
                <a:lnTo>
                  <a:pt x="5003800" y="8890000"/>
                </a:lnTo>
                <a:lnTo>
                  <a:pt x="6527800" y="8890000"/>
                </a:lnTo>
                <a:lnTo>
                  <a:pt x="6527800" y="0"/>
                </a:lnTo>
                <a:lnTo>
                  <a:pt x="2857500" y="0"/>
                </a:lnTo>
                <a:cubicBezTo>
                  <a:pt x="1104900" y="0"/>
                  <a:pt x="177800" y="1054100"/>
                  <a:pt x="177800" y="2794000"/>
                </a:cubicBezTo>
                <a:cubicBezTo>
                  <a:pt x="177800" y="4102100"/>
                  <a:pt x="787400" y="5067300"/>
                  <a:pt x="1765300" y="5435600"/>
                </a:cubicBezTo>
                <a:cubicBezTo>
                  <a:pt x="1765300" y="5435600"/>
                  <a:pt x="1816100" y="5435600"/>
                  <a:pt x="0" y="8382000"/>
                </a:cubicBezTo>
                <a:close/>
                <a:moveTo>
                  <a:pt x="3162300" y="4292600"/>
                </a:moveTo>
                <a:cubicBezTo>
                  <a:pt x="2260600" y="4292600"/>
                  <a:pt x="1727200" y="3873500"/>
                  <a:pt x="1727200" y="2832100"/>
                </a:cubicBezTo>
                <a:cubicBezTo>
                  <a:pt x="1727200" y="1790700"/>
                  <a:pt x="2260600" y="1333500"/>
                  <a:pt x="3162300" y="1333500"/>
                </a:cubicBezTo>
                <a:lnTo>
                  <a:pt x="5003800" y="1333500"/>
                </a:lnTo>
                <a:lnTo>
                  <a:pt x="5003800" y="4292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5" name="Freeform 6285"/>
          <p:cNvSpPr/>
          <p:nvPr/>
        </p:nvSpPr>
        <p:spPr>
          <a:xfrm rot="0" flipH="0" flipV="0">
            <a:off x="3037413" y="177337"/>
            <a:ext cx="139750" cy="194691"/>
          </a:xfrm>
          <a:custGeom>
            <a:pathLst>
              <a:path w="6654800" h="9271000">
                <a:moveTo>
                  <a:pt x="3441700" y="9271000"/>
                </a:moveTo>
                <a:cubicBezTo>
                  <a:pt x="5486400" y="9271000"/>
                  <a:pt x="6654800" y="8178800"/>
                  <a:pt x="6654800" y="6527800"/>
                </a:cubicBezTo>
                <a:cubicBezTo>
                  <a:pt x="6654800" y="5461000"/>
                  <a:pt x="6019800" y="4838700"/>
                  <a:pt x="5245100" y="4559300"/>
                </a:cubicBezTo>
                <a:cubicBezTo>
                  <a:pt x="5918200" y="4191000"/>
                  <a:pt x="6451600" y="3568700"/>
                  <a:pt x="6451600" y="2590800"/>
                </a:cubicBezTo>
                <a:cubicBezTo>
                  <a:pt x="6451600" y="1079500"/>
                  <a:pt x="5359400" y="0"/>
                  <a:pt x="3390900" y="0"/>
                </a:cubicBezTo>
                <a:cubicBezTo>
                  <a:pt x="1663700" y="0"/>
                  <a:pt x="215900" y="927100"/>
                  <a:pt x="215900" y="3073400"/>
                </a:cubicBezTo>
                <a:lnTo>
                  <a:pt x="1739900" y="3073400"/>
                </a:lnTo>
                <a:cubicBezTo>
                  <a:pt x="1739900" y="1879600"/>
                  <a:pt x="2501900" y="1397000"/>
                  <a:pt x="3390900" y="1397000"/>
                </a:cubicBezTo>
                <a:cubicBezTo>
                  <a:pt x="4394200" y="1397000"/>
                  <a:pt x="4914900" y="1993900"/>
                  <a:pt x="4914900" y="2755900"/>
                </a:cubicBezTo>
                <a:cubicBezTo>
                  <a:pt x="4914900" y="3543300"/>
                  <a:pt x="4394200" y="3975100"/>
                  <a:pt x="3530600" y="3975100"/>
                </a:cubicBezTo>
                <a:lnTo>
                  <a:pt x="2349500" y="3975100"/>
                </a:lnTo>
                <a:lnTo>
                  <a:pt x="2349500" y="5245100"/>
                </a:lnTo>
                <a:lnTo>
                  <a:pt x="3530600" y="5245100"/>
                </a:lnTo>
                <a:cubicBezTo>
                  <a:pt x="4521200" y="5245100"/>
                  <a:pt x="5118100" y="5689600"/>
                  <a:pt x="5118100" y="6527800"/>
                </a:cubicBezTo>
                <a:cubicBezTo>
                  <a:pt x="5118100" y="7404100"/>
                  <a:pt x="4533900" y="7874000"/>
                  <a:pt x="3492500" y="7874000"/>
                </a:cubicBezTo>
                <a:cubicBezTo>
                  <a:pt x="2451100" y="7874000"/>
                  <a:pt x="1524000" y="7391400"/>
                  <a:pt x="1524000" y="6197600"/>
                </a:cubicBezTo>
                <a:lnTo>
                  <a:pt x="0" y="6197600"/>
                </a:lnTo>
                <a:cubicBezTo>
                  <a:pt x="0" y="8343900"/>
                  <a:pt x="1600200" y="9271000"/>
                  <a:pt x="34417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6" name="Freeform 6286"/>
          <p:cNvSpPr/>
          <p:nvPr/>
        </p:nvSpPr>
        <p:spPr>
          <a:xfrm rot="0" flipH="0" flipV="0">
            <a:off x="3195833" y="181337"/>
            <a:ext cx="164820" cy="18669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7" name="Freeform 6287"/>
          <p:cNvSpPr/>
          <p:nvPr/>
        </p:nvSpPr>
        <p:spPr>
          <a:xfrm rot="0" flipH="0" flipV="0">
            <a:off x="3389990" y="131198"/>
            <a:ext cx="142417" cy="236829"/>
          </a:xfrm>
          <a:custGeom>
            <a:pathLst>
              <a:path w="6781800" h="11277600">
                <a:moveTo>
                  <a:pt x="0" y="11277600"/>
                </a:moveTo>
                <a:lnTo>
                  <a:pt x="1397000" y="11277600"/>
                </a:lnTo>
                <a:lnTo>
                  <a:pt x="5257800" y="5118100"/>
                </a:lnTo>
                <a:lnTo>
                  <a:pt x="5257800" y="11277600"/>
                </a:lnTo>
                <a:lnTo>
                  <a:pt x="6781800" y="11277600"/>
                </a:lnTo>
                <a:lnTo>
                  <a:pt x="6781800" y="2387600"/>
                </a:lnTo>
                <a:lnTo>
                  <a:pt x="5384800" y="2387600"/>
                </a:lnTo>
                <a:lnTo>
                  <a:pt x="1524000" y="8547100"/>
                </a:lnTo>
                <a:lnTo>
                  <a:pt x="1524000" y="2387600"/>
                </a:lnTo>
                <a:lnTo>
                  <a:pt x="0" y="2387600"/>
                </a:lnTo>
                <a:close/>
                <a:moveTo>
                  <a:pt x="3390900" y="1854200"/>
                </a:moveTo>
                <a:cubicBezTo>
                  <a:pt x="4597400" y="1854200"/>
                  <a:pt x="5435600" y="1257300"/>
                  <a:pt x="5435600" y="152400"/>
                </a:cubicBezTo>
                <a:lnTo>
                  <a:pt x="5435600" y="0"/>
                </a:lnTo>
                <a:lnTo>
                  <a:pt x="4254500" y="0"/>
                </a:lnTo>
                <a:lnTo>
                  <a:pt x="4254500" y="139700"/>
                </a:lnTo>
                <a:cubicBezTo>
                  <a:pt x="4254500" y="584200"/>
                  <a:pt x="3975100" y="876300"/>
                  <a:pt x="3390900" y="876300"/>
                </a:cubicBezTo>
                <a:cubicBezTo>
                  <a:pt x="2819400" y="876300"/>
                  <a:pt x="2540000" y="584200"/>
                  <a:pt x="2540000" y="139700"/>
                </a:cubicBezTo>
                <a:lnTo>
                  <a:pt x="2540000" y="0"/>
                </a:lnTo>
                <a:lnTo>
                  <a:pt x="1346200" y="0"/>
                </a:lnTo>
                <a:lnTo>
                  <a:pt x="1346200" y="152400"/>
                </a:lnTo>
                <a:cubicBezTo>
                  <a:pt x="1346200" y="1257300"/>
                  <a:pt x="2184400" y="1854200"/>
                  <a:pt x="3390900" y="18542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8" name="Freeform 6288"/>
          <p:cNvSpPr/>
          <p:nvPr/>
        </p:nvSpPr>
        <p:spPr>
          <a:xfrm rot="0" flipH="0" flipV="0">
            <a:off x="3580414" y="181337"/>
            <a:ext cx="168021" cy="186690"/>
          </a:xfrm>
          <a:custGeom>
            <a:pathLst>
              <a:path w="8001000" h="8890000">
                <a:moveTo>
                  <a:pt x="4495800" y="6019800"/>
                </a:moveTo>
                <a:lnTo>
                  <a:pt x="6527800" y="2705100"/>
                </a:lnTo>
                <a:lnTo>
                  <a:pt x="6527800" y="8890000"/>
                </a:lnTo>
                <a:lnTo>
                  <a:pt x="8001000" y="8890000"/>
                </a:lnTo>
                <a:lnTo>
                  <a:pt x="8001000" y="0"/>
                </a:lnTo>
                <a:lnTo>
                  <a:pt x="6578600" y="0"/>
                </a:lnTo>
                <a:lnTo>
                  <a:pt x="4025900" y="4152900"/>
                </a:lnTo>
                <a:lnTo>
                  <a:pt x="1473200" y="0"/>
                </a:lnTo>
                <a:lnTo>
                  <a:pt x="0" y="0"/>
                </a:lnTo>
                <a:lnTo>
                  <a:pt x="0" y="8890000"/>
                </a:lnTo>
                <a:lnTo>
                  <a:pt x="1473200" y="8890000"/>
                </a:lnTo>
                <a:lnTo>
                  <a:pt x="1473200" y="2705100"/>
                </a:lnTo>
                <a:lnTo>
                  <a:pt x="3517900" y="6019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9" name="Freeform 6289"/>
          <p:cNvSpPr/>
          <p:nvPr/>
        </p:nvSpPr>
        <p:spPr>
          <a:xfrm rot="0" flipH="0" flipV="0">
            <a:off x="3777772" y="181337"/>
            <a:ext cx="164820" cy="18669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0" name="Freeform 6290"/>
          <p:cNvSpPr/>
          <p:nvPr/>
        </p:nvSpPr>
        <p:spPr>
          <a:xfrm rot="0" flipH="0" flipV="0">
            <a:off x="4037538" y="167469"/>
            <a:ext cx="46405" cy="243230"/>
          </a:xfrm>
          <a:custGeom>
            <a:pathLst>
              <a:path w="2209800" h="11582400">
                <a:moveTo>
                  <a:pt x="2209800" y="11582400"/>
                </a:moveTo>
                <a:lnTo>
                  <a:pt x="2209800" y="10947400"/>
                </a:lnTo>
                <a:cubicBezTo>
                  <a:pt x="1270000" y="10947400"/>
                  <a:pt x="685800" y="10388600"/>
                  <a:pt x="685800" y="9448800"/>
                </a:cubicBezTo>
                <a:lnTo>
                  <a:pt x="685800" y="2133600"/>
                </a:lnTo>
                <a:cubicBezTo>
                  <a:pt x="685800" y="1193800"/>
                  <a:pt x="1270000" y="635000"/>
                  <a:pt x="2209800" y="635000"/>
                </a:cubicBezTo>
                <a:lnTo>
                  <a:pt x="2209800" y="0"/>
                </a:lnTo>
                <a:cubicBezTo>
                  <a:pt x="863600" y="0"/>
                  <a:pt x="0" y="749300"/>
                  <a:pt x="0" y="2159000"/>
                </a:cubicBezTo>
                <a:lnTo>
                  <a:pt x="0" y="9423400"/>
                </a:lnTo>
                <a:cubicBezTo>
                  <a:pt x="0" y="10833100"/>
                  <a:pt x="863600" y="11582400"/>
                  <a:pt x="2209800" y="115824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1" name="Freeform 6291"/>
          <p:cNvSpPr/>
          <p:nvPr/>
        </p:nvSpPr>
        <p:spPr>
          <a:xfrm rot="0" flipH="0" flipV="0">
            <a:off x="4117281" y="181337"/>
            <a:ext cx="132016" cy="1866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2" name="Freeform 6292"/>
          <p:cNvSpPr/>
          <p:nvPr/>
        </p:nvSpPr>
        <p:spPr>
          <a:xfrm rot="0" flipH="0" flipV="0">
            <a:off x="4300504" y="181337"/>
            <a:ext cx="126149" cy="1866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3" name="Freeform 6293"/>
          <p:cNvSpPr/>
          <p:nvPr/>
        </p:nvSpPr>
        <p:spPr>
          <a:xfrm rot="0" flipH="0" flipV="0">
            <a:off x="4465858" y="181337"/>
            <a:ext cx="134150" cy="1866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4" name="Freeform 6294"/>
          <p:cNvSpPr/>
          <p:nvPr/>
        </p:nvSpPr>
        <p:spPr>
          <a:xfrm rot="0" flipH="0" flipV="0">
            <a:off x="4714422" y="177337"/>
            <a:ext cx="137617" cy="19469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5" name="Freeform 6295"/>
          <p:cNvSpPr/>
          <p:nvPr/>
        </p:nvSpPr>
        <p:spPr>
          <a:xfrm rot="0" flipH="0" flipV="0">
            <a:off x="4889911" y="177337"/>
            <a:ext cx="140284" cy="19469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6" name="Freeform 6296"/>
          <p:cNvSpPr/>
          <p:nvPr/>
        </p:nvSpPr>
        <p:spPr>
          <a:xfrm rot="0" flipH="0" flipV="0">
            <a:off x="5065400" y="177337"/>
            <a:ext cx="131749" cy="194691"/>
          </a:xfrm>
          <a:custGeom>
            <a:pathLst>
              <a:path w="6273800" h="9271000">
                <a:moveTo>
                  <a:pt x="3232348" y="9271000"/>
                </a:moveTo>
                <a:cubicBezTo>
                  <a:pt x="5179417" y="9271000"/>
                  <a:pt x="6273800" y="8204200"/>
                  <a:pt x="6273800" y="6591300"/>
                </a:cubicBezTo>
                <a:cubicBezTo>
                  <a:pt x="6273800" y="5384800"/>
                  <a:pt x="5499100" y="4673600"/>
                  <a:pt x="4546600" y="4470400"/>
                </a:cubicBezTo>
                <a:cubicBezTo>
                  <a:pt x="5384800" y="4229100"/>
                  <a:pt x="6032500" y="3594100"/>
                  <a:pt x="6032500" y="2451100"/>
                </a:cubicBezTo>
                <a:cubicBezTo>
                  <a:pt x="6032500" y="1054100"/>
                  <a:pt x="5014317" y="0"/>
                  <a:pt x="3168848" y="0"/>
                </a:cubicBezTo>
                <a:cubicBezTo>
                  <a:pt x="1437878" y="0"/>
                  <a:pt x="165100" y="990600"/>
                  <a:pt x="165100" y="2971800"/>
                </a:cubicBezTo>
                <a:lnTo>
                  <a:pt x="914400" y="2971800"/>
                </a:lnTo>
                <a:cubicBezTo>
                  <a:pt x="914400" y="1447800"/>
                  <a:pt x="1866900" y="711200"/>
                  <a:pt x="3175000" y="711200"/>
                </a:cubicBezTo>
                <a:cubicBezTo>
                  <a:pt x="4546600" y="711200"/>
                  <a:pt x="5283200" y="1524000"/>
                  <a:pt x="5283200" y="2552700"/>
                </a:cubicBezTo>
                <a:cubicBezTo>
                  <a:pt x="5283200" y="3644900"/>
                  <a:pt x="4572000" y="4165600"/>
                  <a:pt x="3467100" y="4165600"/>
                </a:cubicBezTo>
                <a:lnTo>
                  <a:pt x="2171700" y="4165600"/>
                </a:lnTo>
                <a:lnTo>
                  <a:pt x="2171700" y="4826000"/>
                </a:lnTo>
                <a:lnTo>
                  <a:pt x="3467100" y="4826000"/>
                </a:lnTo>
                <a:cubicBezTo>
                  <a:pt x="4749800" y="4826000"/>
                  <a:pt x="5537200" y="5486400"/>
                  <a:pt x="5537200" y="6578600"/>
                </a:cubicBezTo>
                <a:cubicBezTo>
                  <a:pt x="5537200" y="7823200"/>
                  <a:pt x="4696817" y="8559800"/>
                  <a:pt x="3257946" y="8559800"/>
                </a:cubicBezTo>
                <a:cubicBezTo>
                  <a:pt x="1818878" y="8559800"/>
                  <a:pt x="736600" y="7797800"/>
                  <a:pt x="736600" y="6299200"/>
                </a:cubicBezTo>
                <a:lnTo>
                  <a:pt x="0" y="6299200"/>
                </a:lnTo>
                <a:cubicBezTo>
                  <a:pt x="0" y="8267700"/>
                  <a:pt x="1412478" y="9271000"/>
                  <a:pt x="3232348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7" name="Freeform 6297"/>
          <p:cNvSpPr/>
          <p:nvPr/>
        </p:nvSpPr>
        <p:spPr>
          <a:xfrm rot="0" flipH="0" flipV="0">
            <a:off x="5220353" y="181337"/>
            <a:ext cx="170154" cy="225628"/>
          </a:xfrm>
          <a:custGeom>
            <a:pathLst>
              <a:path w="8102600" h="10744200">
                <a:moveTo>
                  <a:pt x="0" y="10744200"/>
                </a:moveTo>
                <a:lnTo>
                  <a:pt x="685800" y="10744200"/>
                </a:lnTo>
                <a:lnTo>
                  <a:pt x="685800" y="8890000"/>
                </a:lnTo>
                <a:lnTo>
                  <a:pt x="7416800" y="8890000"/>
                </a:lnTo>
                <a:lnTo>
                  <a:pt x="7416800" y="10744200"/>
                </a:lnTo>
                <a:lnTo>
                  <a:pt x="8102600" y="10744200"/>
                </a:lnTo>
                <a:lnTo>
                  <a:pt x="8102600" y="8229600"/>
                </a:lnTo>
                <a:lnTo>
                  <a:pt x="6959600" y="8229600"/>
                </a:lnTo>
                <a:lnTo>
                  <a:pt x="6959600" y="0"/>
                </a:lnTo>
                <a:lnTo>
                  <a:pt x="1930400" y="0"/>
                </a:lnTo>
                <a:lnTo>
                  <a:pt x="1930400" y="3695700"/>
                </a:lnTo>
                <a:cubicBezTo>
                  <a:pt x="1930400" y="6362700"/>
                  <a:pt x="1282700" y="7391400"/>
                  <a:pt x="647700" y="8229600"/>
                </a:cubicBezTo>
                <a:lnTo>
                  <a:pt x="0" y="8229600"/>
                </a:lnTo>
                <a:close/>
                <a:moveTo>
                  <a:pt x="1460500" y="8229600"/>
                </a:moveTo>
                <a:cubicBezTo>
                  <a:pt x="2044700" y="7366000"/>
                  <a:pt x="2616200" y="6324600"/>
                  <a:pt x="2616200" y="3695700"/>
                </a:cubicBezTo>
                <a:lnTo>
                  <a:pt x="2616200" y="660400"/>
                </a:lnTo>
                <a:lnTo>
                  <a:pt x="6210300" y="660400"/>
                </a:lnTo>
                <a:lnTo>
                  <a:pt x="6210300" y="822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8" name="Freeform 6298"/>
          <p:cNvSpPr/>
          <p:nvPr/>
        </p:nvSpPr>
        <p:spPr>
          <a:xfrm rot="0" flipH="0" flipV="0">
            <a:off x="5408109" y="181337"/>
            <a:ext cx="160553" cy="1866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9" name="Freeform 6299"/>
          <p:cNvSpPr/>
          <p:nvPr/>
        </p:nvSpPr>
        <p:spPr>
          <a:xfrm rot="0" flipH="0" flipV="0">
            <a:off x="5601200" y="181337"/>
            <a:ext cx="133616" cy="1866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0" name="Freeform 6300"/>
          <p:cNvSpPr/>
          <p:nvPr/>
        </p:nvSpPr>
        <p:spPr>
          <a:xfrm rot="0" flipH="0" flipV="0">
            <a:off x="5786023" y="181337"/>
            <a:ext cx="134150" cy="1866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1" name="Freeform 6301"/>
          <p:cNvSpPr/>
          <p:nvPr/>
        </p:nvSpPr>
        <p:spPr>
          <a:xfrm rot="0" flipH="0" flipV="0">
            <a:off x="5971380" y="181337"/>
            <a:ext cx="134150" cy="1866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2" name="Freeform 6302"/>
          <p:cNvSpPr/>
          <p:nvPr/>
        </p:nvSpPr>
        <p:spPr>
          <a:xfrm rot="0" flipH="0" flipV="0">
            <a:off x="6225278" y="181337"/>
            <a:ext cx="132016" cy="1866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3" name="Freeform 6303"/>
          <p:cNvSpPr/>
          <p:nvPr/>
        </p:nvSpPr>
        <p:spPr>
          <a:xfrm rot="0" flipH="0" flipV="0">
            <a:off x="6403167" y="177337"/>
            <a:ext cx="140284" cy="19469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4" name="Freeform 6304"/>
          <p:cNvSpPr/>
          <p:nvPr/>
        </p:nvSpPr>
        <p:spPr>
          <a:xfrm rot="0" flipH="0" flipV="0">
            <a:off x="6570655" y="181337"/>
            <a:ext cx="133350" cy="1866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5" name="Freeform 6305"/>
          <p:cNvSpPr/>
          <p:nvPr/>
        </p:nvSpPr>
        <p:spPr>
          <a:xfrm rot="0" flipH="0" flipV="0">
            <a:off x="6730941" y="177337"/>
            <a:ext cx="140284" cy="19469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6" name="Freeform 6306"/>
          <p:cNvSpPr/>
          <p:nvPr/>
        </p:nvSpPr>
        <p:spPr>
          <a:xfrm rot="0" flipH="0" flipV="0">
            <a:off x="6917098" y="181337"/>
            <a:ext cx="127215" cy="1866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7" name="Freeform 6307"/>
          <p:cNvSpPr/>
          <p:nvPr/>
        </p:nvSpPr>
        <p:spPr>
          <a:xfrm rot="0" flipH="0" flipV="0">
            <a:off x="7058182" y="181337"/>
            <a:ext cx="160553" cy="1866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8" name="Freeform 6308"/>
          <p:cNvSpPr/>
          <p:nvPr/>
        </p:nvSpPr>
        <p:spPr>
          <a:xfrm rot="0" flipH="0" flipV="0">
            <a:off x="7243272" y="277883"/>
            <a:ext cx="81076" cy="13335"/>
          </a:xfrm>
          <a:custGeom>
            <a:pathLst>
              <a:path w="3860800" h="635000">
                <a:moveTo>
                  <a:pt x="0" y="635000"/>
                </a:moveTo>
                <a:lnTo>
                  <a:pt x="3860800" y="635000"/>
                </a:lnTo>
                <a:lnTo>
                  <a:pt x="386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9" name="Freeform 6309"/>
          <p:cNvSpPr/>
          <p:nvPr/>
        </p:nvSpPr>
        <p:spPr>
          <a:xfrm rot="0" flipH="0" flipV="0">
            <a:off x="7361953" y="177337"/>
            <a:ext cx="140284" cy="19469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0" name="Freeform 6310"/>
          <p:cNvSpPr/>
          <p:nvPr/>
        </p:nvSpPr>
        <p:spPr>
          <a:xfrm rot="0" flipH="0" flipV="0">
            <a:off x="7548110" y="181337"/>
            <a:ext cx="131749" cy="186690"/>
          </a:xfrm>
          <a:custGeom>
            <a:pathLst>
              <a:path w="6273800" h="8890000">
                <a:moveTo>
                  <a:pt x="0" y="8890000"/>
                </a:moveTo>
                <a:lnTo>
                  <a:pt x="3873500" y="8890000"/>
                </a:lnTo>
                <a:cubicBezTo>
                  <a:pt x="5384800" y="8890000"/>
                  <a:pt x="6273800" y="7861300"/>
                  <a:pt x="6273800" y="6261100"/>
                </a:cubicBezTo>
                <a:cubicBezTo>
                  <a:pt x="6273800" y="4660900"/>
                  <a:pt x="5384800" y="3644900"/>
                  <a:pt x="3873500" y="3644900"/>
                </a:cubicBezTo>
                <a:lnTo>
                  <a:pt x="736600" y="3644900"/>
                </a:lnTo>
                <a:lnTo>
                  <a:pt x="736600" y="660400"/>
                </a:lnTo>
                <a:lnTo>
                  <a:pt x="5765800" y="660400"/>
                </a:lnTo>
                <a:lnTo>
                  <a:pt x="5765800" y="0"/>
                </a:ln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305300"/>
                </a:lnTo>
                <a:lnTo>
                  <a:pt x="3759200" y="4305300"/>
                </a:lnTo>
                <a:cubicBezTo>
                  <a:pt x="4826000" y="4305300"/>
                  <a:pt x="5524500" y="5029200"/>
                  <a:pt x="5524500" y="6261100"/>
                </a:cubicBezTo>
                <a:cubicBezTo>
                  <a:pt x="5524500" y="7505700"/>
                  <a:pt x="4826000" y="8229600"/>
                  <a:pt x="3759200" y="8229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1" name="Freeform 6311"/>
          <p:cNvSpPr/>
          <p:nvPr/>
        </p:nvSpPr>
        <p:spPr>
          <a:xfrm rot="0" flipH="0" flipV="0">
            <a:off x="7720398" y="181337"/>
            <a:ext cx="126149" cy="1866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2" name="Freeform 6312"/>
          <p:cNvSpPr/>
          <p:nvPr/>
        </p:nvSpPr>
        <p:spPr>
          <a:xfrm rot="0" flipH="0" flipV="0">
            <a:off x="7856416" y="181337"/>
            <a:ext cx="160553" cy="1866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3" name="Freeform 6313"/>
          <p:cNvSpPr/>
          <p:nvPr/>
        </p:nvSpPr>
        <p:spPr>
          <a:xfrm rot="0" flipH="0" flipV="0">
            <a:off x="8036171" y="177337"/>
            <a:ext cx="131749" cy="194691"/>
          </a:xfrm>
          <a:custGeom>
            <a:pathLst>
              <a:path w="6273800" h="9271000">
                <a:moveTo>
                  <a:pt x="3232348" y="9271000"/>
                </a:moveTo>
                <a:cubicBezTo>
                  <a:pt x="5179417" y="9271000"/>
                  <a:pt x="6273800" y="8204200"/>
                  <a:pt x="6273800" y="6591300"/>
                </a:cubicBezTo>
                <a:cubicBezTo>
                  <a:pt x="6273800" y="5384800"/>
                  <a:pt x="5499100" y="4673600"/>
                  <a:pt x="4546600" y="4470400"/>
                </a:cubicBezTo>
                <a:cubicBezTo>
                  <a:pt x="5384800" y="4229100"/>
                  <a:pt x="6032500" y="3594100"/>
                  <a:pt x="6032500" y="2451100"/>
                </a:cubicBezTo>
                <a:cubicBezTo>
                  <a:pt x="6032500" y="1054100"/>
                  <a:pt x="5014317" y="0"/>
                  <a:pt x="3168848" y="0"/>
                </a:cubicBezTo>
                <a:cubicBezTo>
                  <a:pt x="1437878" y="0"/>
                  <a:pt x="165100" y="990600"/>
                  <a:pt x="165100" y="2971800"/>
                </a:cubicBezTo>
                <a:lnTo>
                  <a:pt x="914400" y="2971800"/>
                </a:lnTo>
                <a:cubicBezTo>
                  <a:pt x="914400" y="1447800"/>
                  <a:pt x="1866900" y="711200"/>
                  <a:pt x="3175000" y="711200"/>
                </a:cubicBezTo>
                <a:cubicBezTo>
                  <a:pt x="4546600" y="711200"/>
                  <a:pt x="5283200" y="1524000"/>
                  <a:pt x="5283200" y="2552700"/>
                </a:cubicBezTo>
                <a:cubicBezTo>
                  <a:pt x="5283200" y="3644900"/>
                  <a:pt x="4572000" y="4165600"/>
                  <a:pt x="3467100" y="4165600"/>
                </a:cubicBezTo>
                <a:lnTo>
                  <a:pt x="2171700" y="4165600"/>
                </a:lnTo>
                <a:lnTo>
                  <a:pt x="2171700" y="4826000"/>
                </a:lnTo>
                <a:lnTo>
                  <a:pt x="3467100" y="4826000"/>
                </a:lnTo>
                <a:cubicBezTo>
                  <a:pt x="4749800" y="4826000"/>
                  <a:pt x="5537200" y="5486400"/>
                  <a:pt x="5537200" y="6578600"/>
                </a:cubicBezTo>
                <a:cubicBezTo>
                  <a:pt x="5537200" y="7823200"/>
                  <a:pt x="4696817" y="8559800"/>
                  <a:pt x="3257946" y="8559800"/>
                </a:cubicBezTo>
                <a:cubicBezTo>
                  <a:pt x="1818878" y="8559800"/>
                  <a:pt x="736600" y="7797800"/>
                  <a:pt x="736600" y="6299200"/>
                </a:cubicBezTo>
                <a:lnTo>
                  <a:pt x="0" y="6299200"/>
                </a:lnTo>
                <a:cubicBezTo>
                  <a:pt x="0" y="8267700"/>
                  <a:pt x="1412478" y="9271000"/>
                  <a:pt x="3232348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4" name="Freeform 6314"/>
          <p:cNvSpPr/>
          <p:nvPr/>
        </p:nvSpPr>
        <p:spPr>
          <a:xfrm rot="0" flipH="0" flipV="0">
            <a:off x="8208460" y="181337"/>
            <a:ext cx="154686" cy="225628"/>
          </a:xfrm>
          <a:custGeom>
            <a:pathLst>
              <a:path w="7366000" h="10744200">
                <a:moveTo>
                  <a:pt x="6680200" y="10744200"/>
                </a:moveTo>
                <a:lnTo>
                  <a:pt x="7366000" y="10744200"/>
                </a:lnTo>
                <a:lnTo>
                  <a:pt x="7366000" y="8229600"/>
                </a:lnTo>
                <a:lnTo>
                  <a:pt x="6223000" y="8229600"/>
                </a:lnTo>
                <a:lnTo>
                  <a:pt x="6223000" y="0"/>
                </a:lnTo>
                <a:lnTo>
                  <a:pt x="5486400" y="0"/>
                </a:lnTo>
                <a:lnTo>
                  <a:pt x="5486400" y="8229600"/>
                </a:lnTo>
                <a:lnTo>
                  <a:pt x="736600" y="8229600"/>
                </a:lnTo>
                <a:lnTo>
                  <a:pt x="736600" y="0"/>
                </a:lnTo>
                <a:lnTo>
                  <a:pt x="0" y="0"/>
                </a:lnTo>
                <a:lnTo>
                  <a:pt x="0" y="8890000"/>
                </a:lnTo>
                <a:lnTo>
                  <a:pt x="6680200" y="8890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5" name="Freeform 6315"/>
          <p:cNvSpPr/>
          <p:nvPr/>
        </p:nvSpPr>
        <p:spPr>
          <a:xfrm rot="0" flipH="0" flipV="0">
            <a:off x="8380747" y="181337"/>
            <a:ext cx="160553" cy="1866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6" name="Freeform 6316"/>
          <p:cNvSpPr/>
          <p:nvPr/>
        </p:nvSpPr>
        <p:spPr>
          <a:xfrm rot="0" flipH="0" flipV="0">
            <a:off x="8555969" y="167469"/>
            <a:ext cx="46405" cy="243230"/>
          </a:xfrm>
          <a:custGeom>
            <a:pathLst>
              <a:path w="2209800" h="11582400">
                <a:moveTo>
                  <a:pt x="0" y="11582400"/>
                </a:moveTo>
                <a:cubicBezTo>
                  <a:pt x="1346200" y="11582400"/>
                  <a:pt x="2209800" y="10833100"/>
                  <a:pt x="2209800" y="9423400"/>
                </a:cubicBezTo>
                <a:lnTo>
                  <a:pt x="2209800" y="2159000"/>
                </a:lnTo>
                <a:cubicBezTo>
                  <a:pt x="2209800" y="749300"/>
                  <a:pt x="1346200" y="0"/>
                  <a:pt x="0" y="0"/>
                </a:cubicBezTo>
                <a:lnTo>
                  <a:pt x="0" y="635000"/>
                </a:lnTo>
                <a:cubicBezTo>
                  <a:pt x="939800" y="635000"/>
                  <a:pt x="1524000" y="1193800"/>
                  <a:pt x="1524000" y="2133600"/>
                </a:cubicBezTo>
                <a:lnTo>
                  <a:pt x="1524000" y="9448800"/>
                </a:lnTo>
                <a:cubicBezTo>
                  <a:pt x="1524000" y="10388600"/>
                  <a:pt x="939800" y="10947400"/>
                  <a:pt x="0" y="109474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7" name="Rectangle 6317"/>
          <p:cNvSpPr/>
          <p:nvPr/>
        </p:nvSpPr>
        <p:spPr>
          <a:xfrm rot="0" flipH="0" flipV="0">
            <a:off x="483914" y="1943299"/>
            <a:ext cx="2206142" cy="295548"/>
          </a:xfrm>
          <a:prstGeom prst="rect">
            <a:avLst/>
          </a:prstGeom>
        </p:spPr>
      </p:sp>
      <p:sp>
        <p:nvSpPr>
          <p:cNvPr id="6318" name="Freeform 6318"/>
          <p:cNvSpPr/>
          <p:nvPr/>
        </p:nvSpPr>
        <p:spPr>
          <a:xfrm rot="0" flipH="0" flipV="0">
            <a:off x="498024" y="2013232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7391400"/>
                </a:lnTo>
                <a:lnTo>
                  <a:pt x="3530600" y="7391400"/>
                </a:lnTo>
                <a:lnTo>
                  <a:pt x="3530600" y="0"/>
                </a:lnTo>
                <a:lnTo>
                  <a:pt x="3111500" y="0"/>
                </a:lnTo>
                <a:lnTo>
                  <a:pt x="622300" y="1358900"/>
                </a:lnTo>
                <a:lnTo>
                  <a:pt x="622300" y="2235200"/>
                </a:lnTo>
                <a:lnTo>
                  <a:pt x="1879600" y="2235200"/>
                </a:lnTo>
                <a:lnTo>
                  <a:pt x="1879600" y="7391400"/>
                </a:lnTo>
                <a:lnTo>
                  <a:pt x="0" y="73914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9" name="Freeform 6319"/>
          <p:cNvSpPr/>
          <p:nvPr/>
        </p:nvSpPr>
        <p:spPr>
          <a:xfrm rot="0" flipH="0" flipV="0">
            <a:off x="793908" y="1939192"/>
            <a:ext cx="69430" cy="97790"/>
          </a:xfrm>
          <a:custGeom>
            <a:pathLst>
              <a:path w="6311900" h="8890000">
                <a:moveTo>
                  <a:pt x="0" y="8890000"/>
                </a:moveTo>
                <a:lnTo>
                  <a:pt x="4013200" y="8890000"/>
                </a:lnTo>
                <a:cubicBezTo>
                  <a:pt x="5448300" y="8890000"/>
                  <a:pt x="6311900" y="8013700"/>
                  <a:pt x="6311900" y="6489700"/>
                </a:cubicBezTo>
                <a:cubicBezTo>
                  <a:pt x="6311900" y="5105400"/>
                  <a:pt x="5600700" y="4470400"/>
                  <a:pt x="4737100" y="4267200"/>
                </a:cubicBezTo>
                <a:cubicBezTo>
                  <a:pt x="5435600" y="4013200"/>
                  <a:pt x="5981700" y="3403600"/>
                  <a:pt x="5981700" y="2298700"/>
                </a:cubicBezTo>
                <a:cubicBezTo>
                  <a:pt x="5981700" y="812800"/>
                  <a:pt x="5130800" y="0"/>
                  <a:pt x="3708400" y="0"/>
                </a:cubicBez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673600"/>
                </a:lnTo>
                <a:lnTo>
                  <a:pt x="3886200" y="4673600"/>
                </a:lnTo>
                <a:cubicBezTo>
                  <a:pt x="4965700" y="4673600"/>
                  <a:pt x="5575300" y="5334000"/>
                  <a:pt x="5575300" y="6464300"/>
                </a:cubicBezTo>
                <a:cubicBezTo>
                  <a:pt x="5575300" y="7569200"/>
                  <a:pt x="4965700" y="8229600"/>
                  <a:pt x="3886200" y="8229600"/>
                </a:cubicBezTo>
                <a:close/>
                <a:moveTo>
                  <a:pt x="736600" y="4038600"/>
                </a:moveTo>
                <a:lnTo>
                  <a:pt x="736600" y="660400"/>
                </a:lnTo>
                <a:lnTo>
                  <a:pt x="3594100" y="660400"/>
                </a:lnTo>
                <a:cubicBezTo>
                  <a:pt x="4660900" y="660400"/>
                  <a:pt x="5232400" y="1282700"/>
                  <a:pt x="5232400" y="2349500"/>
                </a:cubicBezTo>
                <a:cubicBezTo>
                  <a:pt x="5232400" y="3390900"/>
                  <a:pt x="4660900" y="4038600"/>
                  <a:pt x="3632200" y="4038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0" name="Freeform 6320"/>
          <p:cNvSpPr/>
          <p:nvPr/>
        </p:nvSpPr>
        <p:spPr>
          <a:xfrm rot="0" flipH="0" flipV="0">
            <a:off x="884574" y="1939192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1" name="Freeform 6321"/>
          <p:cNvSpPr/>
          <p:nvPr/>
        </p:nvSpPr>
        <p:spPr>
          <a:xfrm rot="0" flipH="0" flipV="0">
            <a:off x="957776" y="1939192"/>
            <a:ext cx="77952" cy="97790"/>
          </a:xfrm>
          <a:custGeom>
            <a:pathLst>
              <a:path w="7086600" h="8890000">
                <a:moveTo>
                  <a:pt x="0" y="8890000"/>
                </a:moveTo>
                <a:cubicBezTo>
                  <a:pt x="1778000" y="8890000"/>
                  <a:pt x="2540000" y="7747000"/>
                  <a:pt x="2540000" y="4330700"/>
                </a:cubicBezTo>
                <a:lnTo>
                  <a:pt x="2540000" y="660400"/>
                </a:lnTo>
                <a:lnTo>
                  <a:pt x="6350000" y="660400"/>
                </a:lnTo>
                <a:lnTo>
                  <a:pt x="6350000" y="8890000"/>
                </a:lnTo>
                <a:lnTo>
                  <a:pt x="7086600" y="8890000"/>
                </a:lnTo>
                <a:lnTo>
                  <a:pt x="7086600" y="0"/>
                </a:lnTo>
                <a:lnTo>
                  <a:pt x="1816100" y="0"/>
                </a:lnTo>
                <a:lnTo>
                  <a:pt x="1816100" y="4343400"/>
                </a:lnTo>
                <a:cubicBezTo>
                  <a:pt x="1816100" y="7302500"/>
                  <a:pt x="1371600" y="8204200"/>
                  <a:pt x="0" y="82042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2" name="Freeform 6322"/>
          <p:cNvSpPr/>
          <p:nvPr/>
        </p:nvSpPr>
        <p:spPr>
          <a:xfrm rot="0" flipH="0" flipV="0">
            <a:off x="1062551" y="1937096"/>
            <a:ext cx="104355" cy="101981"/>
          </a:xfrm>
          <a:custGeom>
            <a:pathLst>
              <a:path w="9486900" h="9271000">
                <a:moveTo>
                  <a:pt x="6273800" y="9271000"/>
                </a:moveTo>
                <a:cubicBezTo>
                  <a:pt x="8229600" y="9271000"/>
                  <a:pt x="9486900" y="8128000"/>
                  <a:pt x="9486900" y="6172200"/>
                </a:cubicBezTo>
                <a:lnTo>
                  <a:pt x="9486900" y="3098800"/>
                </a:lnTo>
                <a:cubicBezTo>
                  <a:pt x="9486900" y="1104900"/>
                  <a:pt x="8229600" y="0"/>
                  <a:pt x="6273800" y="0"/>
                </a:cubicBezTo>
                <a:cubicBezTo>
                  <a:pt x="4305300" y="0"/>
                  <a:pt x="3048000" y="1143000"/>
                  <a:pt x="3048000" y="3098800"/>
                </a:cubicBezTo>
                <a:lnTo>
                  <a:pt x="3048000" y="4305300"/>
                </a:lnTo>
                <a:lnTo>
                  <a:pt x="736600" y="4305300"/>
                </a:lnTo>
                <a:lnTo>
                  <a:pt x="736600" y="190500"/>
                </a:lnTo>
                <a:lnTo>
                  <a:pt x="0" y="190500"/>
                </a:lnTo>
                <a:lnTo>
                  <a:pt x="0" y="9080500"/>
                </a:lnTo>
                <a:lnTo>
                  <a:pt x="736600" y="9080500"/>
                </a:lnTo>
                <a:lnTo>
                  <a:pt x="736600" y="4965700"/>
                </a:lnTo>
                <a:lnTo>
                  <a:pt x="3048000" y="4965700"/>
                </a:lnTo>
                <a:lnTo>
                  <a:pt x="3048000" y="6172200"/>
                </a:lnTo>
                <a:cubicBezTo>
                  <a:pt x="3048000" y="8166100"/>
                  <a:pt x="4305300" y="9271000"/>
                  <a:pt x="6273800" y="9271000"/>
                </a:cubicBezTo>
                <a:close/>
                <a:moveTo>
                  <a:pt x="6273800" y="8585200"/>
                </a:moveTo>
                <a:cubicBezTo>
                  <a:pt x="4711700" y="8585200"/>
                  <a:pt x="3797300" y="7632700"/>
                  <a:pt x="3797300" y="6172200"/>
                </a:cubicBezTo>
                <a:lnTo>
                  <a:pt x="3797300" y="3048000"/>
                </a:lnTo>
                <a:cubicBezTo>
                  <a:pt x="3797300" y="1587500"/>
                  <a:pt x="4711700" y="685800"/>
                  <a:pt x="6273800" y="685800"/>
                </a:cubicBezTo>
                <a:cubicBezTo>
                  <a:pt x="7810500" y="685800"/>
                  <a:pt x="8737600" y="1638300"/>
                  <a:pt x="8737600" y="3098800"/>
                </a:cubicBezTo>
                <a:lnTo>
                  <a:pt x="8737600" y="6223000"/>
                </a:lnTo>
                <a:cubicBezTo>
                  <a:pt x="8737600" y="7683500"/>
                  <a:pt x="7823200" y="8585200"/>
                  <a:pt x="6273800" y="85852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3" name="Freeform 6323"/>
          <p:cNvSpPr/>
          <p:nvPr/>
        </p:nvSpPr>
        <p:spPr>
          <a:xfrm rot="0" flipH="0" flipV="0">
            <a:off x="1186745" y="1939192"/>
            <a:ext cx="66916" cy="97790"/>
          </a:xfrm>
          <a:custGeom>
            <a:pathLst>
              <a:path w="6083300" h="8890000">
                <a:moveTo>
                  <a:pt x="5346700" y="8890000"/>
                </a:moveTo>
                <a:lnTo>
                  <a:pt x="6083300" y="8890000"/>
                </a:lnTo>
                <a:lnTo>
                  <a:pt x="6083300" y="0"/>
                </a:lnTo>
                <a:lnTo>
                  <a:pt x="5346700" y="0"/>
                </a:lnTo>
                <a:lnTo>
                  <a:pt x="5346700" y="4229100"/>
                </a:lnTo>
                <a:cubicBezTo>
                  <a:pt x="4699000" y="4483100"/>
                  <a:pt x="3949700" y="4597400"/>
                  <a:pt x="3200400" y="4597400"/>
                </a:cubicBezTo>
                <a:cubicBezTo>
                  <a:pt x="1473200" y="4597400"/>
                  <a:pt x="736600" y="3860800"/>
                  <a:pt x="736600" y="2552700"/>
                </a:cubicBezTo>
                <a:lnTo>
                  <a:pt x="736600" y="0"/>
                </a:lnTo>
                <a:lnTo>
                  <a:pt x="0" y="0"/>
                </a:lnTo>
                <a:lnTo>
                  <a:pt x="0" y="2628900"/>
                </a:lnTo>
                <a:cubicBezTo>
                  <a:pt x="0" y="4800600"/>
                  <a:pt x="1600200" y="5283200"/>
                  <a:pt x="3149600" y="5283200"/>
                </a:cubicBezTo>
                <a:cubicBezTo>
                  <a:pt x="3848100" y="5283200"/>
                  <a:pt x="4686300" y="5168900"/>
                  <a:pt x="5346700" y="4927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4" name="Freeform 6324"/>
          <p:cNvSpPr/>
          <p:nvPr/>
        </p:nvSpPr>
        <p:spPr>
          <a:xfrm rot="0" flipH="0" flipV="0">
            <a:off x="1280483" y="1939192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5" name="Freeform 6325"/>
          <p:cNvSpPr/>
          <p:nvPr/>
        </p:nvSpPr>
        <p:spPr>
          <a:xfrm rot="0" flipH="0" flipV="0">
            <a:off x="1361230" y="1939192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6" name="Freeform 6326"/>
          <p:cNvSpPr/>
          <p:nvPr/>
        </p:nvSpPr>
        <p:spPr>
          <a:xfrm rot="0" flipH="0" flipV="0">
            <a:off x="1458042" y="1939192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7" name="Freeform 6327"/>
          <p:cNvSpPr/>
          <p:nvPr/>
        </p:nvSpPr>
        <p:spPr>
          <a:xfrm rot="0" flipH="0" flipV="0">
            <a:off x="1555134" y="1939192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8" name="Freeform 6328"/>
          <p:cNvSpPr/>
          <p:nvPr/>
        </p:nvSpPr>
        <p:spPr>
          <a:xfrm rot="0" flipH="0" flipV="0">
            <a:off x="1671783" y="1939192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9" name="Freeform 6329"/>
          <p:cNvSpPr/>
          <p:nvPr/>
        </p:nvSpPr>
        <p:spPr>
          <a:xfrm rot="0" flipH="0" flipV="0">
            <a:off x="1767757" y="1939192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0" name="Freeform 6330"/>
          <p:cNvSpPr/>
          <p:nvPr/>
        </p:nvSpPr>
        <p:spPr>
          <a:xfrm rot="0" flipH="0" flipV="0">
            <a:off x="1854371" y="1939192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1" name="Freeform 6331"/>
          <p:cNvSpPr/>
          <p:nvPr/>
        </p:nvSpPr>
        <p:spPr>
          <a:xfrm rot="0" flipH="0" flipV="0">
            <a:off x="1926037" y="1939192"/>
            <a:ext cx="89128" cy="118186"/>
          </a:xfrm>
          <a:custGeom>
            <a:pathLst>
              <a:path w="8102600" h="10744200">
                <a:moveTo>
                  <a:pt x="0" y="10744200"/>
                </a:moveTo>
                <a:lnTo>
                  <a:pt x="685800" y="10744200"/>
                </a:lnTo>
                <a:lnTo>
                  <a:pt x="685800" y="8890000"/>
                </a:lnTo>
                <a:lnTo>
                  <a:pt x="7416800" y="8890000"/>
                </a:lnTo>
                <a:lnTo>
                  <a:pt x="7416800" y="10744200"/>
                </a:lnTo>
                <a:lnTo>
                  <a:pt x="8102600" y="10744200"/>
                </a:lnTo>
                <a:lnTo>
                  <a:pt x="8102600" y="8229600"/>
                </a:lnTo>
                <a:lnTo>
                  <a:pt x="6959600" y="8229600"/>
                </a:lnTo>
                <a:lnTo>
                  <a:pt x="6959600" y="0"/>
                </a:lnTo>
                <a:lnTo>
                  <a:pt x="1930400" y="0"/>
                </a:lnTo>
                <a:lnTo>
                  <a:pt x="1930400" y="3695700"/>
                </a:lnTo>
                <a:cubicBezTo>
                  <a:pt x="1930400" y="6362700"/>
                  <a:pt x="1282700" y="7391400"/>
                  <a:pt x="647700" y="8229600"/>
                </a:cubicBezTo>
                <a:lnTo>
                  <a:pt x="0" y="8229600"/>
                </a:lnTo>
                <a:close/>
                <a:moveTo>
                  <a:pt x="1460500" y="8229600"/>
                </a:moveTo>
                <a:cubicBezTo>
                  <a:pt x="2044700" y="7366000"/>
                  <a:pt x="2616200" y="6324600"/>
                  <a:pt x="2616200" y="3695700"/>
                </a:cubicBezTo>
                <a:lnTo>
                  <a:pt x="2616200" y="660400"/>
                </a:lnTo>
                <a:lnTo>
                  <a:pt x="6210300" y="660400"/>
                </a:lnTo>
                <a:lnTo>
                  <a:pt x="6210300" y="822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2" name="Freeform 6332"/>
          <p:cNvSpPr/>
          <p:nvPr/>
        </p:nvSpPr>
        <p:spPr>
          <a:xfrm rot="0" flipH="0" flipV="0">
            <a:off x="2034165" y="1939192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3" name="Freeform 6333"/>
          <p:cNvSpPr/>
          <p:nvPr/>
        </p:nvSpPr>
        <p:spPr>
          <a:xfrm rot="0" flipH="0" flipV="0">
            <a:off x="2130139" y="1939192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4" name="Freeform 6334"/>
          <p:cNvSpPr/>
          <p:nvPr/>
        </p:nvSpPr>
        <p:spPr>
          <a:xfrm rot="0" flipH="0" flipV="0">
            <a:off x="2216753" y="1939192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5" name="Freeform 6335"/>
          <p:cNvSpPr/>
          <p:nvPr/>
        </p:nvSpPr>
        <p:spPr>
          <a:xfrm rot="0" flipH="0" flipV="0">
            <a:off x="2308675" y="1939192"/>
            <a:ext cx="68173" cy="97790"/>
          </a:xfrm>
          <a:custGeom>
            <a:pathLst>
              <a:path w="6197600" h="8890000">
                <a:moveTo>
                  <a:pt x="0" y="8890000"/>
                </a:moveTo>
                <a:lnTo>
                  <a:pt x="711200" y="8890000"/>
                </a:lnTo>
                <a:lnTo>
                  <a:pt x="2959100" y="5257800"/>
                </a:lnTo>
                <a:lnTo>
                  <a:pt x="5461000" y="5257800"/>
                </a:lnTo>
                <a:lnTo>
                  <a:pt x="5461000" y="8890000"/>
                </a:lnTo>
                <a:lnTo>
                  <a:pt x="6197600" y="8890000"/>
                </a:lnTo>
                <a:lnTo>
                  <a:pt x="6197600" y="0"/>
                </a:lnTo>
                <a:lnTo>
                  <a:pt x="2628900" y="0"/>
                </a:lnTo>
                <a:cubicBezTo>
                  <a:pt x="1066800" y="0"/>
                  <a:pt x="177800" y="1003300"/>
                  <a:pt x="177800" y="2616200"/>
                </a:cubicBezTo>
                <a:cubicBezTo>
                  <a:pt x="177800" y="4165600"/>
                  <a:pt x="952500" y="5016500"/>
                  <a:pt x="2159000" y="5194300"/>
                </a:cubicBezTo>
                <a:lnTo>
                  <a:pt x="0" y="8636000"/>
                </a:lnTo>
                <a:close/>
                <a:moveTo>
                  <a:pt x="2755900" y="4597400"/>
                </a:moveTo>
                <a:cubicBezTo>
                  <a:pt x="1612900" y="4597400"/>
                  <a:pt x="939800" y="3886200"/>
                  <a:pt x="939800" y="2628900"/>
                </a:cubicBezTo>
                <a:cubicBezTo>
                  <a:pt x="939800" y="1384300"/>
                  <a:pt x="1612900" y="660400"/>
                  <a:pt x="2755900" y="660400"/>
                </a:cubicBezTo>
                <a:lnTo>
                  <a:pt x="5461000" y="660400"/>
                </a:lnTo>
                <a:lnTo>
                  <a:pt x="5461000" y="4597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6" name="Freeform 6336"/>
          <p:cNvSpPr/>
          <p:nvPr/>
        </p:nvSpPr>
        <p:spPr>
          <a:xfrm rot="0" flipH="0" flipV="0">
            <a:off x="2393892" y="1939192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7" name="Freeform 6337"/>
          <p:cNvSpPr/>
          <p:nvPr/>
        </p:nvSpPr>
        <p:spPr>
          <a:xfrm rot="0" flipH="0" flipV="0">
            <a:off x="2480646" y="1939192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8" name="Freeform 6338"/>
          <p:cNvSpPr/>
          <p:nvPr/>
        </p:nvSpPr>
        <p:spPr>
          <a:xfrm rot="0" flipH="0" flipV="0">
            <a:off x="2572569" y="1939192"/>
            <a:ext cx="68173" cy="97790"/>
          </a:xfrm>
          <a:custGeom>
            <a:pathLst>
              <a:path w="6197600" h="8890000">
                <a:moveTo>
                  <a:pt x="0" y="8890000"/>
                </a:moveTo>
                <a:lnTo>
                  <a:pt x="711200" y="8890000"/>
                </a:lnTo>
                <a:lnTo>
                  <a:pt x="2959100" y="5257800"/>
                </a:lnTo>
                <a:lnTo>
                  <a:pt x="5461000" y="5257800"/>
                </a:lnTo>
                <a:lnTo>
                  <a:pt x="5461000" y="8890000"/>
                </a:lnTo>
                <a:lnTo>
                  <a:pt x="6197600" y="8890000"/>
                </a:lnTo>
                <a:lnTo>
                  <a:pt x="6197600" y="0"/>
                </a:lnTo>
                <a:lnTo>
                  <a:pt x="2628900" y="0"/>
                </a:lnTo>
                <a:cubicBezTo>
                  <a:pt x="1066800" y="0"/>
                  <a:pt x="177800" y="1003300"/>
                  <a:pt x="177800" y="2616200"/>
                </a:cubicBezTo>
                <a:cubicBezTo>
                  <a:pt x="177800" y="4165600"/>
                  <a:pt x="952500" y="5016500"/>
                  <a:pt x="2159000" y="5194300"/>
                </a:cubicBezTo>
                <a:lnTo>
                  <a:pt x="0" y="8636000"/>
                </a:lnTo>
                <a:close/>
                <a:moveTo>
                  <a:pt x="2755900" y="4597400"/>
                </a:moveTo>
                <a:cubicBezTo>
                  <a:pt x="1612900" y="4597400"/>
                  <a:pt x="939800" y="3886200"/>
                  <a:pt x="939800" y="2628900"/>
                </a:cubicBezTo>
                <a:cubicBezTo>
                  <a:pt x="939800" y="1384300"/>
                  <a:pt x="1612900" y="660400"/>
                  <a:pt x="2755900" y="660400"/>
                </a:cubicBezTo>
                <a:lnTo>
                  <a:pt x="5461000" y="660400"/>
                </a:lnTo>
                <a:lnTo>
                  <a:pt x="5461000" y="4597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9" name="Freeform 6339"/>
          <p:cNvSpPr/>
          <p:nvPr/>
        </p:nvSpPr>
        <p:spPr>
          <a:xfrm rot="0" flipH="0" flipV="0">
            <a:off x="793908" y="2106831"/>
            <a:ext cx="69430" cy="97790"/>
          </a:xfrm>
          <a:custGeom>
            <a:pathLst>
              <a:path w="6311900" h="8890000">
                <a:moveTo>
                  <a:pt x="0" y="8890000"/>
                </a:moveTo>
                <a:lnTo>
                  <a:pt x="4013200" y="8890000"/>
                </a:lnTo>
                <a:cubicBezTo>
                  <a:pt x="5448300" y="8890000"/>
                  <a:pt x="6311900" y="8013700"/>
                  <a:pt x="6311900" y="6489700"/>
                </a:cubicBezTo>
                <a:cubicBezTo>
                  <a:pt x="6311900" y="5105400"/>
                  <a:pt x="5600700" y="4470400"/>
                  <a:pt x="4737100" y="4267200"/>
                </a:cubicBezTo>
                <a:cubicBezTo>
                  <a:pt x="5435600" y="4013200"/>
                  <a:pt x="5981700" y="3403600"/>
                  <a:pt x="5981700" y="2298700"/>
                </a:cubicBezTo>
                <a:cubicBezTo>
                  <a:pt x="5981700" y="812800"/>
                  <a:pt x="5130800" y="0"/>
                  <a:pt x="3708400" y="0"/>
                </a:cubicBez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673600"/>
                </a:lnTo>
                <a:lnTo>
                  <a:pt x="3886200" y="4673600"/>
                </a:lnTo>
                <a:cubicBezTo>
                  <a:pt x="4965700" y="4673600"/>
                  <a:pt x="5575300" y="5334000"/>
                  <a:pt x="5575300" y="6464300"/>
                </a:cubicBezTo>
                <a:cubicBezTo>
                  <a:pt x="5575300" y="7569200"/>
                  <a:pt x="4965700" y="8229600"/>
                  <a:pt x="3886200" y="8229600"/>
                </a:cubicBezTo>
                <a:close/>
                <a:moveTo>
                  <a:pt x="736600" y="4038600"/>
                </a:moveTo>
                <a:lnTo>
                  <a:pt x="736600" y="660400"/>
                </a:lnTo>
                <a:lnTo>
                  <a:pt x="3594100" y="660400"/>
                </a:lnTo>
                <a:cubicBezTo>
                  <a:pt x="4660900" y="660400"/>
                  <a:pt x="5232400" y="1282700"/>
                  <a:pt x="5232400" y="2349500"/>
                </a:cubicBezTo>
                <a:cubicBezTo>
                  <a:pt x="5232400" y="3390900"/>
                  <a:pt x="4660900" y="4038600"/>
                  <a:pt x="3632200" y="4038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0" name="Freeform 6340"/>
          <p:cNvSpPr/>
          <p:nvPr/>
        </p:nvSpPr>
        <p:spPr>
          <a:xfrm rot="0" flipH="0" flipV="0">
            <a:off x="920476" y="2106831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1" name="Freeform 6341"/>
          <p:cNvSpPr/>
          <p:nvPr/>
        </p:nvSpPr>
        <p:spPr>
          <a:xfrm rot="0" flipH="0" flipV="0">
            <a:off x="1007090" y="2106831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2" name="Freeform 6342"/>
          <p:cNvSpPr/>
          <p:nvPr/>
        </p:nvSpPr>
        <p:spPr>
          <a:xfrm rot="0" flipH="0" flipV="0">
            <a:off x="1087837" y="2106831"/>
            <a:ext cx="58534" cy="97790"/>
          </a:xfrm>
          <a:custGeom>
            <a:pathLst>
              <a:path w="53213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321300" y="660400"/>
                </a:lnTo>
                <a:lnTo>
                  <a:pt x="5321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3" name="Freeform 6343"/>
          <p:cNvSpPr/>
          <p:nvPr/>
        </p:nvSpPr>
        <p:spPr>
          <a:xfrm rot="0" flipH="0" flipV="0">
            <a:off x="1166209" y="2106831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4" name="Freeform 6344"/>
          <p:cNvSpPr/>
          <p:nvPr/>
        </p:nvSpPr>
        <p:spPr>
          <a:xfrm rot="0" flipH="0" flipV="0">
            <a:off x="1260506" y="2104736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5" name="Freeform 6345"/>
          <p:cNvSpPr/>
          <p:nvPr/>
        </p:nvSpPr>
        <p:spPr>
          <a:xfrm rot="0" flipH="0" flipV="0">
            <a:off x="1358017" y="2106831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6" name="Freeform 6346"/>
          <p:cNvSpPr/>
          <p:nvPr/>
        </p:nvSpPr>
        <p:spPr>
          <a:xfrm rot="0" flipH="0" flipV="0">
            <a:off x="1445050" y="2106831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7" name="Freeform 6347"/>
          <p:cNvSpPr/>
          <p:nvPr/>
        </p:nvSpPr>
        <p:spPr>
          <a:xfrm rot="0" flipH="0" flipV="0">
            <a:off x="1535715" y="2106831"/>
            <a:ext cx="77952" cy="97790"/>
          </a:xfrm>
          <a:custGeom>
            <a:pathLst>
              <a:path w="7086600" h="8890000">
                <a:moveTo>
                  <a:pt x="0" y="8890000"/>
                </a:moveTo>
                <a:cubicBezTo>
                  <a:pt x="1778000" y="8890000"/>
                  <a:pt x="2540000" y="7747000"/>
                  <a:pt x="2540000" y="4330700"/>
                </a:cubicBezTo>
                <a:lnTo>
                  <a:pt x="2540000" y="660400"/>
                </a:lnTo>
                <a:lnTo>
                  <a:pt x="6350000" y="660400"/>
                </a:lnTo>
                <a:lnTo>
                  <a:pt x="6350000" y="8890000"/>
                </a:lnTo>
                <a:lnTo>
                  <a:pt x="7086600" y="8890000"/>
                </a:lnTo>
                <a:lnTo>
                  <a:pt x="7086600" y="0"/>
                </a:lnTo>
                <a:lnTo>
                  <a:pt x="1816100" y="0"/>
                </a:lnTo>
                <a:lnTo>
                  <a:pt x="1816100" y="4343400"/>
                </a:lnTo>
                <a:cubicBezTo>
                  <a:pt x="1816100" y="7302500"/>
                  <a:pt x="1371600" y="8204200"/>
                  <a:pt x="0" y="82042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8" name="Freeform 6348"/>
          <p:cNvSpPr/>
          <p:nvPr/>
        </p:nvSpPr>
        <p:spPr>
          <a:xfrm rot="0" flipH="0" flipV="0">
            <a:off x="1640490" y="2106831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3530600" y="8890000"/>
                </a:lnTo>
                <a:cubicBezTo>
                  <a:pt x="5118100" y="8890000"/>
                  <a:pt x="6007100" y="7861300"/>
                  <a:pt x="6007100" y="6261100"/>
                </a:cubicBezTo>
                <a:cubicBezTo>
                  <a:pt x="6007100" y="4673600"/>
                  <a:pt x="5118100" y="3644900"/>
                  <a:pt x="3530600" y="3644900"/>
                </a:cubicBezTo>
                <a:lnTo>
                  <a:pt x="736600" y="3644900"/>
                </a:lnTo>
                <a:lnTo>
                  <a:pt x="736600" y="0"/>
                </a:ln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305300"/>
                </a:lnTo>
                <a:lnTo>
                  <a:pt x="3517900" y="4305300"/>
                </a:lnTo>
                <a:cubicBezTo>
                  <a:pt x="4635500" y="4305300"/>
                  <a:pt x="5257800" y="5067300"/>
                  <a:pt x="5257800" y="6261100"/>
                </a:cubicBezTo>
                <a:cubicBezTo>
                  <a:pt x="5257800" y="7467600"/>
                  <a:pt x="4635500" y="8229600"/>
                  <a:pt x="3517900" y="8229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9" name="Freeform 6349"/>
          <p:cNvSpPr/>
          <p:nvPr/>
        </p:nvSpPr>
        <p:spPr>
          <a:xfrm rot="0" flipH="0" flipV="0">
            <a:off x="1727104" y="2106831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0" name="Freeform 6350"/>
          <p:cNvSpPr/>
          <p:nvPr/>
        </p:nvSpPr>
        <p:spPr>
          <a:xfrm rot="0" flipH="0" flipV="0">
            <a:off x="1812740" y="2106831"/>
            <a:ext cx="74599" cy="97790"/>
          </a:xfrm>
          <a:custGeom>
            <a:pathLst>
              <a:path w="6781800" h="8890000">
                <a:moveTo>
                  <a:pt x="2298700" y="8636000"/>
                </a:moveTo>
                <a:lnTo>
                  <a:pt x="2298700" y="8890000"/>
                </a:lnTo>
                <a:lnTo>
                  <a:pt x="2946400" y="8890000"/>
                </a:lnTo>
                <a:lnTo>
                  <a:pt x="6781800" y="254000"/>
                </a:lnTo>
                <a:lnTo>
                  <a:pt x="6781800" y="0"/>
                </a:lnTo>
                <a:lnTo>
                  <a:pt x="6134100" y="0"/>
                </a:lnTo>
                <a:lnTo>
                  <a:pt x="3581400" y="5765800"/>
                </a:lnTo>
                <a:lnTo>
                  <a:pt x="685800" y="0"/>
                </a:lnTo>
                <a:lnTo>
                  <a:pt x="0" y="0"/>
                </a:lnTo>
                <a:lnTo>
                  <a:pt x="0" y="254000"/>
                </a:lnTo>
                <a:lnTo>
                  <a:pt x="3238500" y="6565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1" name="Freeform 6351"/>
          <p:cNvSpPr/>
          <p:nvPr/>
        </p:nvSpPr>
        <p:spPr>
          <a:xfrm rot="0" flipH="0" flipV="0">
            <a:off x="1902847" y="2104736"/>
            <a:ext cx="104355" cy="101981"/>
          </a:xfrm>
          <a:custGeom>
            <a:pathLst>
              <a:path w="9486900" h="9271000">
                <a:moveTo>
                  <a:pt x="6273800" y="9271000"/>
                </a:moveTo>
                <a:cubicBezTo>
                  <a:pt x="8229600" y="9271000"/>
                  <a:pt x="9486900" y="8128000"/>
                  <a:pt x="9486900" y="6172200"/>
                </a:cubicBezTo>
                <a:lnTo>
                  <a:pt x="9486900" y="3098800"/>
                </a:lnTo>
                <a:cubicBezTo>
                  <a:pt x="9486900" y="1104900"/>
                  <a:pt x="8229600" y="0"/>
                  <a:pt x="6273800" y="0"/>
                </a:cubicBezTo>
                <a:cubicBezTo>
                  <a:pt x="4305300" y="0"/>
                  <a:pt x="3048000" y="1143000"/>
                  <a:pt x="3048000" y="3098800"/>
                </a:cubicBezTo>
                <a:lnTo>
                  <a:pt x="3048000" y="4305300"/>
                </a:lnTo>
                <a:lnTo>
                  <a:pt x="736600" y="4305300"/>
                </a:lnTo>
                <a:lnTo>
                  <a:pt x="736600" y="190500"/>
                </a:lnTo>
                <a:lnTo>
                  <a:pt x="0" y="190500"/>
                </a:lnTo>
                <a:lnTo>
                  <a:pt x="0" y="9080500"/>
                </a:lnTo>
                <a:lnTo>
                  <a:pt x="736600" y="9080500"/>
                </a:lnTo>
                <a:lnTo>
                  <a:pt x="736600" y="4965700"/>
                </a:lnTo>
                <a:lnTo>
                  <a:pt x="3048000" y="4965700"/>
                </a:lnTo>
                <a:lnTo>
                  <a:pt x="3048000" y="6172200"/>
                </a:lnTo>
                <a:cubicBezTo>
                  <a:pt x="3048000" y="8166100"/>
                  <a:pt x="4305300" y="9271000"/>
                  <a:pt x="6273800" y="9271000"/>
                </a:cubicBezTo>
                <a:close/>
                <a:moveTo>
                  <a:pt x="6273800" y="8585200"/>
                </a:moveTo>
                <a:cubicBezTo>
                  <a:pt x="4711700" y="8585200"/>
                  <a:pt x="3797300" y="7632700"/>
                  <a:pt x="3797300" y="6172200"/>
                </a:cubicBezTo>
                <a:lnTo>
                  <a:pt x="3797300" y="3048000"/>
                </a:lnTo>
                <a:cubicBezTo>
                  <a:pt x="3797300" y="1587500"/>
                  <a:pt x="4711700" y="685800"/>
                  <a:pt x="6273800" y="685800"/>
                </a:cubicBezTo>
                <a:cubicBezTo>
                  <a:pt x="7810500" y="685800"/>
                  <a:pt x="8737600" y="1638300"/>
                  <a:pt x="8737600" y="3098800"/>
                </a:cubicBezTo>
                <a:lnTo>
                  <a:pt x="8737600" y="6223000"/>
                </a:lnTo>
                <a:cubicBezTo>
                  <a:pt x="8737600" y="7683500"/>
                  <a:pt x="7823200" y="8585200"/>
                  <a:pt x="6273800" y="85852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2" name="Freeform 6352"/>
          <p:cNvSpPr/>
          <p:nvPr/>
        </p:nvSpPr>
        <p:spPr>
          <a:xfrm rot="0" flipH="0" flipV="0">
            <a:off x="2067134" y="2106831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3" name="Freeform 6353"/>
          <p:cNvSpPr/>
          <p:nvPr/>
        </p:nvSpPr>
        <p:spPr>
          <a:xfrm rot="0" flipH="0" flipV="0">
            <a:off x="2163108" y="2106831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4" name="Freeform 6354"/>
          <p:cNvSpPr/>
          <p:nvPr/>
        </p:nvSpPr>
        <p:spPr>
          <a:xfrm rot="0" flipH="0" flipV="0">
            <a:off x="2259082" y="2106831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5" name="Freeform 6355"/>
          <p:cNvSpPr/>
          <p:nvPr/>
        </p:nvSpPr>
        <p:spPr>
          <a:xfrm rot="0" flipH="0" flipV="0">
            <a:off x="2345277" y="2106831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6" name="Freeform 6356"/>
          <p:cNvSpPr/>
          <p:nvPr/>
        </p:nvSpPr>
        <p:spPr>
          <a:xfrm rot="0" flipH="0" flipV="0">
            <a:off x="2456771" y="2099567"/>
            <a:ext cx="50850" cy="119024"/>
          </a:xfrm>
          <a:custGeom>
            <a:pathLst>
              <a:path w="4622800" h="10820400">
                <a:moveTo>
                  <a:pt x="0" y="10820400"/>
                </a:moveTo>
                <a:lnTo>
                  <a:pt x="622300" y="10820400"/>
                </a:lnTo>
                <a:lnTo>
                  <a:pt x="4622800" y="254000"/>
                </a:lnTo>
                <a:lnTo>
                  <a:pt x="4622800" y="0"/>
                </a:lnTo>
                <a:lnTo>
                  <a:pt x="4000500" y="0"/>
                </a:lnTo>
                <a:lnTo>
                  <a:pt x="0" y="10566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7" name="Rectangle 6357"/>
          <p:cNvSpPr/>
          <p:nvPr/>
        </p:nvSpPr>
        <p:spPr>
          <a:xfrm rot="0" flipH="0" flipV="0">
            <a:off x="780497" y="2206326"/>
            <a:ext cx="1916125" cy="200161"/>
          </a:xfrm>
          <a:prstGeom prst="rect">
            <a:avLst/>
          </a:prstGeom>
        </p:spPr>
      </p:sp>
      <p:sp>
        <p:nvSpPr>
          <p:cNvPr id="6358" name="Freeform 6358"/>
          <p:cNvSpPr/>
          <p:nvPr/>
        </p:nvSpPr>
        <p:spPr>
          <a:xfrm rot="0" flipH="0" flipV="0">
            <a:off x="793908" y="2274472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9" name="Freeform 6359"/>
          <p:cNvSpPr/>
          <p:nvPr/>
        </p:nvSpPr>
        <p:spPr>
          <a:xfrm rot="0" flipH="0" flipV="0">
            <a:off x="887088" y="2272376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0" name="Freeform 6360"/>
          <p:cNvSpPr/>
          <p:nvPr/>
        </p:nvSpPr>
        <p:spPr>
          <a:xfrm rot="0" flipH="0" flipV="0">
            <a:off x="975518" y="2274472"/>
            <a:ext cx="89128" cy="118186"/>
          </a:xfrm>
          <a:custGeom>
            <a:pathLst>
              <a:path w="8102600" h="10744200">
                <a:moveTo>
                  <a:pt x="0" y="10744200"/>
                </a:moveTo>
                <a:lnTo>
                  <a:pt x="685800" y="10744200"/>
                </a:lnTo>
                <a:lnTo>
                  <a:pt x="685800" y="8890000"/>
                </a:lnTo>
                <a:lnTo>
                  <a:pt x="7416800" y="8890000"/>
                </a:lnTo>
                <a:lnTo>
                  <a:pt x="7416800" y="10744200"/>
                </a:lnTo>
                <a:lnTo>
                  <a:pt x="8102600" y="10744200"/>
                </a:lnTo>
                <a:lnTo>
                  <a:pt x="8102600" y="8229600"/>
                </a:lnTo>
                <a:lnTo>
                  <a:pt x="6959600" y="8229600"/>
                </a:lnTo>
                <a:lnTo>
                  <a:pt x="6959600" y="0"/>
                </a:lnTo>
                <a:lnTo>
                  <a:pt x="1930400" y="0"/>
                </a:lnTo>
                <a:lnTo>
                  <a:pt x="1930400" y="3695700"/>
                </a:lnTo>
                <a:cubicBezTo>
                  <a:pt x="1930400" y="6362700"/>
                  <a:pt x="1282700" y="7391400"/>
                  <a:pt x="647700" y="8229600"/>
                </a:cubicBezTo>
                <a:lnTo>
                  <a:pt x="0" y="8229600"/>
                </a:lnTo>
                <a:close/>
                <a:moveTo>
                  <a:pt x="1460500" y="8229600"/>
                </a:moveTo>
                <a:cubicBezTo>
                  <a:pt x="2044700" y="7366000"/>
                  <a:pt x="2616200" y="6324600"/>
                  <a:pt x="2616200" y="3695700"/>
                </a:cubicBezTo>
                <a:lnTo>
                  <a:pt x="2616200" y="660400"/>
                </a:lnTo>
                <a:lnTo>
                  <a:pt x="6210300" y="660400"/>
                </a:lnTo>
                <a:lnTo>
                  <a:pt x="6210300" y="822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1" name="Freeform 6361"/>
          <p:cNvSpPr/>
          <p:nvPr/>
        </p:nvSpPr>
        <p:spPr>
          <a:xfrm rot="0" flipH="0" flipV="0">
            <a:off x="1083646" y="2274472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2" name="Freeform 6362"/>
          <p:cNvSpPr/>
          <p:nvPr/>
        </p:nvSpPr>
        <p:spPr>
          <a:xfrm rot="0" flipH="0" flipV="0">
            <a:off x="1179620" y="2274472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3" name="Freeform 6363"/>
          <p:cNvSpPr/>
          <p:nvPr/>
        </p:nvSpPr>
        <p:spPr>
          <a:xfrm rot="0" flipH="0" flipV="0">
            <a:off x="1273917" y="2272376"/>
            <a:ext cx="72085" cy="10198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4" name="Freeform 6364"/>
          <p:cNvSpPr/>
          <p:nvPr/>
        </p:nvSpPr>
        <p:spPr>
          <a:xfrm rot="0" flipH="0" flipV="0">
            <a:off x="1358855" y="2274472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5" name="Freeform 6365"/>
          <p:cNvSpPr/>
          <p:nvPr/>
        </p:nvSpPr>
        <p:spPr>
          <a:xfrm rot="0" flipH="0" flipV="0">
            <a:off x="1459998" y="2274472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6" name="Freeform 6366"/>
          <p:cNvSpPr/>
          <p:nvPr/>
        </p:nvSpPr>
        <p:spPr>
          <a:xfrm rot="0" flipH="0" flipV="0">
            <a:off x="1556810" y="2274472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7" name="Freeform 6367"/>
          <p:cNvSpPr/>
          <p:nvPr/>
        </p:nvSpPr>
        <p:spPr>
          <a:xfrm rot="0" flipH="0" flipV="0">
            <a:off x="1653901" y="2274472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8" name="Freeform 6368"/>
          <p:cNvSpPr/>
          <p:nvPr/>
        </p:nvSpPr>
        <p:spPr>
          <a:xfrm rot="0" flipH="0" flipV="0">
            <a:off x="1767757" y="2272376"/>
            <a:ext cx="72085" cy="10198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9" name="Freeform 6369"/>
          <p:cNvSpPr/>
          <p:nvPr/>
        </p:nvSpPr>
        <p:spPr>
          <a:xfrm rot="0" flipH="0" flipV="0">
            <a:off x="1859680" y="2272376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0" name="Freeform 6370"/>
          <p:cNvSpPr/>
          <p:nvPr/>
        </p:nvSpPr>
        <p:spPr>
          <a:xfrm rot="0" flipH="0" flipV="0">
            <a:off x="1957190" y="2274472"/>
            <a:ext cx="58534" cy="97790"/>
          </a:xfrm>
          <a:custGeom>
            <a:pathLst>
              <a:path w="53213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321300" y="660400"/>
                </a:lnTo>
                <a:lnTo>
                  <a:pt x="5321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1" name="Freeform 6371"/>
          <p:cNvSpPr/>
          <p:nvPr/>
        </p:nvSpPr>
        <p:spPr>
          <a:xfrm rot="0" flipH="0" flipV="0">
            <a:off x="2015026" y="2274472"/>
            <a:ext cx="77952" cy="97790"/>
          </a:xfrm>
          <a:custGeom>
            <a:pathLst>
              <a:path w="7086600" h="8890000">
                <a:moveTo>
                  <a:pt x="0" y="8890000"/>
                </a:moveTo>
                <a:cubicBezTo>
                  <a:pt x="1778000" y="8890000"/>
                  <a:pt x="2540000" y="7747000"/>
                  <a:pt x="2540000" y="4330700"/>
                </a:cubicBezTo>
                <a:lnTo>
                  <a:pt x="2540000" y="660400"/>
                </a:lnTo>
                <a:lnTo>
                  <a:pt x="6350000" y="660400"/>
                </a:lnTo>
                <a:lnTo>
                  <a:pt x="6350000" y="8890000"/>
                </a:lnTo>
                <a:lnTo>
                  <a:pt x="7086600" y="8890000"/>
                </a:lnTo>
                <a:lnTo>
                  <a:pt x="7086600" y="0"/>
                </a:lnTo>
                <a:lnTo>
                  <a:pt x="1816100" y="0"/>
                </a:lnTo>
                <a:lnTo>
                  <a:pt x="1816100" y="4343400"/>
                </a:lnTo>
                <a:cubicBezTo>
                  <a:pt x="1816100" y="7302500"/>
                  <a:pt x="1371600" y="8204200"/>
                  <a:pt x="0" y="82042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2" name="Freeform 6372"/>
          <p:cNvSpPr/>
          <p:nvPr/>
        </p:nvSpPr>
        <p:spPr>
          <a:xfrm rot="0" flipH="0" flipV="0">
            <a:off x="2110022" y="2274472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3" name="Freeform 6373"/>
          <p:cNvSpPr/>
          <p:nvPr/>
        </p:nvSpPr>
        <p:spPr>
          <a:xfrm rot="0" flipH="0" flipV="0">
            <a:off x="2211165" y="2274472"/>
            <a:ext cx="107569" cy="97790"/>
          </a:xfrm>
          <a:custGeom>
            <a:pathLst>
              <a:path w="9779000" h="8890000">
                <a:moveTo>
                  <a:pt x="0" y="8890000"/>
                </a:moveTo>
                <a:lnTo>
                  <a:pt x="9779000" y="8890000"/>
                </a:lnTo>
                <a:lnTo>
                  <a:pt x="9779000" y="0"/>
                </a:lnTo>
                <a:lnTo>
                  <a:pt x="9042400" y="0"/>
                </a:lnTo>
                <a:lnTo>
                  <a:pt x="9042400" y="8229600"/>
                </a:lnTo>
                <a:lnTo>
                  <a:pt x="5257800" y="8229600"/>
                </a:lnTo>
                <a:lnTo>
                  <a:pt x="5257800" y="0"/>
                </a:lnTo>
                <a:lnTo>
                  <a:pt x="4521200" y="0"/>
                </a:lnTo>
                <a:lnTo>
                  <a:pt x="4521200" y="8229600"/>
                </a:lnTo>
                <a:lnTo>
                  <a:pt x="736600" y="8229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4" name="Freeform 6374"/>
          <p:cNvSpPr/>
          <p:nvPr/>
        </p:nvSpPr>
        <p:spPr>
          <a:xfrm rot="0" flipH="0" flipV="0">
            <a:off x="2345556" y="2274472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5" name="Freeform 6375"/>
          <p:cNvSpPr/>
          <p:nvPr/>
        </p:nvSpPr>
        <p:spPr>
          <a:xfrm rot="0" flipH="0" flipV="0">
            <a:off x="2426303" y="2274472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6" name="Freeform 6376"/>
          <p:cNvSpPr/>
          <p:nvPr/>
        </p:nvSpPr>
        <p:spPr>
          <a:xfrm rot="0" flipH="0" flipV="0">
            <a:off x="2523115" y="2274472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7" name="Freeform 6377"/>
          <p:cNvSpPr/>
          <p:nvPr/>
        </p:nvSpPr>
        <p:spPr>
          <a:xfrm rot="0" flipH="0" flipV="0">
            <a:off x="2615037" y="2274472"/>
            <a:ext cx="68173" cy="97790"/>
          </a:xfrm>
          <a:custGeom>
            <a:pathLst>
              <a:path w="6197600" h="8890000">
                <a:moveTo>
                  <a:pt x="0" y="8890000"/>
                </a:moveTo>
                <a:lnTo>
                  <a:pt x="711200" y="8890000"/>
                </a:lnTo>
                <a:lnTo>
                  <a:pt x="2959100" y="5257800"/>
                </a:lnTo>
                <a:lnTo>
                  <a:pt x="5461000" y="5257800"/>
                </a:lnTo>
                <a:lnTo>
                  <a:pt x="5461000" y="8890000"/>
                </a:lnTo>
                <a:lnTo>
                  <a:pt x="6197600" y="8890000"/>
                </a:lnTo>
                <a:lnTo>
                  <a:pt x="6197600" y="0"/>
                </a:lnTo>
                <a:lnTo>
                  <a:pt x="2628900" y="0"/>
                </a:lnTo>
                <a:cubicBezTo>
                  <a:pt x="1066800" y="0"/>
                  <a:pt x="177800" y="1003300"/>
                  <a:pt x="177800" y="2616200"/>
                </a:cubicBezTo>
                <a:cubicBezTo>
                  <a:pt x="177800" y="4165600"/>
                  <a:pt x="952500" y="5016500"/>
                  <a:pt x="2159000" y="5194300"/>
                </a:cubicBezTo>
                <a:lnTo>
                  <a:pt x="0" y="8636000"/>
                </a:lnTo>
                <a:close/>
                <a:moveTo>
                  <a:pt x="2755900" y="4597400"/>
                </a:moveTo>
                <a:cubicBezTo>
                  <a:pt x="1612900" y="4597400"/>
                  <a:pt x="939800" y="3886200"/>
                  <a:pt x="939800" y="2628900"/>
                </a:cubicBezTo>
                <a:cubicBezTo>
                  <a:pt x="939800" y="1384300"/>
                  <a:pt x="1612900" y="660400"/>
                  <a:pt x="2755900" y="660400"/>
                </a:cubicBezTo>
                <a:lnTo>
                  <a:pt x="5461000" y="660400"/>
                </a:lnTo>
                <a:lnTo>
                  <a:pt x="5461000" y="4597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8" name="Rectangle 6378"/>
          <p:cNvSpPr/>
          <p:nvPr/>
        </p:nvSpPr>
        <p:spPr>
          <a:xfrm rot="0" flipH="0" flipV="0">
            <a:off x="3747003" y="1943299"/>
            <a:ext cx="2334386" cy="295548"/>
          </a:xfrm>
          <a:prstGeom prst="rect">
            <a:avLst/>
          </a:prstGeom>
        </p:spPr>
      </p:sp>
      <p:sp>
        <p:nvSpPr>
          <p:cNvPr id="6379" name="Freeform 6379"/>
          <p:cNvSpPr/>
          <p:nvPr/>
        </p:nvSpPr>
        <p:spPr>
          <a:xfrm rot="0" flipH="0" flipV="0">
            <a:off x="3757201" y="2011137"/>
            <a:ext cx="63842" cy="99885"/>
          </a:xfrm>
          <a:custGeom>
            <a:pathLst>
              <a:path w="5803900" h="9080500">
                <a:moveTo>
                  <a:pt x="0" y="9080500"/>
                </a:moveTo>
                <a:lnTo>
                  <a:pt x="5791200" y="9080500"/>
                </a:lnTo>
                <a:lnTo>
                  <a:pt x="5791200" y="7581900"/>
                </a:lnTo>
                <a:lnTo>
                  <a:pt x="2235200" y="7581900"/>
                </a:lnTo>
                <a:lnTo>
                  <a:pt x="3924300" y="5956300"/>
                </a:lnTo>
                <a:cubicBezTo>
                  <a:pt x="5168900" y="4749800"/>
                  <a:pt x="5803900" y="4025900"/>
                  <a:pt x="5803900" y="2717800"/>
                </a:cubicBezTo>
                <a:cubicBezTo>
                  <a:pt x="5803900" y="1320800"/>
                  <a:pt x="4864100" y="0"/>
                  <a:pt x="2921000" y="0"/>
                </a:cubicBezTo>
                <a:cubicBezTo>
                  <a:pt x="1231900" y="0"/>
                  <a:pt x="25400" y="1143000"/>
                  <a:pt x="25400" y="3073400"/>
                </a:cubicBezTo>
                <a:lnTo>
                  <a:pt x="1600200" y="3073400"/>
                </a:lnTo>
                <a:cubicBezTo>
                  <a:pt x="1600200" y="2222500"/>
                  <a:pt x="1906587" y="1498600"/>
                  <a:pt x="2914848" y="1498600"/>
                </a:cubicBezTo>
                <a:cubicBezTo>
                  <a:pt x="3833812" y="1498600"/>
                  <a:pt x="4152900" y="2146300"/>
                  <a:pt x="4152900" y="2781300"/>
                </a:cubicBezTo>
                <a:cubicBezTo>
                  <a:pt x="4152900" y="3492500"/>
                  <a:pt x="3860800" y="3822700"/>
                  <a:pt x="2679700" y="5029200"/>
                </a:cubicBezTo>
                <a:lnTo>
                  <a:pt x="0" y="7734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0" name="Freeform 6380"/>
          <p:cNvSpPr/>
          <p:nvPr/>
        </p:nvSpPr>
        <p:spPr>
          <a:xfrm rot="0" flipH="0" flipV="0">
            <a:off x="4049872" y="1937096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1" name="Freeform 6381"/>
          <p:cNvSpPr/>
          <p:nvPr/>
        </p:nvSpPr>
        <p:spPr>
          <a:xfrm rot="0" flipH="0" flipV="0">
            <a:off x="4147383" y="1939192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2" name="Freeform 6382"/>
          <p:cNvSpPr/>
          <p:nvPr/>
        </p:nvSpPr>
        <p:spPr>
          <a:xfrm rot="0" flipH="0" flipV="0">
            <a:off x="4243357" y="1939192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3" name="Freeform 6383"/>
          <p:cNvSpPr/>
          <p:nvPr/>
        </p:nvSpPr>
        <p:spPr>
          <a:xfrm rot="0" flipH="0" flipV="0">
            <a:off x="4329970" y="1939192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4" name="Freeform 6384"/>
          <p:cNvSpPr/>
          <p:nvPr/>
        </p:nvSpPr>
        <p:spPr>
          <a:xfrm rot="0" flipH="0" flipV="0">
            <a:off x="4401637" y="1939192"/>
            <a:ext cx="89128" cy="118186"/>
          </a:xfrm>
          <a:custGeom>
            <a:pathLst>
              <a:path w="8102600" h="10744200">
                <a:moveTo>
                  <a:pt x="0" y="10744200"/>
                </a:moveTo>
                <a:lnTo>
                  <a:pt x="685800" y="10744200"/>
                </a:lnTo>
                <a:lnTo>
                  <a:pt x="685800" y="8890000"/>
                </a:lnTo>
                <a:lnTo>
                  <a:pt x="7416800" y="8890000"/>
                </a:lnTo>
                <a:lnTo>
                  <a:pt x="7416800" y="10744200"/>
                </a:lnTo>
                <a:lnTo>
                  <a:pt x="8102600" y="10744200"/>
                </a:lnTo>
                <a:lnTo>
                  <a:pt x="8102600" y="8229600"/>
                </a:lnTo>
                <a:lnTo>
                  <a:pt x="6959600" y="8229600"/>
                </a:lnTo>
                <a:lnTo>
                  <a:pt x="6959600" y="0"/>
                </a:lnTo>
                <a:lnTo>
                  <a:pt x="1930400" y="0"/>
                </a:lnTo>
                <a:lnTo>
                  <a:pt x="1930400" y="3695700"/>
                </a:lnTo>
                <a:cubicBezTo>
                  <a:pt x="1930400" y="6362700"/>
                  <a:pt x="1282700" y="7391400"/>
                  <a:pt x="647700" y="8229600"/>
                </a:cubicBezTo>
                <a:lnTo>
                  <a:pt x="0" y="8229600"/>
                </a:lnTo>
                <a:close/>
                <a:moveTo>
                  <a:pt x="1460500" y="8229600"/>
                </a:moveTo>
                <a:cubicBezTo>
                  <a:pt x="2044700" y="7366000"/>
                  <a:pt x="2616200" y="6324600"/>
                  <a:pt x="2616200" y="3695700"/>
                </a:cubicBezTo>
                <a:lnTo>
                  <a:pt x="2616200" y="660400"/>
                </a:lnTo>
                <a:lnTo>
                  <a:pt x="6210300" y="660400"/>
                </a:lnTo>
                <a:lnTo>
                  <a:pt x="6210300" y="822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5" name="Freeform 6385"/>
          <p:cNvSpPr/>
          <p:nvPr/>
        </p:nvSpPr>
        <p:spPr>
          <a:xfrm rot="0" flipH="0" flipV="0">
            <a:off x="4509765" y="1939192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6" name="Freeform 6386"/>
          <p:cNvSpPr/>
          <p:nvPr/>
        </p:nvSpPr>
        <p:spPr>
          <a:xfrm rot="0" flipH="0" flipV="0">
            <a:off x="4580034" y="1939192"/>
            <a:ext cx="77952" cy="97790"/>
          </a:xfrm>
          <a:custGeom>
            <a:pathLst>
              <a:path w="7086600" h="8890000">
                <a:moveTo>
                  <a:pt x="0" y="8890000"/>
                </a:moveTo>
                <a:cubicBezTo>
                  <a:pt x="1778000" y="8890000"/>
                  <a:pt x="2540000" y="7747000"/>
                  <a:pt x="2540000" y="4330700"/>
                </a:cubicBezTo>
                <a:lnTo>
                  <a:pt x="2540000" y="660400"/>
                </a:lnTo>
                <a:lnTo>
                  <a:pt x="6350000" y="660400"/>
                </a:lnTo>
                <a:lnTo>
                  <a:pt x="6350000" y="8890000"/>
                </a:lnTo>
                <a:lnTo>
                  <a:pt x="7086600" y="8890000"/>
                </a:lnTo>
                <a:lnTo>
                  <a:pt x="7086600" y="0"/>
                </a:lnTo>
                <a:lnTo>
                  <a:pt x="1816100" y="0"/>
                </a:lnTo>
                <a:lnTo>
                  <a:pt x="1816100" y="4343400"/>
                </a:lnTo>
                <a:cubicBezTo>
                  <a:pt x="1816100" y="7302500"/>
                  <a:pt x="1371600" y="8204200"/>
                  <a:pt x="0" y="82042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7" name="Freeform 6387"/>
          <p:cNvSpPr/>
          <p:nvPr/>
        </p:nvSpPr>
        <p:spPr>
          <a:xfrm rot="0" flipH="0" flipV="0">
            <a:off x="4684809" y="1939192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8" name="Freeform 6388"/>
          <p:cNvSpPr/>
          <p:nvPr/>
        </p:nvSpPr>
        <p:spPr>
          <a:xfrm rot="0" flipH="0" flipV="0">
            <a:off x="4765555" y="1939192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9" name="Freeform 6389"/>
          <p:cNvSpPr/>
          <p:nvPr/>
        </p:nvSpPr>
        <p:spPr>
          <a:xfrm rot="0" flipH="0" flipV="0">
            <a:off x="4862367" y="1939192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0" name="Freeform 6390"/>
          <p:cNvSpPr/>
          <p:nvPr/>
        </p:nvSpPr>
        <p:spPr>
          <a:xfrm rot="0" flipH="0" flipV="0">
            <a:off x="4959459" y="1939192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1" name="Freeform 6391"/>
          <p:cNvSpPr/>
          <p:nvPr/>
        </p:nvSpPr>
        <p:spPr>
          <a:xfrm rot="0" flipH="0" flipV="0">
            <a:off x="5076108" y="1939192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2" name="Freeform 6392"/>
          <p:cNvSpPr/>
          <p:nvPr/>
        </p:nvSpPr>
        <p:spPr>
          <a:xfrm rot="0" flipH="0" flipV="0">
            <a:off x="5169288" y="1937096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3" name="Freeform 6393"/>
          <p:cNvSpPr/>
          <p:nvPr/>
        </p:nvSpPr>
        <p:spPr>
          <a:xfrm rot="0" flipH="0" flipV="0">
            <a:off x="5257020" y="1939192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4" name="Freeform 6394"/>
          <p:cNvSpPr/>
          <p:nvPr/>
        </p:nvSpPr>
        <p:spPr>
          <a:xfrm rot="0" flipH="0" flipV="0">
            <a:off x="5343773" y="1939192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5" name="Freeform 6395"/>
          <p:cNvSpPr/>
          <p:nvPr/>
        </p:nvSpPr>
        <p:spPr>
          <a:xfrm rot="0" flipH="0" flipV="0">
            <a:off x="5430387" y="1939192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6" name="Freeform 6396"/>
          <p:cNvSpPr/>
          <p:nvPr/>
        </p:nvSpPr>
        <p:spPr>
          <a:xfrm rot="0" flipH="0" flipV="0">
            <a:off x="5511134" y="1939192"/>
            <a:ext cx="69011" cy="97790"/>
          </a:xfrm>
          <a:custGeom>
            <a:pathLst>
              <a:path w="6273800" h="8890000">
                <a:moveTo>
                  <a:pt x="0" y="8890000"/>
                </a:moveTo>
                <a:lnTo>
                  <a:pt x="3873500" y="8890000"/>
                </a:lnTo>
                <a:cubicBezTo>
                  <a:pt x="5384800" y="8890000"/>
                  <a:pt x="6273800" y="7861300"/>
                  <a:pt x="6273800" y="6261100"/>
                </a:cubicBezTo>
                <a:cubicBezTo>
                  <a:pt x="6273800" y="4660900"/>
                  <a:pt x="5384800" y="3644900"/>
                  <a:pt x="3873500" y="3644900"/>
                </a:cubicBezTo>
                <a:lnTo>
                  <a:pt x="736600" y="3644900"/>
                </a:lnTo>
                <a:lnTo>
                  <a:pt x="736600" y="660400"/>
                </a:lnTo>
                <a:lnTo>
                  <a:pt x="5765800" y="660400"/>
                </a:lnTo>
                <a:lnTo>
                  <a:pt x="5765800" y="0"/>
                </a:ln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305300"/>
                </a:lnTo>
                <a:lnTo>
                  <a:pt x="3759200" y="4305300"/>
                </a:lnTo>
                <a:cubicBezTo>
                  <a:pt x="4826000" y="4305300"/>
                  <a:pt x="5524500" y="5029200"/>
                  <a:pt x="5524500" y="6261100"/>
                </a:cubicBezTo>
                <a:cubicBezTo>
                  <a:pt x="5524500" y="7505700"/>
                  <a:pt x="4826000" y="8229600"/>
                  <a:pt x="3759200" y="8229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7" name="Freeform 6397"/>
          <p:cNvSpPr/>
          <p:nvPr/>
        </p:nvSpPr>
        <p:spPr>
          <a:xfrm rot="0" flipH="0" flipV="0">
            <a:off x="5601380" y="1939192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8" name="Freeform 6398"/>
          <p:cNvSpPr/>
          <p:nvPr/>
        </p:nvSpPr>
        <p:spPr>
          <a:xfrm rot="0" flipH="0" flipV="0">
            <a:off x="5695398" y="1937096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9" name="Freeform 6399"/>
          <p:cNvSpPr/>
          <p:nvPr/>
        </p:nvSpPr>
        <p:spPr>
          <a:xfrm rot="0" flipH="0" flipV="0">
            <a:off x="5790115" y="1937096"/>
            <a:ext cx="72085" cy="10198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0" name="Freeform 6400"/>
          <p:cNvSpPr/>
          <p:nvPr/>
        </p:nvSpPr>
        <p:spPr>
          <a:xfrm rot="0" flipH="0" flipV="0">
            <a:off x="5875052" y="1939192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1" name="Freeform 6401"/>
          <p:cNvSpPr/>
          <p:nvPr/>
        </p:nvSpPr>
        <p:spPr>
          <a:xfrm rot="0" flipH="0" flipV="0">
            <a:off x="5961807" y="1939192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2" name="Freeform 6402"/>
          <p:cNvSpPr/>
          <p:nvPr/>
        </p:nvSpPr>
        <p:spPr>
          <a:xfrm rot="0" flipH="0" flipV="0">
            <a:off x="4052666" y="2106831"/>
            <a:ext cx="69430" cy="97790"/>
          </a:xfrm>
          <a:custGeom>
            <a:pathLst>
              <a:path w="6311900" h="8890000">
                <a:moveTo>
                  <a:pt x="0" y="8890000"/>
                </a:moveTo>
                <a:lnTo>
                  <a:pt x="4013200" y="8890000"/>
                </a:lnTo>
                <a:cubicBezTo>
                  <a:pt x="5448300" y="8890000"/>
                  <a:pt x="6311900" y="8013700"/>
                  <a:pt x="6311900" y="6489700"/>
                </a:cubicBezTo>
                <a:cubicBezTo>
                  <a:pt x="6311900" y="5105400"/>
                  <a:pt x="5600700" y="4470400"/>
                  <a:pt x="4737100" y="4267200"/>
                </a:cubicBezTo>
                <a:cubicBezTo>
                  <a:pt x="5435600" y="4013200"/>
                  <a:pt x="5981700" y="3403600"/>
                  <a:pt x="5981700" y="2298700"/>
                </a:cubicBezTo>
                <a:cubicBezTo>
                  <a:pt x="5981700" y="812800"/>
                  <a:pt x="5130800" y="0"/>
                  <a:pt x="3708400" y="0"/>
                </a:cubicBez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673600"/>
                </a:lnTo>
                <a:lnTo>
                  <a:pt x="3886200" y="4673600"/>
                </a:lnTo>
                <a:cubicBezTo>
                  <a:pt x="4965700" y="4673600"/>
                  <a:pt x="5575300" y="5334000"/>
                  <a:pt x="5575300" y="6464300"/>
                </a:cubicBezTo>
                <a:cubicBezTo>
                  <a:pt x="5575300" y="7569200"/>
                  <a:pt x="4965700" y="8229600"/>
                  <a:pt x="3886200" y="8229600"/>
                </a:cubicBezTo>
                <a:close/>
                <a:moveTo>
                  <a:pt x="736600" y="4038600"/>
                </a:moveTo>
                <a:lnTo>
                  <a:pt x="736600" y="660400"/>
                </a:lnTo>
                <a:lnTo>
                  <a:pt x="3594100" y="660400"/>
                </a:lnTo>
                <a:cubicBezTo>
                  <a:pt x="4660900" y="660400"/>
                  <a:pt x="5232400" y="1282700"/>
                  <a:pt x="5232400" y="2349500"/>
                </a:cubicBezTo>
                <a:cubicBezTo>
                  <a:pt x="5232400" y="3390900"/>
                  <a:pt x="4660900" y="4038600"/>
                  <a:pt x="3632200" y="4038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3" name="Freeform 6403"/>
          <p:cNvSpPr/>
          <p:nvPr/>
        </p:nvSpPr>
        <p:spPr>
          <a:xfrm rot="0" flipH="0" flipV="0">
            <a:off x="4173646" y="2105574"/>
            <a:ext cx="97929" cy="100723"/>
          </a:xfrm>
          <a:custGeom>
            <a:pathLst>
              <a:path w="8902700" h="9156700">
                <a:moveTo>
                  <a:pt x="4076700" y="9156700"/>
                </a:moveTo>
                <a:lnTo>
                  <a:pt x="4826000" y="9156700"/>
                </a:lnTo>
                <a:lnTo>
                  <a:pt x="4826000" y="7899400"/>
                </a:lnTo>
                <a:lnTo>
                  <a:pt x="5575300" y="7899400"/>
                </a:lnTo>
                <a:cubicBezTo>
                  <a:pt x="7493000" y="7899400"/>
                  <a:pt x="8902700" y="6845300"/>
                  <a:pt x="8902700" y="4978400"/>
                </a:cubicBezTo>
                <a:lnTo>
                  <a:pt x="8902700" y="4051300"/>
                </a:lnTo>
                <a:cubicBezTo>
                  <a:pt x="8902700" y="2171700"/>
                  <a:pt x="7493000" y="1117600"/>
                  <a:pt x="5575300" y="1117600"/>
                </a:cubicBezTo>
                <a:lnTo>
                  <a:pt x="4826000" y="1117600"/>
                </a:lnTo>
                <a:lnTo>
                  <a:pt x="4826000" y="0"/>
                </a:lnTo>
                <a:lnTo>
                  <a:pt x="4076700" y="0"/>
                </a:lnTo>
                <a:lnTo>
                  <a:pt x="4076700" y="1117600"/>
                </a:lnTo>
                <a:lnTo>
                  <a:pt x="3327400" y="1117600"/>
                </a:lnTo>
                <a:cubicBezTo>
                  <a:pt x="1422400" y="1117600"/>
                  <a:pt x="0" y="2171700"/>
                  <a:pt x="0" y="4051300"/>
                </a:cubicBezTo>
                <a:lnTo>
                  <a:pt x="0" y="4978400"/>
                </a:lnTo>
                <a:cubicBezTo>
                  <a:pt x="0" y="6845300"/>
                  <a:pt x="1422400" y="7899400"/>
                  <a:pt x="3327400" y="7899400"/>
                </a:cubicBezTo>
                <a:lnTo>
                  <a:pt x="4076700" y="7899400"/>
                </a:lnTo>
                <a:close/>
                <a:moveTo>
                  <a:pt x="3302000" y="7239000"/>
                </a:moveTo>
                <a:cubicBezTo>
                  <a:pt x="1739900" y="7239000"/>
                  <a:pt x="736600" y="6337300"/>
                  <a:pt x="736600" y="4965700"/>
                </a:cubicBezTo>
                <a:lnTo>
                  <a:pt x="736600" y="4051300"/>
                </a:lnTo>
                <a:cubicBezTo>
                  <a:pt x="736600" y="2679700"/>
                  <a:pt x="1739900" y="1778000"/>
                  <a:pt x="3302000" y="1778000"/>
                </a:cubicBezTo>
                <a:lnTo>
                  <a:pt x="4076700" y="1778000"/>
                </a:lnTo>
                <a:lnTo>
                  <a:pt x="4076700" y="7239000"/>
                </a:lnTo>
                <a:close/>
                <a:moveTo>
                  <a:pt x="4826000" y="7239000"/>
                </a:moveTo>
                <a:lnTo>
                  <a:pt x="4826000" y="1778000"/>
                </a:lnTo>
                <a:lnTo>
                  <a:pt x="5613400" y="1778000"/>
                </a:lnTo>
                <a:cubicBezTo>
                  <a:pt x="7175500" y="1778000"/>
                  <a:pt x="8166100" y="2679700"/>
                  <a:pt x="8166100" y="4051300"/>
                </a:cubicBezTo>
                <a:lnTo>
                  <a:pt x="8166100" y="4965700"/>
                </a:lnTo>
                <a:cubicBezTo>
                  <a:pt x="8166100" y="6337300"/>
                  <a:pt x="7175500" y="7239000"/>
                  <a:pt x="5613400" y="7239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4" name="Freeform 6404"/>
          <p:cNvSpPr/>
          <p:nvPr/>
        </p:nvSpPr>
        <p:spPr>
          <a:xfrm rot="0" flipH="0" flipV="0">
            <a:off x="4292810" y="2106831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5" name="Freeform 6405"/>
          <p:cNvSpPr/>
          <p:nvPr/>
        </p:nvSpPr>
        <p:spPr>
          <a:xfrm rot="0" flipH="0" flipV="0">
            <a:off x="4389902" y="2106831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6" name="Freeform 6406"/>
          <p:cNvSpPr/>
          <p:nvPr/>
        </p:nvSpPr>
        <p:spPr>
          <a:xfrm rot="0" flipH="0" flipV="0">
            <a:off x="4476935" y="2106831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7" name="Freeform 6407"/>
          <p:cNvSpPr/>
          <p:nvPr/>
        </p:nvSpPr>
        <p:spPr>
          <a:xfrm rot="0" flipH="0" flipV="0">
            <a:off x="4578078" y="2106831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8" name="Freeform 6408"/>
          <p:cNvSpPr/>
          <p:nvPr/>
        </p:nvSpPr>
        <p:spPr>
          <a:xfrm rot="0" flipH="0" flipV="0">
            <a:off x="4672096" y="2104736"/>
            <a:ext cx="72085" cy="10198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9" name="Freeform 6409"/>
          <p:cNvSpPr/>
          <p:nvPr/>
        </p:nvSpPr>
        <p:spPr>
          <a:xfrm rot="0" flipH="0" flipV="0">
            <a:off x="4766812" y="2106831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0" name="Freeform 6410"/>
          <p:cNvSpPr/>
          <p:nvPr/>
        </p:nvSpPr>
        <p:spPr>
          <a:xfrm rot="0" flipH="0" flipV="0">
            <a:off x="4863904" y="2106831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1" name="Freeform 6411"/>
          <p:cNvSpPr/>
          <p:nvPr/>
        </p:nvSpPr>
        <p:spPr>
          <a:xfrm rot="0" flipH="0" flipV="0">
            <a:off x="4947724" y="2104736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2" name="Freeform 6412"/>
          <p:cNvSpPr/>
          <p:nvPr/>
        </p:nvSpPr>
        <p:spPr>
          <a:xfrm rot="0" flipH="0" flipV="0">
            <a:off x="5045235" y="2106831"/>
            <a:ext cx="69430" cy="97790"/>
          </a:xfrm>
          <a:custGeom>
            <a:pathLst>
              <a:path w="6311900" h="8890000">
                <a:moveTo>
                  <a:pt x="0" y="8890000"/>
                </a:moveTo>
                <a:lnTo>
                  <a:pt x="4013200" y="8890000"/>
                </a:lnTo>
                <a:cubicBezTo>
                  <a:pt x="5448300" y="8890000"/>
                  <a:pt x="6311900" y="8013700"/>
                  <a:pt x="6311900" y="6489700"/>
                </a:cubicBezTo>
                <a:cubicBezTo>
                  <a:pt x="6311900" y="5105400"/>
                  <a:pt x="5600700" y="4470400"/>
                  <a:pt x="4737100" y="4267200"/>
                </a:cubicBezTo>
                <a:cubicBezTo>
                  <a:pt x="5435600" y="4013200"/>
                  <a:pt x="5981700" y="3403600"/>
                  <a:pt x="5981700" y="2298700"/>
                </a:cubicBezTo>
                <a:cubicBezTo>
                  <a:pt x="5981700" y="812800"/>
                  <a:pt x="5130800" y="0"/>
                  <a:pt x="3708400" y="0"/>
                </a:cubicBez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673600"/>
                </a:lnTo>
                <a:lnTo>
                  <a:pt x="3886200" y="4673600"/>
                </a:lnTo>
                <a:cubicBezTo>
                  <a:pt x="4965700" y="4673600"/>
                  <a:pt x="5575300" y="5334000"/>
                  <a:pt x="5575300" y="6464300"/>
                </a:cubicBezTo>
                <a:cubicBezTo>
                  <a:pt x="5575300" y="7569200"/>
                  <a:pt x="4965700" y="8229600"/>
                  <a:pt x="3886200" y="8229600"/>
                </a:cubicBezTo>
                <a:close/>
                <a:moveTo>
                  <a:pt x="736600" y="4038600"/>
                </a:moveTo>
                <a:lnTo>
                  <a:pt x="736600" y="660400"/>
                </a:lnTo>
                <a:lnTo>
                  <a:pt x="3594100" y="660400"/>
                </a:lnTo>
                <a:cubicBezTo>
                  <a:pt x="4660900" y="660400"/>
                  <a:pt x="5232400" y="1282700"/>
                  <a:pt x="5232400" y="2349500"/>
                </a:cubicBezTo>
                <a:cubicBezTo>
                  <a:pt x="5232400" y="3390900"/>
                  <a:pt x="4660900" y="4038600"/>
                  <a:pt x="3632200" y="4038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3" name="Freeform 6413"/>
          <p:cNvSpPr/>
          <p:nvPr/>
        </p:nvSpPr>
        <p:spPr>
          <a:xfrm rot="0" flipH="0" flipV="0">
            <a:off x="5126121" y="2106831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4" name="Freeform 6414"/>
          <p:cNvSpPr/>
          <p:nvPr/>
        </p:nvSpPr>
        <p:spPr>
          <a:xfrm rot="0" flipH="0" flipV="0">
            <a:off x="5227264" y="2106831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5" name="Freeform 6415"/>
          <p:cNvSpPr/>
          <p:nvPr/>
        </p:nvSpPr>
        <p:spPr>
          <a:xfrm rot="0" flipH="0" flipV="0">
            <a:off x="5324076" y="2106831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6" name="Freeform 6416"/>
          <p:cNvSpPr/>
          <p:nvPr/>
        </p:nvSpPr>
        <p:spPr>
          <a:xfrm rot="0" flipH="0" flipV="0">
            <a:off x="5421167" y="2106831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7" name="Rectangle 6417"/>
          <p:cNvSpPr/>
          <p:nvPr/>
        </p:nvSpPr>
        <p:spPr>
          <a:xfrm rot="0" flipH="0" flipV="0">
            <a:off x="4039255" y="2206326"/>
            <a:ext cx="2061273" cy="200161"/>
          </a:xfrm>
          <a:prstGeom prst="rect">
            <a:avLst/>
          </a:prstGeom>
        </p:spPr>
      </p:sp>
      <p:sp>
        <p:nvSpPr>
          <p:cNvPr id="6418" name="Freeform 6418"/>
          <p:cNvSpPr/>
          <p:nvPr/>
        </p:nvSpPr>
        <p:spPr>
          <a:xfrm rot="0" flipH="0" flipV="0">
            <a:off x="4052666" y="2274472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9" name="Freeform 6419"/>
          <p:cNvSpPr/>
          <p:nvPr/>
        </p:nvSpPr>
        <p:spPr>
          <a:xfrm rot="0" flipH="0" flipV="0">
            <a:off x="4149757" y="2274472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0" name="Freeform 6420"/>
          <p:cNvSpPr/>
          <p:nvPr/>
        </p:nvSpPr>
        <p:spPr>
          <a:xfrm rot="0" flipH="0" flipV="0">
            <a:off x="4246570" y="2274472"/>
            <a:ext cx="69430" cy="97790"/>
          </a:xfrm>
          <a:custGeom>
            <a:pathLst>
              <a:path w="6311900" h="8890000">
                <a:moveTo>
                  <a:pt x="0" y="8890000"/>
                </a:moveTo>
                <a:lnTo>
                  <a:pt x="4013200" y="8890000"/>
                </a:lnTo>
                <a:cubicBezTo>
                  <a:pt x="5448300" y="8890000"/>
                  <a:pt x="6311900" y="8013700"/>
                  <a:pt x="6311900" y="6489700"/>
                </a:cubicBezTo>
                <a:cubicBezTo>
                  <a:pt x="6311900" y="5105400"/>
                  <a:pt x="5600700" y="4470400"/>
                  <a:pt x="4737100" y="4267200"/>
                </a:cubicBezTo>
                <a:cubicBezTo>
                  <a:pt x="5435600" y="4013200"/>
                  <a:pt x="5981700" y="3403600"/>
                  <a:pt x="5981700" y="2298700"/>
                </a:cubicBezTo>
                <a:cubicBezTo>
                  <a:pt x="5981700" y="812800"/>
                  <a:pt x="5130800" y="0"/>
                  <a:pt x="3708400" y="0"/>
                </a:cubicBez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673600"/>
                </a:lnTo>
                <a:lnTo>
                  <a:pt x="3886200" y="4673600"/>
                </a:lnTo>
                <a:cubicBezTo>
                  <a:pt x="4965700" y="4673600"/>
                  <a:pt x="5575300" y="5334000"/>
                  <a:pt x="5575300" y="6464300"/>
                </a:cubicBezTo>
                <a:cubicBezTo>
                  <a:pt x="5575300" y="7569200"/>
                  <a:pt x="4965700" y="8229600"/>
                  <a:pt x="3886200" y="8229600"/>
                </a:cubicBezTo>
                <a:close/>
                <a:moveTo>
                  <a:pt x="736600" y="4038600"/>
                </a:moveTo>
                <a:lnTo>
                  <a:pt x="736600" y="660400"/>
                </a:lnTo>
                <a:lnTo>
                  <a:pt x="3594100" y="660400"/>
                </a:lnTo>
                <a:cubicBezTo>
                  <a:pt x="4660900" y="660400"/>
                  <a:pt x="5232400" y="1282700"/>
                  <a:pt x="5232400" y="2349500"/>
                </a:cubicBezTo>
                <a:cubicBezTo>
                  <a:pt x="5232400" y="3390900"/>
                  <a:pt x="4660900" y="4038600"/>
                  <a:pt x="3632200" y="4038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1" name="Freeform 6421"/>
          <p:cNvSpPr/>
          <p:nvPr/>
        </p:nvSpPr>
        <p:spPr>
          <a:xfrm rot="0" flipH="0" flipV="0">
            <a:off x="4337235" y="2274472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2" name="Freeform 6422"/>
          <p:cNvSpPr/>
          <p:nvPr/>
        </p:nvSpPr>
        <p:spPr>
          <a:xfrm rot="0" flipH="0" flipV="0">
            <a:off x="4413791" y="2272376"/>
            <a:ext cx="72085" cy="10198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3" name="Freeform 6423"/>
          <p:cNvSpPr/>
          <p:nvPr/>
        </p:nvSpPr>
        <p:spPr>
          <a:xfrm rot="0" flipH="0" flipV="0">
            <a:off x="4498728" y="2274472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4" name="Freeform 6424"/>
          <p:cNvSpPr/>
          <p:nvPr/>
        </p:nvSpPr>
        <p:spPr>
          <a:xfrm rot="0" flipH="0" flipV="0">
            <a:off x="4585482" y="2274472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5" name="Freeform 6425"/>
          <p:cNvSpPr/>
          <p:nvPr/>
        </p:nvSpPr>
        <p:spPr>
          <a:xfrm rot="0" flipH="0" flipV="0">
            <a:off x="4682573" y="2274472"/>
            <a:ext cx="81026" cy="118186"/>
          </a:xfrm>
          <a:custGeom>
            <a:pathLst>
              <a:path w="7366000" h="10744200">
                <a:moveTo>
                  <a:pt x="6680200" y="10744200"/>
                </a:moveTo>
                <a:lnTo>
                  <a:pt x="7366000" y="10744200"/>
                </a:lnTo>
                <a:lnTo>
                  <a:pt x="7366000" y="8229600"/>
                </a:lnTo>
                <a:lnTo>
                  <a:pt x="6223000" y="8229600"/>
                </a:lnTo>
                <a:lnTo>
                  <a:pt x="6223000" y="0"/>
                </a:lnTo>
                <a:lnTo>
                  <a:pt x="5486400" y="0"/>
                </a:lnTo>
                <a:lnTo>
                  <a:pt x="5486400" y="8229600"/>
                </a:lnTo>
                <a:lnTo>
                  <a:pt x="736600" y="8229600"/>
                </a:lnTo>
                <a:lnTo>
                  <a:pt x="736600" y="0"/>
                </a:lnTo>
                <a:lnTo>
                  <a:pt x="0" y="0"/>
                </a:lnTo>
                <a:lnTo>
                  <a:pt x="0" y="8890000"/>
                </a:lnTo>
                <a:lnTo>
                  <a:pt x="6680200" y="8890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6" name="Freeform 6426"/>
          <p:cNvSpPr/>
          <p:nvPr/>
        </p:nvSpPr>
        <p:spPr>
          <a:xfrm rot="0" flipH="0" flipV="0">
            <a:off x="4782599" y="2274472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7" name="Freeform 6427"/>
          <p:cNvSpPr/>
          <p:nvPr/>
        </p:nvSpPr>
        <p:spPr>
          <a:xfrm rot="0" flipH="0" flipV="0">
            <a:off x="4876896" y="2272376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8" name="Freeform 6428"/>
          <p:cNvSpPr/>
          <p:nvPr/>
        </p:nvSpPr>
        <p:spPr>
          <a:xfrm rot="0" flipH="0" flipV="0">
            <a:off x="4974407" y="2274472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9" name="Freeform 6429"/>
          <p:cNvSpPr/>
          <p:nvPr/>
        </p:nvSpPr>
        <p:spPr>
          <a:xfrm rot="0" flipH="0" flipV="0">
            <a:off x="5071219" y="2274472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0" name="Freeform 6430"/>
          <p:cNvSpPr/>
          <p:nvPr/>
        </p:nvSpPr>
        <p:spPr>
          <a:xfrm rot="0" flipH="0" flipV="0">
            <a:off x="5168031" y="2274472"/>
            <a:ext cx="93599" cy="97790"/>
          </a:xfrm>
          <a:custGeom>
            <a:pathLst>
              <a:path w="8509000" h="8890000">
                <a:moveTo>
                  <a:pt x="7772400" y="8890000"/>
                </a:moveTo>
                <a:lnTo>
                  <a:pt x="8509000" y="8890000"/>
                </a:lnTo>
                <a:lnTo>
                  <a:pt x="8509000" y="0"/>
                </a:lnTo>
                <a:lnTo>
                  <a:pt x="7772400" y="0"/>
                </a:lnTo>
                <a:close/>
                <a:moveTo>
                  <a:pt x="0" y="8890000"/>
                </a:moveTo>
                <a:lnTo>
                  <a:pt x="3530600" y="8890000"/>
                </a:lnTo>
                <a:cubicBezTo>
                  <a:pt x="5118100" y="8890000"/>
                  <a:pt x="6007100" y="7861300"/>
                  <a:pt x="6007100" y="6261100"/>
                </a:cubicBezTo>
                <a:cubicBezTo>
                  <a:pt x="6007100" y="4673600"/>
                  <a:pt x="5118100" y="3644900"/>
                  <a:pt x="3530600" y="3644900"/>
                </a:cubicBezTo>
                <a:lnTo>
                  <a:pt x="736600" y="3644900"/>
                </a:lnTo>
                <a:lnTo>
                  <a:pt x="736600" y="0"/>
                </a:ln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305300"/>
                </a:lnTo>
                <a:lnTo>
                  <a:pt x="3517900" y="4305300"/>
                </a:lnTo>
                <a:cubicBezTo>
                  <a:pt x="4635500" y="4305300"/>
                  <a:pt x="5257800" y="5067300"/>
                  <a:pt x="5257800" y="6261100"/>
                </a:cubicBezTo>
                <a:cubicBezTo>
                  <a:pt x="5257800" y="7467600"/>
                  <a:pt x="4635500" y="8229600"/>
                  <a:pt x="3517900" y="8229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1" name="Freeform 6431"/>
          <p:cNvSpPr/>
          <p:nvPr/>
        </p:nvSpPr>
        <p:spPr>
          <a:xfrm rot="0" flipH="0" flipV="0">
            <a:off x="5280070" y="2274472"/>
            <a:ext cx="75438" cy="97790"/>
          </a:xfrm>
          <a:custGeom>
            <a:pathLst>
              <a:path w="6858000" h="8890000">
                <a:moveTo>
                  <a:pt x="0" y="8890000"/>
                </a:moveTo>
                <a:lnTo>
                  <a:pt x="685800" y="8890000"/>
                </a:lnTo>
                <a:lnTo>
                  <a:pt x="3403600" y="4953000"/>
                </a:lnTo>
                <a:lnTo>
                  <a:pt x="6121400" y="8890000"/>
                </a:lnTo>
                <a:lnTo>
                  <a:pt x="6858000" y="8890000"/>
                </a:lnTo>
                <a:lnTo>
                  <a:pt x="6858000" y="8636000"/>
                </a:lnTo>
                <a:lnTo>
                  <a:pt x="3873500" y="4368800"/>
                </a:lnTo>
                <a:lnTo>
                  <a:pt x="6756400" y="254000"/>
                </a:lnTo>
                <a:lnTo>
                  <a:pt x="6756400" y="0"/>
                </a:lnTo>
                <a:lnTo>
                  <a:pt x="6070600" y="0"/>
                </a:lnTo>
                <a:lnTo>
                  <a:pt x="3429000" y="3784600"/>
                </a:lnTo>
                <a:lnTo>
                  <a:pt x="825500" y="0"/>
                </a:lnTo>
                <a:lnTo>
                  <a:pt x="88900" y="0"/>
                </a:lnTo>
                <a:lnTo>
                  <a:pt x="88900" y="254000"/>
                </a:lnTo>
                <a:lnTo>
                  <a:pt x="2971800" y="4368800"/>
                </a:lnTo>
                <a:lnTo>
                  <a:pt x="0" y="8636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2" name="Freeform 6432"/>
          <p:cNvSpPr/>
          <p:nvPr/>
        </p:nvSpPr>
        <p:spPr>
          <a:xfrm rot="0" flipH="0" flipV="0">
            <a:off x="5409852" y="2274472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3" name="Freeform 6433"/>
          <p:cNvSpPr/>
          <p:nvPr/>
        </p:nvSpPr>
        <p:spPr>
          <a:xfrm rot="0" flipH="0" flipV="0">
            <a:off x="5505825" y="2274472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4" name="Freeform 6434"/>
          <p:cNvSpPr/>
          <p:nvPr/>
        </p:nvSpPr>
        <p:spPr>
          <a:xfrm rot="0" flipH="0" flipV="0">
            <a:off x="5589646" y="2272376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5" name="Freeform 6435"/>
          <p:cNvSpPr/>
          <p:nvPr/>
        </p:nvSpPr>
        <p:spPr>
          <a:xfrm rot="0" flipH="0" flipV="0">
            <a:off x="5687156" y="2274472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6" name="Freeform 6436"/>
          <p:cNvSpPr/>
          <p:nvPr/>
        </p:nvSpPr>
        <p:spPr>
          <a:xfrm rot="0" flipH="0" flipV="0">
            <a:off x="5767903" y="2274472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7" name="Freeform 6437"/>
          <p:cNvSpPr/>
          <p:nvPr/>
        </p:nvSpPr>
        <p:spPr>
          <a:xfrm rot="0" flipH="0" flipV="0">
            <a:off x="5841804" y="2274472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8" name="Freeform 6438"/>
          <p:cNvSpPr/>
          <p:nvPr/>
        </p:nvSpPr>
        <p:spPr>
          <a:xfrm rot="0" flipH="0" flipV="0">
            <a:off x="5925764" y="2272376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9" name="Freeform 6439"/>
          <p:cNvSpPr/>
          <p:nvPr/>
        </p:nvSpPr>
        <p:spPr>
          <a:xfrm rot="0" flipH="0" flipV="0">
            <a:off x="6023274" y="2274472"/>
            <a:ext cx="69430" cy="97790"/>
          </a:xfrm>
          <a:custGeom>
            <a:pathLst>
              <a:path w="6311900" h="8890000">
                <a:moveTo>
                  <a:pt x="0" y="8890000"/>
                </a:moveTo>
                <a:lnTo>
                  <a:pt x="4013200" y="8890000"/>
                </a:lnTo>
                <a:cubicBezTo>
                  <a:pt x="5448300" y="8890000"/>
                  <a:pt x="6311900" y="8013700"/>
                  <a:pt x="6311900" y="6489700"/>
                </a:cubicBezTo>
                <a:cubicBezTo>
                  <a:pt x="6311900" y="5105400"/>
                  <a:pt x="5600700" y="4470400"/>
                  <a:pt x="4737100" y="4267200"/>
                </a:cubicBezTo>
                <a:cubicBezTo>
                  <a:pt x="5435600" y="4013200"/>
                  <a:pt x="5981700" y="3403600"/>
                  <a:pt x="5981700" y="2298700"/>
                </a:cubicBezTo>
                <a:cubicBezTo>
                  <a:pt x="5981700" y="812800"/>
                  <a:pt x="5130800" y="0"/>
                  <a:pt x="3708400" y="0"/>
                </a:cubicBez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673600"/>
                </a:lnTo>
                <a:lnTo>
                  <a:pt x="3886200" y="4673600"/>
                </a:lnTo>
                <a:cubicBezTo>
                  <a:pt x="4965700" y="4673600"/>
                  <a:pt x="5575300" y="5334000"/>
                  <a:pt x="5575300" y="6464300"/>
                </a:cubicBezTo>
                <a:cubicBezTo>
                  <a:pt x="5575300" y="7569200"/>
                  <a:pt x="4965700" y="8229600"/>
                  <a:pt x="3886200" y="8229600"/>
                </a:cubicBezTo>
                <a:close/>
                <a:moveTo>
                  <a:pt x="736600" y="4038600"/>
                </a:moveTo>
                <a:lnTo>
                  <a:pt x="736600" y="660400"/>
                </a:lnTo>
                <a:lnTo>
                  <a:pt x="3594100" y="660400"/>
                </a:lnTo>
                <a:cubicBezTo>
                  <a:pt x="4660900" y="660400"/>
                  <a:pt x="5232400" y="1282700"/>
                  <a:pt x="5232400" y="2349500"/>
                </a:cubicBezTo>
                <a:cubicBezTo>
                  <a:pt x="5232400" y="3390900"/>
                  <a:pt x="4660900" y="4038600"/>
                  <a:pt x="3632200" y="4038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0" name="Rectangle 6440"/>
          <p:cNvSpPr/>
          <p:nvPr/>
        </p:nvSpPr>
        <p:spPr>
          <a:xfrm rot="0" flipH="0" flipV="0">
            <a:off x="7153616" y="1943299"/>
            <a:ext cx="2364701" cy="295548"/>
          </a:xfrm>
          <a:prstGeom prst="rect">
            <a:avLst/>
          </a:prstGeom>
        </p:spPr>
      </p:sp>
      <p:sp>
        <p:nvSpPr>
          <p:cNvPr id="6441" name="Freeform 6441"/>
          <p:cNvSpPr/>
          <p:nvPr/>
        </p:nvSpPr>
        <p:spPr>
          <a:xfrm rot="0" flipH="0" flipV="0">
            <a:off x="7163116" y="2011137"/>
            <a:ext cx="67894" cy="101981"/>
          </a:xfrm>
          <a:custGeom>
            <a:pathLst>
              <a:path w="6172200" h="9271000">
                <a:moveTo>
                  <a:pt x="3054350" y="9271000"/>
                </a:moveTo>
                <a:cubicBezTo>
                  <a:pt x="5039518" y="9271000"/>
                  <a:pt x="6172200" y="8216900"/>
                  <a:pt x="6172200" y="6527800"/>
                </a:cubicBezTo>
                <a:cubicBezTo>
                  <a:pt x="6172200" y="5499100"/>
                  <a:pt x="5562600" y="4699000"/>
                  <a:pt x="4851400" y="4406900"/>
                </a:cubicBezTo>
                <a:cubicBezTo>
                  <a:pt x="5486400" y="3962400"/>
                  <a:pt x="5892800" y="3390900"/>
                  <a:pt x="5892800" y="2463800"/>
                </a:cubicBezTo>
                <a:cubicBezTo>
                  <a:pt x="5892800" y="1092200"/>
                  <a:pt x="4914900" y="0"/>
                  <a:pt x="3086100" y="0"/>
                </a:cubicBezTo>
                <a:cubicBezTo>
                  <a:pt x="1295400" y="0"/>
                  <a:pt x="165100" y="1079500"/>
                  <a:pt x="165100" y="3009900"/>
                </a:cubicBezTo>
                <a:lnTo>
                  <a:pt x="1752600" y="3009900"/>
                </a:lnTo>
                <a:cubicBezTo>
                  <a:pt x="1752600" y="2159000"/>
                  <a:pt x="2122685" y="1498600"/>
                  <a:pt x="3092846" y="1498600"/>
                </a:cubicBezTo>
                <a:cubicBezTo>
                  <a:pt x="4037409" y="1498600"/>
                  <a:pt x="4279900" y="2133600"/>
                  <a:pt x="4279900" y="2616200"/>
                </a:cubicBezTo>
                <a:cubicBezTo>
                  <a:pt x="4279900" y="3416300"/>
                  <a:pt x="3746500" y="3733800"/>
                  <a:pt x="2959100" y="3733800"/>
                </a:cubicBezTo>
                <a:lnTo>
                  <a:pt x="2514600" y="3733800"/>
                </a:lnTo>
                <a:lnTo>
                  <a:pt x="2514600" y="5232400"/>
                </a:lnTo>
                <a:lnTo>
                  <a:pt x="3073400" y="5232400"/>
                </a:lnTo>
                <a:cubicBezTo>
                  <a:pt x="3987800" y="5232400"/>
                  <a:pt x="4521200" y="5613400"/>
                  <a:pt x="4521200" y="6388100"/>
                </a:cubicBezTo>
                <a:cubicBezTo>
                  <a:pt x="4521200" y="7150100"/>
                  <a:pt x="4151312" y="7772400"/>
                  <a:pt x="3105348" y="7772400"/>
                </a:cubicBezTo>
                <a:cubicBezTo>
                  <a:pt x="2097682" y="7772400"/>
                  <a:pt x="1587500" y="7073900"/>
                  <a:pt x="1587500" y="6159500"/>
                </a:cubicBezTo>
                <a:lnTo>
                  <a:pt x="0" y="6159500"/>
                </a:lnTo>
                <a:cubicBezTo>
                  <a:pt x="0" y="8140700"/>
                  <a:pt x="1183481" y="9271000"/>
                  <a:pt x="3054350" y="927100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2" name="Freeform 6442"/>
          <p:cNvSpPr/>
          <p:nvPr/>
        </p:nvSpPr>
        <p:spPr>
          <a:xfrm rot="0" flipH="0" flipV="0">
            <a:off x="7456485" y="1937096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3" name="Freeform 6443"/>
          <p:cNvSpPr/>
          <p:nvPr/>
        </p:nvSpPr>
        <p:spPr>
          <a:xfrm rot="0" flipH="0" flipV="0">
            <a:off x="7553996" y="1939192"/>
            <a:ext cx="69011" cy="97790"/>
          </a:xfrm>
          <a:custGeom>
            <a:pathLst>
              <a:path w="6273800" h="8890000">
                <a:moveTo>
                  <a:pt x="0" y="8890000"/>
                </a:moveTo>
                <a:lnTo>
                  <a:pt x="3873500" y="8890000"/>
                </a:lnTo>
                <a:cubicBezTo>
                  <a:pt x="5384800" y="8890000"/>
                  <a:pt x="6273800" y="7861300"/>
                  <a:pt x="6273800" y="6261100"/>
                </a:cubicBezTo>
                <a:cubicBezTo>
                  <a:pt x="6273800" y="4660900"/>
                  <a:pt x="5384800" y="3644900"/>
                  <a:pt x="3873500" y="3644900"/>
                </a:cubicBezTo>
                <a:lnTo>
                  <a:pt x="736600" y="3644900"/>
                </a:lnTo>
                <a:lnTo>
                  <a:pt x="736600" y="660400"/>
                </a:lnTo>
                <a:lnTo>
                  <a:pt x="5765800" y="660400"/>
                </a:lnTo>
                <a:lnTo>
                  <a:pt x="5765800" y="0"/>
                </a:ln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305300"/>
                </a:lnTo>
                <a:lnTo>
                  <a:pt x="3759200" y="4305300"/>
                </a:lnTo>
                <a:cubicBezTo>
                  <a:pt x="4826000" y="4305300"/>
                  <a:pt x="5524500" y="5029200"/>
                  <a:pt x="5524500" y="6261100"/>
                </a:cubicBezTo>
                <a:cubicBezTo>
                  <a:pt x="5524500" y="7505700"/>
                  <a:pt x="4826000" y="8229600"/>
                  <a:pt x="3759200" y="8229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4" name="Freeform 6444"/>
          <p:cNvSpPr/>
          <p:nvPr/>
        </p:nvSpPr>
        <p:spPr>
          <a:xfrm rot="0" flipH="0" flipV="0">
            <a:off x="7644243" y="1939192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5" name="Freeform 6445"/>
          <p:cNvSpPr/>
          <p:nvPr/>
        </p:nvSpPr>
        <p:spPr>
          <a:xfrm rot="0" flipH="0" flipV="0">
            <a:off x="7715490" y="1939192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6" name="Freeform 6446"/>
          <p:cNvSpPr/>
          <p:nvPr/>
        </p:nvSpPr>
        <p:spPr>
          <a:xfrm rot="0" flipH="0" flipV="0">
            <a:off x="7816632" y="1939192"/>
            <a:ext cx="120142" cy="118186"/>
          </a:xfrm>
          <a:custGeom>
            <a:pathLst>
              <a:path w="10922000" h="10744200">
                <a:moveTo>
                  <a:pt x="10236200" y="10744200"/>
                </a:moveTo>
                <a:lnTo>
                  <a:pt x="10922000" y="10744200"/>
                </a:lnTo>
                <a:lnTo>
                  <a:pt x="10922000" y="8229600"/>
                </a:lnTo>
                <a:lnTo>
                  <a:pt x="9779000" y="8229600"/>
                </a:lnTo>
                <a:lnTo>
                  <a:pt x="9779000" y="0"/>
                </a:lnTo>
                <a:lnTo>
                  <a:pt x="9042400" y="0"/>
                </a:lnTo>
                <a:lnTo>
                  <a:pt x="9042400" y="8229600"/>
                </a:lnTo>
                <a:lnTo>
                  <a:pt x="5257800" y="8229600"/>
                </a:lnTo>
                <a:lnTo>
                  <a:pt x="5257800" y="0"/>
                </a:lnTo>
                <a:lnTo>
                  <a:pt x="4521200" y="0"/>
                </a:lnTo>
                <a:lnTo>
                  <a:pt x="4521200" y="8229600"/>
                </a:lnTo>
                <a:lnTo>
                  <a:pt x="736600" y="8229600"/>
                </a:lnTo>
                <a:lnTo>
                  <a:pt x="736600" y="0"/>
                </a:lnTo>
                <a:lnTo>
                  <a:pt x="0" y="0"/>
                </a:lnTo>
                <a:lnTo>
                  <a:pt x="0" y="8890000"/>
                </a:lnTo>
                <a:lnTo>
                  <a:pt x="10236200" y="8890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7" name="Freeform 6447"/>
          <p:cNvSpPr/>
          <p:nvPr/>
        </p:nvSpPr>
        <p:spPr>
          <a:xfrm rot="0" flipH="0" flipV="0">
            <a:off x="7955773" y="1939192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8" name="Freeform 6448"/>
          <p:cNvSpPr/>
          <p:nvPr/>
        </p:nvSpPr>
        <p:spPr>
          <a:xfrm rot="0" flipH="0" flipV="0">
            <a:off x="8036520" y="1939192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9" name="Freeform 6449"/>
          <p:cNvSpPr/>
          <p:nvPr/>
        </p:nvSpPr>
        <p:spPr>
          <a:xfrm rot="0" flipH="0" flipV="0">
            <a:off x="8133332" y="1939192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0" name="Freeform 6450"/>
          <p:cNvSpPr/>
          <p:nvPr/>
        </p:nvSpPr>
        <p:spPr>
          <a:xfrm rot="0" flipH="0" flipV="0">
            <a:off x="8230424" y="1939192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1" name="Freeform 6451"/>
          <p:cNvSpPr/>
          <p:nvPr/>
        </p:nvSpPr>
        <p:spPr>
          <a:xfrm rot="0" flipH="0" flipV="0">
            <a:off x="8347073" y="1939192"/>
            <a:ext cx="69430" cy="97790"/>
          </a:xfrm>
          <a:custGeom>
            <a:pathLst>
              <a:path w="6311900" h="8890000">
                <a:moveTo>
                  <a:pt x="0" y="8890000"/>
                </a:moveTo>
                <a:lnTo>
                  <a:pt x="4013200" y="8890000"/>
                </a:lnTo>
                <a:cubicBezTo>
                  <a:pt x="5448300" y="8890000"/>
                  <a:pt x="6311900" y="8013700"/>
                  <a:pt x="6311900" y="6489700"/>
                </a:cubicBezTo>
                <a:cubicBezTo>
                  <a:pt x="6311900" y="5105400"/>
                  <a:pt x="5600700" y="4470400"/>
                  <a:pt x="4737100" y="4267200"/>
                </a:cubicBezTo>
                <a:cubicBezTo>
                  <a:pt x="5435600" y="4013200"/>
                  <a:pt x="5981700" y="3403600"/>
                  <a:pt x="5981700" y="2298700"/>
                </a:cubicBezTo>
                <a:cubicBezTo>
                  <a:pt x="5981700" y="812800"/>
                  <a:pt x="5130800" y="0"/>
                  <a:pt x="3708400" y="0"/>
                </a:cubicBez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673600"/>
                </a:lnTo>
                <a:lnTo>
                  <a:pt x="3886200" y="4673600"/>
                </a:lnTo>
                <a:cubicBezTo>
                  <a:pt x="4965700" y="4673600"/>
                  <a:pt x="5575300" y="5334000"/>
                  <a:pt x="5575300" y="6464300"/>
                </a:cubicBezTo>
                <a:cubicBezTo>
                  <a:pt x="5575300" y="7569200"/>
                  <a:pt x="4965700" y="8229600"/>
                  <a:pt x="3886200" y="8229600"/>
                </a:cubicBezTo>
                <a:close/>
                <a:moveTo>
                  <a:pt x="736600" y="4038600"/>
                </a:moveTo>
                <a:lnTo>
                  <a:pt x="736600" y="660400"/>
                </a:lnTo>
                <a:lnTo>
                  <a:pt x="3594100" y="660400"/>
                </a:lnTo>
                <a:cubicBezTo>
                  <a:pt x="4660900" y="660400"/>
                  <a:pt x="5232400" y="1282700"/>
                  <a:pt x="5232400" y="2349500"/>
                </a:cubicBezTo>
                <a:cubicBezTo>
                  <a:pt x="5232400" y="3390900"/>
                  <a:pt x="4660900" y="4038600"/>
                  <a:pt x="3632200" y="4038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2" name="Freeform 6452"/>
          <p:cNvSpPr/>
          <p:nvPr/>
        </p:nvSpPr>
        <p:spPr>
          <a:xfrm rot="0" flipH="0" flipV="0">
            <a:off x="8473642" y="1939192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3" name="Freeform 6453"/>
          <p:cNvSpPr/>
          <p:nvPr/>
        </p:nvSpPr>
        <p:spPr>
          <a:xfrm rot="0" flipH="0" flipV="0">
            <a:off x="8560255" y="1939192"/>
            <a:ext cx="81026" cy="118186"/>
          </a:xfrm>
          <a:custGeom>
            <a:pathLst>
              <a:path w="7366000" h="10744200">
                <a:moveTo>
                  <a:pt x="6680200" y="10744200"/>
                </a:moveTo>
                <a:lnTo>
                  <a:pt x="7366000" y="10744200"/>
                </a:lnTo>
                <a:lnTo>
                  <a:pt x="7366000" y="8229600"/>
                </a:lnTo>
                <a:lnTo>
                  <a:pt x="6223000" y="8229600"/>
                </a:lnTo>
                <a:lnTo>
                  <a:pt x="6223000" y="0"/>
                </a:lnTo>
                <a:lnTo>
                  <a:pt x="5486400" y="0"/>
                </a:lnTo>
                <a:lnTo>
                  <a:pt x="5486400" y="8229600"/>
                </a:lnTo>
                <a:lnTo>
                  <a:pt x="736600" y="8229600"/>
                </a:lnTo>
                <a:lnTo>
                  <a:pt x="736600" y="0"/>
                </a:lnTo>
                <a:lnTo>
                  <a:pt x="0" y="0"/>
                </a:lnTo>
                <a:lnTo>
                  <a:pt x="0" y="8890000"/>
                </a:lnTo>
                <a:lnTo>
                  <a:pt x="6680200" y="8890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4" name="Freeform 6454"/>
          <p:cNvSpPr/>
          <p:nvPr/>
        </p:nvSpPr>
        <p:spPr>
          <a:xfrm rot="0" flipH="0" flipV="0">
            <a:off x="8660281" y="1939192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5" name="Freeform 6455"/>
          <p:cNvSpPr/>
          <p:nvPr/>
        </p:nvSpPr>
        <p:spPr>
          <a:xfrm rot="0" flipH="0" flipV="0">
            <a:off x="8772878" y="1931927"/>
            <a:ext cx="50850" cy="119024"/>
          </a:xfrm>
          <a:custGeom>
            <a:pathLst>
              <a:path w="4622800" h="10820400">
                <a:moveTo>
                  <a:pt x="0" y="10820400"/>
                </a:moveTo>
                <a:lnTo>
                  <a:pt x="622300" y="10820400"/>
                </a:lnTo>
                <a:lnTo>
                  <a:pt x="4622800" y="254000"/>
                </a:lnTo>
                <a:lnTo>
                  <a:pt x="4622800" y="0"/>
                </a:lnTo>
                <a:lnTo>
                  <a:pt x="4000500" y="0"/>
                </a:lnTo>
                <a:lnTo>
                  <a:pt x="0" y="10566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6" name="Freeform 6456"/>
          <p:cNvSpPr/>
          <p:nvPr/>
        </p:nvSpPr>
        <p:spPr>
          <a:xfrm rot="0" flipH="0" flipV="0">
            <a:off x="8873882" y="1937934"/>
            <a:ext cx="97929" cy="100723"/>
          </a:xfrm>
          <a:custGeom>
            <a:pathLst>
              <a:path w="8902700" h="9156700">
                <a:moveTo>
                  <a:pt x="4076700" y="9156700"/>
                </a:moveTo>
                <a:lnTo>
                  <a:pt x="4826000" y="9156700"/>
                </a:lnTo>
                <a:lnTo>
                  <a:pt x="4826000" y="7899400"/>
                </a:lnTo>
                <a:lnTo>
                  <a:pt x="5575300" y="7899400"/>
                </a:lnTo>
                <a:cubicBezTo>
                  <a:pt x="7493000" y="7899400"/>
                  <a:pt x="8902700" y="6845300"/>
                  <a:pt x="8902700" y="4978400"/>
                </a:cubicBezTo>
                <a:lnTo>
                  <a:pt x="8902700" y="4051300"/>
                </a:lnTo>
                <a:cubicBezTo>
                  <a:pt x="8902700" y="2171700"/>
                  <a:pt x="7493000" y="1117600"/>
                  <a:pt x="5575300" y="1117600"/>
                </a:cubicBezTo>
                <a:lnTo>
                  <a:pt x="4826000" y="1117600"/>
                </a:lnTo>
                <a:lnTo>
                  <a:pt x="4826000" y="0"/>
                </a:lnTo>
                <a:lnTo>
                  <a:pt x="4076700" y="0"/>
                </a:lnTo>
                <a:lnTo>
                  <a:pt x="4076700" y="1117600"/>
                </a:lnTo>
                <a:lnTo>
                  <a:pt x="3327400" y="1117600"/>
                </a:lnTo>
                <a:cubicBezTo>
                  <a:pt x="1422400" y="1117600"/>
                  <a:pt x="0" y="2171700"/>
                  <a:pt x="0" y="4051300"/>
                </a:cubicBezTo>
                <a:lnTo>
                  <a:pt x="0" y="4978400"/>
                </a:lnTo>
                <a:cubicBezTo>
                  <a:pt x="0" y="6845300"/>
                  <a:pt x="1422400" y="7899400"/>
                  <a:pt x="3327400" y="7899400"/>
                </a:cubicBezTo>
                <a:lnTo>
                  <a:pt x="4076700" y="7899400"/>
                </a:lnTo>
                <a:close/>
                <a:moveTo>
                  <a:pt x="3302000" y="7239000"/>
                </a:moveTo>
                <a:cubicBezTo>
                  <a:pt x="1739900" y="7239000"/>
                  <a:pt x="736600" y="6337300"/>
                  <a:pt x="736600" y="4965700"/>
                </a:cubicBezTo>
                <a:lnTo>
                  <a:pt x="736600" y="4051300"/>
                </a:lnTo>
                <a:cubicBezTo>
                  <a:pt x="736600" y="2679700"/>
                  <a:pt x="1739900" y="1778000"/>
                  <a:pt x="3302000" y="1778000"/>
                </a:cubicBezTo>
                <a:lnTo>
                  <a:pt x="4076700" y="1778000"/>
                </a:lnTo>
                <a:lnTo>
                  <a:pt x="4076700" y="7239000"/>
                </a:lnTo>
                <a:close/>
                <a:moveTo>
                  <a:pt x="4826000" y="7239000"/>
                </a:moveTo>
                <a:lnTo>
                  <a:pt x="4826000" y="1778000"/>
                </a:lnTo>
                <a:lnTo>
                  <a:pt x="5613400" y="1778000"/>
                </a:lnTo>
                <a:cubicBezTo>
                  <a:pt x="7175500" y="1778000"/>
                  <a:pt x="8166100" y="2679700"/>
                  <a:pt x="8166100" y="4051300"/>
                </a:cubicBezTo>
                <a:lnTo>
                  <a:pt x="8166100" y="4965700"/>
                </a:lnTo>
                <a:cubicBezTo>
                  <a:pt x="8166100" y="6337300"/>
                  <a:pt x="7175500" y="7239000"/>
                  <a:pt x="5613400" y="7239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7" name="Freeform 6457"/>
          <p:cNvSpPr/>
          <p:nvPr/>
        </p:nvSpPr>
        <p:spPr>
          <a:xfrm rot="0" flipH="0" flipV="0">
            <a:off x="8993046" y="1939192"/>
            <a:ext cx="81026" cy="118186"/>
          </a:xfrm>
          <a:custGeom>
            <a:pathLst>
              <a:path w="7366000" h="10744200">
                <a:moveTo>
                  <a:pt x="6680200" y="10744200"/>
                </a:moveTo>
                <a:lnTo>
                  <a:pt x="7366000" y="10744200"/>
                </a:lnTo>
                <a:lnTo>
                  <a:pt x="7366000" y="8229600"/>
                </a:lnTo>
                <a:lnTo>
                  <a:pt x="6223000" y="8229600"/>
                </a:lnTo>
                <a:lnTo>
                  <a:pt x="6223000" y="0"/>
                </a:lnTo>
                <a:lnTo>
                  <a:pt x="5486400" y="0"/>
                </a:lnTo>
                <a:lnTo>
                  <a:pt x="5486400" y="8229600"/>
                </a:lnTo>
                <a:lnTo>
                  <a:pt x="736600" y="8229600"/>
                </a:lnTo>
                <a:lnTo>
                  <a:pt x="736600" y="0"/>
                </a:lnTo>
                <a:lnTo>
                  <a:pt x="0" y="0"/>
                </a:lnTo>
                <a:lnTo>
                  <a:pt x="0" y="8890000"/>
                </a:lnTo>
                <a:lnTo>
                  <a:pt x="6680200" y="8890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8" name="Freeform 6458"/>
          <p:cNvSpPr/>
          <p:nvPr/>
        </p:nvSpPr>
        <p:spPr>
          <a:xfrm rot="0" flipH="0" flipV="0">
            <a:off x="9093070" y="1939192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9" name="Freeform 6459"/>
          <p:cNvSpPr/>
          <p:nvPr/>
        </p:nvSpPr>
        <p:spPr>
          <a:xfrm rot="0" flipH="0" flipV="0">
            <a:off x="9203573" y="1939192"/>
            <a:ext cx="89128" cy="118186"/>
          </a:xfrm>
          <a:custGeom>
            <a:pathLst>
              <a:path w="8102600" h="10744200">
                <a:moveTo>
                  <a:pt x="0" y="10744200"/>
                </a:moveTo>
                <a:lnTo>
                  <a:pt x="685800" y="10744200"/>
                </a:lnTo>
                <a:lnTo>
                  <a:pt x="685800" y="8890000"/>
                </a:lnTo>
                <a:lnTo>
                  <a:pt x="7416800" y="8890000"/>
                </a:lnTo>
                <a:lnTo>
                  <a:pt x="7416800" y="10744200"/>
                </a:lnTo>
                <a:lnTo>
                  <a:pt x="8102600" y="10744200"/>
                </a:lnTo>
                <a:lnTo>
                  <a:pt x="8102600" y="8229600"/>
                </a:lnTo>
                <a:lnTo>
                  <a:pt x="6959600" y="8229600"/>
                </a:lnTo>
                <a:lnTo>
                  <a:pt x="6959600" y="0"/>
                </a:lnTo>
                <a:lnTo>
                  <a:pt x="1930400" y="0"/>
                </a:lnTo>
                <a:lnTo>
                  <a:pt x="1930400" y="3695700"/>
                </a:lnTo>
                <a:cubicBezTo>
                  <a:pt x="1930400" y="6362700"/>
                  <a:pt x="1282700" y="7391400"/>
                  <a:pt x="647700" y="8229600"/>
                </a:cubicBezTo>
                <a:lnTo>
                  <a:pt x="0" y="8229600"/>
                </a:lnTo>
                <a:close/>
                <a:moveTo>
                  <a:pt x="1460500" y="8229600"/>
                </a:moveTo>
                <a:cubicBezTo>
                  <a:pt x="2044700" y="7366000"/>
                  <a:pt x="2616200" y="6324600"/>
                  <a:pt x="2616200" y="3695700"/>
                </a:cubicBezTo>
                <a:lnTo>
                  <a:pt x="2616200" y="660400"/>
                </a:lnTo>
                <a:lnTo>
                  <a:pt x="6210300" y="660400"/>
                </a:lnTo>
                <a:lnTo>
                  <a:pt x="6210300" y="822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0" name="Freeform 6460"/>
          <p:cNvSpPr/>
          <p:nvPr/>
        </p:nvSpPr>
        <p:spPr>
          <a:xfrm rot="0" flipH="0" flipV="0">
            <a:off x="9301224" y="1939192"/>
            <a:ext cx="77952" cy="97790"/>
          </a:xfrm>
          <a:custGeom>
            <a:pathLst>
              <a:path w="7086600" h="8890000">
                <a:moveTo>
                  <a:pt x="0" y="8890000"/>
                </a:moveTo>
                <a:cubicBezTo>
                  <a:pt x="1778000" y="8890000"/>
                  <a:pt x="2540000" y="7747000"/>
                  <a:pt x="2540000" y="4330700"/>
                </a:cubicBezTo>
                <a:lnTo>
                  <a:pt x="2540000" y="660400"/>
                </a:lnTo>
                <a:lnTo>
                  <a:pt x="6350000" y="660400"/>
                </a:lnTo>
                <a:lnTo>
                  <a:pt x="6350000" y="8890000"/>
                </a:lnTo>
                <a:lnTo>
                  <a:pt x="7086600" y="8890000"/>
                </a:lnTo>
                <a:lnTo>
                  <a:pt x="7086600" y="0"/>
                </a:lnTo>
                <a:lnTo>
                  <a:pt x="1816100" y="0"/>
                </a:lnTo>
                <a:lnTo>
                  <a:pt x="1816100" y="4343400"/>
                </a:lnTo>
                <a:cubicBezTo>
                  <a:pt x="1816100" y="7302500"/>
                  <a:pt x="1371600" y="8204200"/>
                  <a:pt x="0" y="82042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1" name="Freeform 6461"/>
          <p:cNvSpPr/>
          <p:nvPr/>
        </p:nvSpPr>
        <p:spPr>
          <a:xfrm rot="0" flipH="0" flipV="0">
            <a:off x="9400830" y="1939192"/>
            <a:ext cx="68173" cy="97790"/>
          </a:xfrm>
          <a:custGeom>
            <a:pathLst>
              <a:path w="6197600" h="8890000">
                <a:moveTo>
                  <a:pt x="0" y="8890000"/>
                </a:moveTo>
                <a:lnTo>
                  <a:pt x="711200" y="8890000"/>
                </a:lnTo>
                <a:lnTo>
                  <a:pt x="2959100" y="5257800"/>
                </a:lnTo>
                <a:lnTo>
                  <a:pt x="5461000" y="5257800"/>
                </a:lnTo>
                <a:lnTo>
                  <a:pt x="5461000" y="8890000"/>
                </a:lnTo>
                <a:lnTo>
                  <a:pt x="6197600" y="8890000"/>
                </a:lnTo>
                <a:lnTo>
                  <a:pt x="6197600" y="0"/>
                </a:lnTo>
                <a:lnTo>
                  <a:pt x="2628900" y="0"/>
                </a:lnTo>
                <a:cubicBezTo>
                  <a:pt x="1066800" y="0"/>
                  <a:pt x="177800" y="1003300"/>
                  <a:pt x="177800" y="2616200"/>
                </a:cubicBezTo>
                <a:cubicBezTo>
                  <a:pt x="177800" y="4165600"/>
                  <a:pt x="952500" y="5016500"/>
                  <a:pt x="2159000" y="5194300"/>
                </a:cubicBezTo>
                <a:lnTo>
                  <a:pt x="0" y="8636000"/>
                </a:lnTo>
                <a:close/>
                <a:moveTo>
                  <a:pt x="2755900" y="4597400"/>
                </a:moveTo>
                <a:cubicBezTo>
                  <a:pt x="1612900" y="4597400"/>
                  <a:pt x="939800" y="3886200"/>
                  <a:pt x="939800" y="2628900"/>
                </a:cubicBezTo>
                <a:cubicBezTo>
                  <a:pt x="939800" y="1384300"/>
                  <a:pt x="1612900" y="660400"/>
                  <a:pt x="2755900" y="660400"/>
                </a:cubicBezTo>
                <a:lnTo>
                  <a:pt x="5461000" y="660400"/>
                </a:lnTo>
                <a:lnTo>
                  <a:pt x="5461000" y="4597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2" name="Freeform 6462"/>
          <p:cNvSpPr/>
          <p:nvPr/>
        </p:nvSpPr>
        <p:spPr>
          <a:xfrm rot="0" flipH="0" flipV="0">
            <a:off x="7459279" y="2106831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3" name="Freeform 6463"/>
          <p:cNvSpPr/>
          <p:nvPr/>
        </p:nvSpPr>
        <p:spPr>
          <a:xfrm rot="0" flipH="0" flipV="0">
            <a:off x="7530527" y="2106831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4" name="Freeform 6464"/>
          <p:cNvSpPr/>
          <p:nvPr/>
        </p:nvSpPr>
        <p:spPr>
          <a:xfrm rot="0" flipH="0" flipV="0">
            <a:off x="7624684" y="2104736"/>
            <a:ext cx="69011" cy="101981"/>
          </a:xfrm>
          <a:custGeom>
            <a:pathLst>
              <a:path w="6273800" h="9271000">
                <a:moveTo>
                  <a:pt x="3232348" y="9271000"/>
                </a:moveTo>
                <a:cubicBezTo>
                  <a:pt x="5179417" y="9271000"/>
                  <a:pt x="6273800" y="8204200"/>
                  <a:pt x="6273800" y="6591300"/>
                </a:cubicBezTo>
                <a:cubicBezTo>
                  <a:pt x="6273800" y="5384800"/>
                  <a:pt x="5499100" y="4673600"/>
                  <a:pt x="4546600" y="4470400"/>
                </a:cubicBezTo>
                <a:cubicBezTo>
                  <a:pt x="5384800" y="4229100"/>
                  <a:pt x="6032500" y="3594100"/>
                  <a:pt x="6032500" y="2451100"/>
                </a:cubicBezTo>
                <a:cubicBezTo>
                  <a:pt x="6032500" y="1054100"/>
                  <a:pt x="5014317" y="0"/>
                  <a:pt x="3168848" y="0"/>
                </a:cubicBezTo>
                <a:cubicBezTo>
                  <a:pt x="1437878" y="0"/>
                  <a:pt x="165100" y="990600"/>
                  <a:pt x="165100" y="2971800"/>
                </a:cubicBezTo>
                <a:lnTo>
                  <a:pt x="914400" y="2971800"/>
                </a:lnTo>
                <a:cubicBezTo>
                  <a:pt x="914400" y="1447800"/>
                  <a:pt x="1866900" y="711200"/>
                  <a:pt x="3175000" y="711200"/>
                </a:cubicBezTo>
                <a:cubicBezTo>
                  <a:pt x="4546600" y="711200"/>
                  <a:pt x="5283200" y="1524000"/>
                  <a:pt x="5283200" y="2552700"/>
                </a:cubicBezTo>
                <a:cubicBezTo>
                  <a:pt x="5283200" y="3644900"/>
                  <a:pt x="4572000" y="4165600"/>
                  <a:pt x="3467100" y="4165600"/>
                </a:cubicBezTo>
                <a:lnTo>
                  <a:pt x="2171700" y="4165600"/>
                </a:lnTo>
                <a:lnTo>
                  <a:pt x="2171700" y="4826000"/>
                </a:lnTo>
                <a:lnTo>
                  <a:pt x="3467100" y="4826000"/>
                </a:lnTo>
                <a:cubicBezTo>
                  <a:pt x="4749800" y="4826000"/>
                  <a:pt x="5537200" y="5486400"/>
                  <a:pt x="5537200" y="6578600"/>
                </a:cubicBezTo>
                <a:cubicBezTo>
                  <a:pt x="5537200" y="7823200"/>
                  <a:pt x="4696817" y="8559800"/>
                  <a:pt x="3257946" y="8559800"/>
                </a:cubicBezTo>
                <a:cubicBezTo>
                  <a:pt x="1818878" y="8559800"/>
                  <a:pt x="736600" y="7797800"/>
                  <a:pt x="736600" y="6299200"/>
                </a:cubicBezTo>
                <a:lnTo>
                  <a:pt x="0" y="6299200"/>
                </a:lnTo>
                <a:cubicBezTo>
                  <a:pt x="0" y="8267700"/>
                  <a:pt x="1412478" y="9271000"/>
                  <a:pt x="3232348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5" name="Freeform 6465"/>
          <p:cNvSpPr/>
          <p:nvPr/>
        </p:nvSpPr>
        <p:spPr>
          <a:xfrm rot="0" flipH="0" flipV="0">
            <a:off x="7714931" y="2106831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6" name="Freeform 6466"/>
          <p:cNvSpPr/>
          <p:nvPr/>
        </p:nvSpPr>
        <p:spPr>
          <a:xfrm rot="0" flipH="0" flipV="0">
            <a:off x="7786178" y="2106831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7" name="Freeform 6467"/>
          <p:cNvSpPr/>
          <p:nvPr/>
        </p:nvSpPr>
        <p:spPr>
          <a:xfrm rot="0" flipH="0" flipV="0">
            <a:off x="7887320" y="2106831"/>
            <a:ext cx="69011" cy="97790"/>
          </a:xfrm>
          <a:custGeom>
            <a:pathLst>
              <a:path w="6273800" h="8890000">
                <a:moveTo>
                  <a:pt x="0" y="8890000"/>
                </a:moveTo>
                <a:lnTo>
                  <a:pt x="3873500" y="8890000"/>
                </a:lnTo>
                <a:cubicBezTo>
                  <a:pt x="5384800" y="8890000"/>
                  <a:pt x="6273800" y="7861300"/>
                  <a:pt x="6273800" y="6261100"/>
                </a:cubicBezTo>
                <a:cubicBezTo>
                  <a:pt x="6273800" y="4660900"/>
                  <a:pt x="5384800" y="3644900"/>
                  <a:pt x="3873500" y="3644900"/>
                </a:cubicBezTo>
                <a:lnTo>
                  <a:pt x="736600" y="3644900"/>
                </a:lnTo>
                <a:lnTo>
                  <a:pt x="736600" y="660400"/>
                </a:lnTo>
                <a:lnTo>
                  <a:pt x="5765800" y="660400"/>
                </a:lnTo>
                <a:lnTo>
                  <a:pt x="5765800" y="0"/>
                </a:ln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305300"/>
                </a:lnTo>
                <a:lnTo>
                  <a:pt x="3759200" y="4305300"/>
                </a:lnTo>
                <a:cubicBezTo>
                  <a:pt x="4826000" y="4305300"/>
                  <a:pt x="5524500" y="5029200"/>
                  <a:pt x="5524500" y="6261100"/>
                </a:cubicBezTo>
                <a:cubicBezTo>
                  <a:pt x="5524500" y="7505700"/>
                  <a:pt x="4826000" y="8229600"/>
                  <a:pt x="3759200" y="8229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8" name="Freeform 6468"/>
          <p:cNvSpPr/>
          <p:nvPr/>
        </p:nvSpPr>
        <p:spPr>
          <a:xfrm rot="0" flipH="0" flipV="0">
            <a:off x="7974772" y="2104736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9" name="Freeform 6469"/>
          <p:cNvSpPr/>
          <p:nvPr/>
        </p:nvSpPr>
        <p:spPr>
          <a:xfrm rot="0" flipH="0" flipV="0">
            <a:off x="8062504" y="2106831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0" name="Freeform 6470"/>
          <p:cNvSpPr/>
          <p:nvPr/>
        </p:nvSpPr>
        <p:spPr>
          <a:xfrm rot="0" flipH="0" flipV="0">
            <a:off x="8149258" y="2106831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1" name="Freeform 6471"/>
          <p:cNvSpPr/>
          <p:nvPr/>
        </p:nvSpPr>
        <p:spPr>
          <a:xfrm rot="0" flipH="0" flipV="0">
            <a:off x="8232938" y="2106831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2" name="Freeform 6472"/>
          <p:cNvSpPr/>
          <p:nvPr/>
        </p:nvSpPr>
        <p:spPr>
          <a:xfrm rot="0" flipH="0" flipV="0">
            <a:off x="8365933" y="2106831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3" name="Freeform 6473"/>
          <p:cNvSpPr/>
          <p:nvPr/>
        </p:nvSpPr>
        <p:spPr>
          <a:xfrm rot="0" flipH="0" flipV="0">
            <a:off x="8498927" y="2106831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4" name="Freeform 6474"/>
          <p:cNvSpPr/>
          <p:nvPr/>
        </p:nvSpPr>
        <p:spPr>
          <a:xfrm rot="0" flipH="0" flipV="0">
            <a:off x="8585541" y="2106831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5" name="Freeform 6475"/>
          <p:cNvSpPr/>
          <p:nvPr/>
        </p:nvSpPr>
        <p:spPr>
          <a:xfrm rot="0" flipH="0" flipV="0">
            <a:off x="8656508" y="2106831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6" name="Freeform 6476"/>
          <p:cNvSpPr/>
          <p:nvPr/>
        </p:nvSpPr>
        <p:spPr>
          <a:xfrm rot="0" flipH="0" flipV="0">
            <a:off x="8747174" y="2106831"/>
            <a:ext cx="77952" cy="97790"/>
          </a:xfrm>
          <a:custGeom>
            <a:pathLst>
              <a:path w="7086600" h="8890000">
                <a:moveTo>
                  <a:pt x="0" y="8890000"/>
                </a:moveTo>
                <a:cubicBezTo>
                  <a:pt x="1778000" y="8890000"/>
                  <a:pt x="2540000" y="7747000"/>
                  <a:pt x="2540000" y="4330700"/>
                </a:cubicBezTo>
                <a:lnTo>
                  <a:pt x="2540000" y="660400"/>
                </a:lnTo>
                <a:lnTo>
                  <a:pt x="6350000" y="660400"/>
                </a:lnTo>
                <a:lnTo>
                  <a:pt x="6350000" y="8890000"/>
                </a:lnTo>
                <a:lnTo>
                  <a:pt x="7086600" y="8890000"/>
                </a:lnTo>
                <a:lnTo>
                  <a:pt x="7086600" y="0"/>
                </a:lnTo>
                <a:lnTo>
                  <a:pt x="1816100" y="0"/>
                </a:lnTo>
                <a:lnTo>
                  <a:pt x="1816100" y="4343400"/>
                </a:lnTo>
                <a:cubicBezTo>
                  <a:pt x="1816100" y="7302500"/>
                  <a:pt x="1371600" y="8204200"/>
                  <a:pt x="0" y="82042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7" name="Freeform 6477"/>
          <p:cNvSpPr/>
          <p:nvPr/>
        </p:nvSpPr>
        <p:spPr>
          <a:xfrm rot="0" flipH="0" flipV="0">
            <a:off x="8851949" y="2106831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8" name="Freeform 6478"/>
          <p:cNvSpPr/>
          <p:nvPr/>
        </p:nvSpPr>
        <p:spPr>
          <a:xfrm rot="0" flipH="0" flipV="0">
            <a:off x="8943452" y="2104736"/>
            <a:ext cx="69011" cy="101981"/>
          </a:xfrm>
          <a:custGeom>
            <a:pathLst>
              <a:path w="6273800" h="9271000">
                <a:moveTo>
                  <a:pt x="3232348" y="9271000"/>
                </a:moveTo>
                <a:cubicBezTo>
                  <a:pt x="5179417" y="9271000"/>
                  <a:pt x="6273800" y="8204200"/>
                  <a:pt x="6273800" y="6591300"/>
                </a:cubicBezTo>
                <a:cubicBezTo>
                  <a:pt x="6273800" y="5384800"/>
                  <a:pt x="5499100" y="4673600"/>
                  <a:pt x="4546600" y="4470400"/>
                </a:cubicBezTo>
                <a:cubicBezTo>
                  <a:pt x="5384800" y="4229100"/>
                  <a:pt x="6032500" y="3594100"/>
                  <a:pt x="6032500" y="2451100"/>
                </a:cubicBezTo>
                <a:cubicBezTo>
                  <a:pt x="6032500" y="1054100"/>
                  <a:pt x="5014317" y="0"/>
                  <a:pt x="3168848" y="0"/>
                </a:cubicBezTo>
                <a:cubicBezTo>
                  <a:pt x="1437878" y="0"/>
                  <a:pt x="165100" y="990600"/>
                  <a:pt x="165100" y="2971800"/>
                </a:cubicBezTo>
                <a:lnTo>
                  <a:pt x="914400" y="2971800"/>
                </a:lnTo>
                <a:cubicBezTo>
                  <a:pt x="914400" y="1447800"/>
                  <a:pt x="1866900" y="711200"/>
                  <a:pt x="3175000" y="711200"/>
                </a:cubicBezTo>
                <a:cubicBezTo>
                  <a:pt x="4546600" y="711200"/>
                  <a:pt x="5283200" y="1524000"/>
                  <a:pt x="5283200" y="2552700"/>
                </a:cubicBezTo>
                <a:cubicBezTo>
                  <a:pt x="5283200" y="3644900"/>
                  <a:pt x="4572000" y="4165600"/>
                  <a:pt x="3467100" y="4165600"/>
                </a:cubicBezTo>
                <a:lnTo>
                  <a:pt x="2171700" y="4165600"/>
                </a:lnTo>
                <a:lnTo>
                  <a:pt x="2171700" y="4826000"/>
                </a:lnTo>
                <a:lnTo>
                  <a:pt x="3467100" y="4826000"/>
                </a:lnTo>
                <a:cubicBezTo>
                  <a:pt x="4749800" y="4826000"/>
                  <a:pt x="5537200" y="5486400"/>
                  <a:pt x="5537200" y="6578600"/>
                </a:cubicBezTo>
                <a:cubicBezTo>
                  <a:pt x="5537200" y="7823200"/>
                  <a:pt x="4696817" y="8559800"/>
                  <a:pt x="3257946" y="8559800"/>
                </a:cubicBezTo>
                <a:cubicBezTo>
                  <a:pt x="1818878" y="8559800"/>
                  <a:pt x="736600" y="7797800"/>
                  <a:pt x="736600" y="6299200"/>
                </a:cubicBezTo>
                <a:lnTo>
                  <a:pt x="0" y="6299200"/>
                </a:lnTo>
                <a:cubicBezTo>
                  <a:pt x="0" y="8267700"/>
                  <a:pt x="1412478" y="9271000"/>
                  <a:pt x="3232348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9" name="Freeform 6479"/>
          <p:cNvSpPr/>
          <p:nvPr/>
        </p:nvSpPr>
        <p:spPr>
          <a:xfrm rot="0" flipH="0" flipV="0">
            <a:off x="9023920" y="2106831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0" name="Freeform 6480"/>
          <p:cNvSpPr/>
          <p:nvPr/>
        </p:nvSpPr>
        <p:spPr>
          <a:xfrm rot="0" flipH="0" flipV="0">
            <a:off x="9125062" y="2106831"/>
            <a:ext cx="81026" cy="118186"/>
          </a:xfrm>
          <a:custGeom>
            <a:pathLst>
              <a:path w="7366000" h="10744200">
                <a:moveTo>
                  <a:pt x="6680200" y="10744200"/>
                </a:moveTo>
                <a:lnTo>
                  <a:pt x="7366000" y="10744200"/>
                </a:lnTo>
                <a:lnTo>
                  <a:pt x="7366000" y="8229600"/>
                </a:lnTo>
                <a:lnTo>
                  <a:pt x="6223000" y="8229600"/>
                </a:lnTo>
                <a:lnTo>
                  <a:pt x="6223000" y="0"/>
                </a:lnTo>
                <a:lnTo>
                  <a:pt x="5486400" y="0"/>
                </a:lnTo>
                <a:lnTo>
                  <a:pt x="5486400" y="8229600"/>
                </a:lnTo>
                <a:lnTo>
                  <a:pt x="736600" y="8229600"/>
                </a:lnTo>
                <a:lnTo>
                  <a:pt x="736600" y="0"/>
                </a:lnTo>
                <a:lnTo>
                  <a:pt x="0" y="0"/>
                </a:lnTo>
                <a:lnTo>
                  <a:pt x="0" y="8890000"/>
                </a:lnTo>
                <a:lnTo>
                  <a:pt x="6680200" y="8890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1" name="Freeform 6481"/>
          <p:cNvSpPr/>
          <p:nvPr/>
        </p:nvSpPr>
        <p:spPr>
          <a:xfrm rot="0" flipH="0" flipV="0">
            <a:off x="9225087" y="2106831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2" name="Freeform 6482"/>
          <p:cNvSpPr/>
          <p:nvPr/>
        </p:nvSpPr>
        <p:spPr>
          <a:xfrm rot="0" flipH="0" flipV="0">
            <a:off x="9322179" y="2106831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3" name="Rectangle 6483"/>
          <p:cNvSpPr/>
          <p:nvPr/>
        </p:nvSpPr>
        <p:spPr>
          <a:xfrm rot="0" flipH="0" flipV="0">
            <a:off x="7445868" y="2206326"/>
            <a:ext cx="2435110" cy="200161"/>
          </a:xfrm>
          <a:prstGeom prst="rect">
            <a:avLst/>
          </a:prstGeom>
        </p:spPr>
      </p:sp>
      <p:sp>
        <p:nvSpPr>
          <p:cNvPr id="6484" name="Freeform 6484"/>
          <p:cNvSpPr/>
          <p:nvPr/>
        </p:nvSpPr>
        <p:spPr>
          <a:xfrm rot="0" flipH="0" flipV="0">
            <a:off x="7459279" y="2274472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5" name="Freeform 6485"/>
          <p:cNvSpPr/>
          <p:nvPr/>
        </p:nvSpPr>
        <p:spPr>
          <a:xfrm rot="0" flipH="0" flipV="0">
            <a:off x="7555253" y="2274472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6" name="Freeform 6486"/>
          <p:cNvSpPr/>
          <p:nvPr/>
        </p:nvSpPr>
        <p:spPr>
          <a:xfrm rot="0" flipH="0" flipV="0">
            <a:off x="7639074" y="2272376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7" name="Freeform 6487"/>
          <p:cNvSpPr/>
          <p:nvPr/>
        </p:nvSpPr>
        <p:spPr>
          <a:xfrm rot="0" flipH="0" flipV="0">
            <a:off x="7736584" y="2274472"/>
            <a:ext cx="58534" cy="97790"/>
          </a:xfrm>
          <a:custGeom>
            <a:pathLst>
              <a:path w="53213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321300" y="660400"/>
                </a:lnTo>
                <a:lnTo>
                  <a:pt x="5321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8" name="Freeform 6488"/>
          <p:cNvSpPr/>
          <p:nvPr/>
        </p:nvSpPr>
        <p:spPr>
          <a:xfrm rot="0" flipH="0" flipV="0">
            <a:off x="7814955" y="2274472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9" name="Freeform 6489"/>
          <p:cNvSpPr/>
          <p:nvPr/>
        </p:nvSpPr>
        <p:spPr>
          <a:xfrm rot="0" flipH="0" flipV="0">
            <a:off x="7886202" y="2274472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0" name="Freeform 6490"/>
          <p:cNvSpPr/>
          <p:nvPr/>
        </p:nvSpPr>
        <p:spPr>
          <a:xfrm rot="0" flipH="0" flipV="0">
            <a:off x="7987346" y="2274472"/>
            <a:ext cx="84658" cy="97790"/>
          </a:xfrm>
          <a:custGeom>
            <a:pathLst>
              <a:path w="7696200" h="8890000">
                <a:moveTo>
                  <a:pt x="0" y="8890000"/>
                </a:moveTo>
                <a:lnTo>
                  <a:pt x="711200" y="8890000"/>
                </a:lnTo>
                <a:lnTo>
                  <a:pt x="711200" y="1295400"/>
                </a:lnTo>
                <a:lnTo>
                  <a:pt x="3594100" y="5727700"/>
                </a:lnTo>
                <a:lnTo>
                  <a:pt x="4089400" y="5727700"/>
                </a:lnTo>
                <a:lnTo>
                  <a:pt x="6972300" y="1270000"/>
                </a:lnTo>
                <a:lnTo>
                  <a:pt x="6972300" y="8890000"/>
                </a:lnTo>
                <a:lnTo>
                  <a:pt x="7696200" y="8890000"/>
                </a:lnTo>
                <a:lnTo>
                  <a:pt x="7696200" y="0"/>
                </a:lnTo>
                <a:lnTo>
                  <a:pt x="6997700" y="0"/>
                </a:lnTo>
                <a:lnTo>
                  <a:pt x="3860800" y="4813300"/>
                </a:lnTo>
                <a:lnTo>
                  <a:pt x="7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1" name="Freeform 6491"/>
          <p:cNvSpPr/>
          <p:nvPr/>
        </p:nvSpPr>
        <p:spPr>
          <a:xfrm rot="0" flipH="0" flipV="0">
            <a:off x="8098826" y="2274472"/>
            <a:ext cx="84658" cy="97790"/>
          </a:xfrm>
          <a:custGeom>
            <a:pathLst>
              <a:path w="7696200" h="8890000">
                <a:moveTo>
                  <a:pt x="0" y="8890000"/>
                </a:moveTo>
                <a:lnTo>
                  <a:pt x="711200" y="8890000"/>
                </a:lnTo>
                <a:lnTo>
                  <a:pt x="711200" y="1295400"/>
                </a:lnTo>
                <a:lnTo>
                  <a:pt x="3594100" y="5727700"/>
                </a:lnTo>
                <a:lnTo>
                  <a:pt x="4089400" y="5727700"/>
                </a:lnTo>
                <a:lnTo>
                  <a:pt x="6972300" y="1270000"/>
                </a:lnTo>
                <a:lnTo>
                  <a:pt x="6972300" y="8890000"/>
                </a:lnTo>
                <a:lnTo>
                  <a:pt x="7696200" y="8890000"/>
                </a:lnTo>
                <a:lnTo>
                  <a:pt x="7696200" y="0"/>
                </a:lnTo>
                <a:lnTo>
                  <a:pt x="6997700" y="0"/>
                </a:lnTo>
                <a:lnTo>
                  <a:pt x="3860800" y="4813300"/>
                </a:lnTo>
                <a:lnTo>
                  <a:pt x="7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2" name="Freeform 6492"/>
          <p:cNvSpPr/>
          <p:nvPr/>
        </p:nvSpPr>
        <p:spPr>
          <a:xfrm rot="0" flipH="0" flipV="0">
            <a:off x="8210306" y="2274472"/>
            <a:ext cx="93599" cy="97790"/>
          </a:xfrm>
          <a:custGeom>
            <a:pathLst>
              <a:path w="8509000" h="8890000">
                <a:moveTo>
                  <a:pt x="7772400" y="8890000"/>
                </a:moveTo>
                <a:lnTo>
                  <a:pt x="8509000" y="8890000"/>
                </a:lnTo>
                <a:lnTo>
                  <a:pt x="8509000" y="0"/>
                </a:lnTo>
                <a:lnTo>
                  <a:pt x="7772400" y="0"/>
                </a:lnTo>
                <a:close/>
                <a:moveTo>
                  <a:pt x="0" y="8890000"/>
                </a:moveTo>
                <a:lnTo>
                  <a:pt x="3530600" y="8890000"/>
                </a:lnTo>
                <a:cubicBezTo>
                  <a:pt x="5118100" y="8890000"/>
                  <a:pt x="6007100" y="7861300"/>
                  <a:pt x="6007100" y="6261100"/>
                </a:cubicBezTo>
                <a:cubicBezTo>
                  <a:pt x="6007100" y="4673600"/>
                  <a:pt x="5118100" y="3644900"/>
                  <a:pt x="3530600" y="3644900"/>
                </a:cubicBezTo>
                <a:lnTo>
                  <a:pt x="736600" y="3644900"/>
                </a:lnTo>
                <a:lnTo>
                  <a:pt x="736600" y="0"/>
                </a:ln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305300"/>
                </a:lnTo>
                <a:lnTo>
                  <a:pt x="3517900" y="4305300"/>
                </a:lnTo>
                <a:cubicBezTo>
                  <a:pt x="4635500" y="4305300"/>
                  <a:pt x="5257800" y="5067300"/>
                  <a:pt x="5257800" y="6261100"/>
                </a:cubicBezTo>
                <a:cubicBezTo>
                  <a:pt x="5257800" y="7467600"/>
                  <a:pt x="4635500" y="8229600"/>
                  <a:pt x="3517900" y="8229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3" name="Freeform 6493"/>
          <p:cNvSpPr/>
          <p:nvPr/>
        </p:nvSpPr>
        <p:spPr>
          <a:xfrm rot="0" flipH="0" flipV="0">
            <a:off x="8366631" y="2274472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4" name="Freeform 6494"/>
          <p:cNvSpPr/>
          <p:nvPr/>
        </p:nvSpPr>
        <p:spPr>
          <a:xfrm rot="0" flipH="0" flipV="0">
            <a:off x="8462605" y="2274472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5" name="Freeform 6495"/>
          <p:cNvSpPr/>
          <p:nvPr/>
        </p:nvSpPr>
        <p:spPr>
          <a:xfrm rot="0" flipH="0" flipV="0">
            <a:off x="8548800" y="2274472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6" name="Freeform 6496"/>
          <p:cNvSpPr/>
          <p:nvPr/>
        </p:nvSpPr>
        <p:spPr>
          <a:xfrm rot="0" flipH="0" flipV="0">
            <a:off x="8667265" y="2274472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7" name="Freeform 6497"/>
          <p:cNvSpPr/>
          <p:nvPr/>
        </p:nvSpPr>
        <p:spPr>
          <a:xfrm rot="0" flipH="0" flipV="0">
            <a:off x="8754298" y="2274472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8" name="Freeform 6498"/>
          <p:cNvSpPr/>
          <p:nvPr/>
        </p:nvSpPr>
        <p:spPr>
          <a:xfrm rot="0" flipH="0" flipV="0">
            <a:off x="8891344" y="2274472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9" name="Freeform 6499"/>
          <p:cNvSpPr/>
          <p:nvPr/>
        </p:nvSpPr>
        <p:spPr>
          <a:xfrm rot="0" flipH="0" flipV="0">
            <a:off x="8987318" y="2274472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0" name="Freeform 6500"/>
          <p:cNvSpPr/>
          <p:nvPr/>
        </p:nvSpPr>
        <p:spPr>
          <a:xfrm rot="0" flipH="0" flipV="0">
            <a:off x="9073932" y="2274472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1" name="Freeform 6501"/>
          <p:cNvSpPr/>
          <p:nvPr/>
        </p:nvSpPr>
        <p:spPr>
          <a:xfrm rot="0" flipH="0" flipV="0">
            <a:off x="9145599" y="2274472"/>
            <a:ext cx="89128" cy="118186"/>
          </a:xfrm>
          <a:custGeom>
            <a:pathLst>
              <a:path w="8102600" h="10744200">
                <a:moveTo>
                  <a:pt x="0" y="10744200"/>
                </a:moveTo>
                <a:lnTo>
                  <a:pt x="685800" y="10744200"/>
                </a:lnTo>
                <a:lnTo>
                  <a:pt x="685800" y="8890000"/>
                </a:lnTo>
                <a:lnTo>
                  <a:pt x="7416800" y="8890000"/>
                </a:lnTo>
                <a:lnTo>
                  <a:pt x="7416800" y="10744200"/>
                </a:lnTo>
                <a:lnTo>
                  <a:pt x="8102600" y="10744200"/>
                </a:lnTo>
                <a:lnTo>
                  <a:pt x="8102600" y="8229600"/>
                </a:lnTo>
                <a:lnTo>
                  <a:pt x="6959600" y="8229600"/>
                </a:lnTo>
                <a:lnTo>
                  <a:pt x="6959600" y="0"/>
                </a:lnTo>
                <a:lnTo>
                  <a:pt x="1930400" y="0"/>
                </a:lnTo>
                <a:lnTo>
                  <a:pt x="1930400" y="3695700"/>
                </a:lnTo>
                <a:cubicBezTo>
                  <a:pt x="1930400" y="6362700"/>
                  <a:pt x="1282700" y="7391400"/>
                  <a:pt x="647700" y="8229600"/>
                </a:cubicBezTo>
                <a:lnTo>
                  <a:pt x="0" y="8229600"/>
                </a:lnTo>
                <a:close/>
                <a:moveTo>
                  <a:pt x="1460500" y="8229600"/>
                </a:moveTo>
                <a:cubicBezTo>
                  <a:pt x="2044700" y="7366000"/>
                  <a:pt x="2616200" y="6324600"/>
                  <a:pt x="2616200" y="3695700"/>
                </a:cubicBezTo>
                <a:lnTo>
                  <a:pt x="2616200" y="660400"/>
                </a:lnTo>
                <a:lnTo>
                  <a:pt x="6210300" y="660400"/>
                </a:lnTo>
                <a:lnTo>
                  <a:pt x="6210300" y="822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2" name="Freeform 6502"/>
          <p:cNvSpPr/>
          <p:nvPr/>
        </p:nvSpPr>
        <p:spPr>
          <a:xfrm rot="0" flipH="0" flipV="0">
            <a:off x="9253726" y="2274472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3" name="Freeform 6503"/>
          <p:cNvSpPr/>
          <p:nvPr/>
        </p:nvSpPr>
        <p:spPr>
          <a:xfrm rot="0" flipH="0" flipV="0">
            <a:off x="9349700" y="2274472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4" name="Freeform 6504"/>
          <p:cNvSpPr/>
          <p:nvPr/>
        </p:nvSpPr>
        <p:spPr>
          <a:xfrm rot="0" flipH="0" flipV="0">
            <a:off x="9436314" y="2274472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5" name="Freeform 6505"/>
          <p:cNvSpPr/>
          <p:nvPr/>
        </p:nvSpPr>
        <p:spPr>
          <a:xfrm rot="0" flipH="0" flipV="0">
            <a:off x="9528237" y="2274472"/>
            <a:ext cx="68173" cy="97790"/>
          </a:xfrm>
          <a:custGeom>
            <a:pathLst>
              <a:path w="6197600" h="8890000">
                <a:moveTo>
                  <a:pt x="0" y="8890000"/>
                </a:moveTo>
                <a:lnTo>
                  <a:pt x="711200" y="8890000"/>
                </a:lnTo>
                <a:lnTo>
                  <a:pt x="2959100" y="5257800"/>
                </a:lnTo>
                <a:lnTo>
                  <a:pt x="5461000" y="5257800"/>
                </a:lnTo>
                <a:lnTo>
                  <a:pt x="5461000" y="8890000"/>
                </a:lnTo>
                <a:lnTo>
                  <a:pt x="6197600" y="8890000"/>
                </a:lnTo>
                <a:lnTo>
                  <a:pt x="6197600" y="0"/>
                </a:lnTo>
                <a:lnTo>
                  <a:pt x="2628900" y="0"/>
                </a:lnTo>
                <a:cubicBezTo>
                  <a:pt x="1066800" y="0"/>
                  <a:pt x="177800" y="1003300"/>
                  <a:pt x="177800" y="2616200"/>
                </a:cubicBezTo>
                <a:cubicBezTo>
                  <a:pt x="177800" y="4165600"/>
                  <a:pt x="952500" y="5016500"/>
                  <a:pt x="2159000" y="5194300"/>
                </a:cubicBezTo>
                <a:lnTo>
                  <a:pt x="0" y="8636000"/>
                </a:lnTo>
                <a:close/>
                <a:moveTo>
                  <a:pt x="2755900" y="4597400"/>
                </a:moveTo>
                <a:cubicBezTo>
                  <a:pt x="1612900" y="4597400"/>
                  <a:pt x="939800" y="3886200"/>
                  <a:pt x="939800" y="2628900"/>
                </a:cubicBezTo>
                <a:cubicBezTo>
                  <a:pt x="939800" y="1384300"/>
                  <a:pt x="1612900" y="660400"/>
                  <a:pt x="2755900" y="660400"/>
                </a:cubicBezTo>
                <a:lnTo>
                  <a:pt x="5461000" y="660400"/>
                </a:lnTo>
                <a:lnTo>
                  <a:pt x="5461000" y="4597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6" name="Freeform 6506"/>
          <p:cNvSpPr/>
          <p:nvPr/>
        </p:nvSpPr>
        <p:spPr>
          <a:xfrm rot="0" flipH="0" flipV="0">
            <a:off x="9613454" y="2274472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7" name="Freeform 6507"/>
          <p:cNvSpPr/>
          <p:nvPr/>
        </p:nvSpPr>
        <p:spPr>
          <a:xfrm rot="0" flipH="0" flipV="0">
            <a:off x="9700207" y="2274472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8" name="Freeform 6508"/>
          <p:cNvSpPr/>
          <p:nvPr/>
        </p:nvSpPr>
        <p:spPr>
          <a:xfrm rot="0" flipH="0" flipV="0">
            <a:off x="9797299" y="2274472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9" name="Rectangle 6509"/>
          <p:cNvSpPr/>
          <p:nvPr/>
        </p:nvSpPr>
        <p:spPr>
          <a:xfrm rot="0" flipH="0" flipV="0">
            <a:off x="783667" y="3220760"/>
            <a:ext cx="1263027" cy="535441"/>
          </a:xfrm>
          <a:prstGeom prst="rect">
            <a:avLst/>
          </a:prstGeom>
        </p:spPr>
      </p:sp>
      <p:sp>
        <p:nvSpPr>
          <p:cNvPr id="6510" name="Freeform 6510"/>
          <p:cNvSpPr/>
          <p:nvPr/>
        </p:nvSpPr>
        <p:spPr>
          <a:xfrm rot="0" flipH="0" flipV="0">
            <a:off x="797078" y="3288906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1" name="Freeform 6511"/>
          <p:cNvSpPr/>
          <p:nvPr/>
        </p:nvSpPr>
        <p:spPr>
          <a:xfrm rot="0" flipH="0" flipV="0">
            <a:off x="883692" y="3288906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2" name="Freeform 6512"/>
          <p:cNvSpPr/>
          <p:nvPr/>
        </p:nvSpPr>
        <p:spPr>
          <a:xfrm rot="0" flipH="0" flipV="0">
            <a:off x="954660" y="3288906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3" name="Freeform 6513"/>
          <p:cNvSpPr/>
          <p:nvPr/>
        </p:nvSpPr>
        <p:spPr>
          <a:xfrm rot="0" flipH="0" flipV="0">
            <a:off x="1045325" y="3288906"/>
            <a:ext cx="77952" cy="97790"/>
          </a:xfrm>
          <a:custGeom>
            <a:pathLst>
              <a:path w="7086600" h="8890000">
                <a:moveTo>
                  <a:pt x="0" y="8890000"/>
                </a:moveTo>
                <a:cubicBezTo>
                  <a:pt x="1778000" y="8890000"/>
                  <a:pt x="2540000" y="7747000"/>
                  <a:pt x="2540000" y="4330700"/>
                </a:cubicBezTo>
                <a:lnTo>
                  <a:pt x="2540000" y="660400"/>
                </a:lnTo>
                <a:lnTo>
                  <a:pt x="6350000" y="660400"/>
                </a:lnTo>
                <a:lnTo>
                  <a:pt x="6350000" y="8890000"/>
                </a:lnTo>
                <a:lnTo>
                  <a:pt x="7086600" y="8890000"/>
                </a:lnTo>
                <a:lnTo>
                  <a:pt x="7086600" y="0"/>
                </a:lnTo>
                <a:lnTo>
                  <a:pt x="1816100" y="0"/>
                </a:lnTo>
                <a:lnTo>
                  <a:pt x="1816100" y="4343400"/>
                </a:lnTo>
                <a:cubicBezTo>
                  <a:pt x="1816100" y="7302500"/>
                  <a:pt x="1371600" y="8204200"/>
                  <a:pt x="0" y="82042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4" name="Freeform 6514"/>
          <p:cNvSpPr/>
          <p:nvPr/>
        </p:nvSpPr>
        <p:spPr>
          <a:xfrm rot="0" flipH="0" flipV="0">
            <a:off x="1150100" y="3288906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5" name="Freeform 6515"/>
          <p:cNvSpPr/>
          <p:nvPr/>
        </p:nvSpPr>
        <p:spPr>
          <a:xfrm rot="0" flipH="0" flipV="0">
            <a:off x="1241604" y="3286810"/>
            <a:ext cx="69011" cy="101981"/>
          </a:xfrm>
          <a:custGeom>
            <a:pathLst>
              <a:path w="6273800" h="9271000">
                <a:moveTo>
                  <a:pt x="3232348" y="9271000"/>
                </a:moveTo>
                <a:cubicBezTo>
                  <a:pt x="5179417" y="9271000"/>
                  <a:pt x="6273800" y="8204200"/>
                  <a:pt x="6273800" y="6591300"/>
                </a:cubicBezTo>
                <a:cubicBezTo>
                  <a:pt x="6273800" y="5384800"/>
                  <a:pt x="5499100" y="4673600"/>
                  <a:pt x="4546600" y="4470400"/>
                </a:cubicBezTo>
                <a:cubicBezTo>
                  <a:pt x="5384800" y="4229100"/>
                  <a:pt x="6032500" y="3594100"/>
                  <a:pt x="6032500" y="2451100"/>
                </a:cubicBezTo>
                <a:cubicBezTo>
                  <a:pt x="6032500" y="1054100"/>
                  <a:pt x="5014317" y="0"/>
                  <a:pt x="3168848" y="0"/>
                </a:cubicBezTo>
                <a:cubicBezTo>
                  <a:pt x="1437878" y="0"/>
                  <a:pt x="165100" y="990600"/>
                  <a:pt x="165100" y="2971800"/>
                </a:cubicBezTo>
                <a:lnTo>
                  <a:pt x="914400" y="2971800"/>
                </a:lnTo>
                <a:cubicBezTo>
                  <a:pt x="914400" y="1447800"/>
                  <a:pt x="1866900" y="711200"/>
                  <a:pt x="3175000" y="711200"/>
                </a:cubicBezTo>
                <a:cubicBezTo>
                  <a:pt x="4546600" y="711200"/>
                  <a:pt x="5283200" y="1524000"/>
                  <a:pt x="5283200" y="2552700"/>
                </a:cubicBezTo>
                <a:cubicBezTo>
                  <a:pt x="5283200" y="3644900"/>
                  <a:pt x="4572000" y="4165600"/>
                  <a:pt x="3467100" y="4165600"/>
                </a:cubicBezTo>
                <a:lnTo>
                  <a:pt x="2171700" y="4165600"/>
                </a:lnTo>
                <a:lnTo>
                  <a:pt x="2171700" y="4826000"/>
                </a:lnTo>
                <a:lnTo>
                  <a:pt x="3467100" y="4826000"/>
                </a:lnTo>
                <a:cubicBezTo>
                  <a:pt x="4749800" y="4826000"/>
                  <a:pt x="5537200" y="5486400"/>
                  <a:pt x="5537200" y="6578600"/>
                </a:cubicBezTo>
                <a:cubicBezTo>
                  <a:pt x="5537200" y="7823200"/>
                  <a:pt x="4696817" y="8559800"/>
                  <a:pt x="3257946" y="8559800"/>
                </a:cubicBezTo>
                <a:cubicBezTo>
                  <a:pt x="1818878" y="8559800"/>
                  <a:pt x="736600" y="7797800"/>
                  <a:pt x="736600" y="6299200"/>
                </a:cubicBezTo>
                <a:lnTo>
                  <a:pt x="0" y="6299200"/>
                </a:lnTo>
                <a:cubicBezTo>
                  <a:pt x="0" y="8267700"/>
                  <a:pt x="1412478" y="9271000"/>
                  <a:pt x="3232348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6" name="Freeform 6516"/>
          <p:cNvSpPr/>
          <p:nvPr/>
        </p:nvSpPr>
        <p:spPr>
          <a:xfrm rot="0" flipH="0" flipV="0">
            <a:off x="1322071" y="3288906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7" name="Freeform 6517"/>
          <p:cNvSpPr/>
          <p:nvPr/>
        </p:nvSpPr>
        <p:spPr>
          <a:xfrm rot="0" flipH="0" flipV="0">
            <a:off x="1423214" y="3288906"/>
            <a:ext cx="81026" cy="118186"/>
          </a:xfrm>
          <a:custGeom>
            <a:pathLst>
              <a:path w="7366000" h="10744200">
                <a:moveTo>
                  <a:pt x="6680200" y="10744200"/>
                </a:moveTo>
                <a:lnTo>
                  <a:pt x="7366000" y="10744200"/>
                </a:lnTo>
                <a:lnTo>
                  <a:pt x="7366000" y="8229600"/>
                </a:lnTo>
                <a:lnTo>
                  <a:pt x="6223000" y="8229600"/>
                </a:lnTo>
                <a:lnTo>
                  <a:pt x="6223000" y="0"/>
                </a:lnTo>
                <a:lnTo>
                  <a:pt x="5486400" y="0"/>
                </a:lnTo>
                <a:lnTo>
                  <a:pt x="5486400" y="8229600"/>
                </a:lnTo>
                <a:lnTo>
                  <a:pt x="736600" y="8229600"/>
                </a:lnTo>
                <a:lnTo>
                  <a:pt x="736600" y="0"/>
                </a:lnTo>
                <a:lnTo>
                  <a:pt x="0" y="0"/>
                </a:lnTo>
                <a:lnTo>
                  <a:pt x="0" y="8890000"/>
                </a:lnTo>
                <a:lnTo>
                  <a:pt x="6680200" y="8890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8" name="Freeform 6518"/>
          <p:cNvSpPr/>
          <p:nvPr/>
        </p:nvSpPr>
        <p:spPr>
          <a:xfrm rot="0" flipH="0" flipV="0">
            <a:off x="1523239" y="3288906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9" name="Freeform 6519"/>
          <p:cNvSpPr/>
          <p:nvPr/>
        </p:nvSpPr>
        <p:spPr>
          <a:xfrm rot="0" flipH="0" flipV="0">
            <a:off x="1615161" y="3288906"/>
            <a:ext cx="68173" cy="97790"/>
          </a:xfrm>
          <a:custGeom>
            <a:pathLst>
              <a:path w="6197600" h="8890000">
                <a:moveTo>
                  <a:pt x="0" y="8890000"/>
                </a:moveTo>
                <a:lnTo>
                  <a:pt x="711200" y="8890000"/>
                </a:lnTo>
                <a:lnTo>
                  <a:pt x="2959100" y="5257800"/>
                </a:lnTo>
                <a:lnTo>
                  <a:pt x="5461000" y="5257800"/>
                </a:lnTo>
                <a:lnTo>
                  <a:pt x="5461000" y="8890000"/>
                </a:lnTo>
                <a:lnTo>
                  <a:pt x="6197600" y="8890000"/>
                </a:lnTo>
                <a:lnTo>
                  <a:pt x="6197600" y="0"/>
                </a:lnTo>
                <a:lnTo>
                  <a:pt x="2628900" y="0"/>
                </a:lnTo>
                <a:cubicBezTo>
                  <a:pt x="1066800" y="0"/>
                  <a:pt x="177800" y="1003300"/>
                  <a:pt x="177800" y="2616200"/>
                </a:cubicBezTo>
                <a:cubicBezTo>
                  <a:pt x="177800" y="4165600"/>
                  <a:pt x="952500" y="5016500"/>
                  <a:pt x="2159000" y="5194300"/>
                </a:cubicBezTo>
                <a:lnTo>
                  <a:pt x="0" y="8636000"/>
                </a:lnTo>
                <a:close/>
                <a:moveTo>
                  <a:pt x="2755900" y="4597400"/>
                </a:moveTo>
                <a:cubicBezTo>
                  <a:pt x="1612900" y="4597400"/>
                  <a:pt x="939800" y="3886200"/>
                  <a:pt x="939800" y="2628900"/>
                </a:cubicBezTo>
                <a:cubicBezTo>
                  <a:pt x="939800" y="1384300"/>
                  <a:pt x="1612900" y="660400"/>
                  <a:pt x="2755900" y="660400"/>
                </a:cubicBezTo>
                <a:lnTo>
                  <a:pt x="5461000" y="660400"/>
                </a:lnTo>
                <a:lnTo>
                  <a:pt x="5461000" y="4597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0" name="Freeform 6520"/>
          <p:cNvSpPr/>
          <p:nvPr/>
        </p:nvSpPr>
        <p:spPr>
          <a:xfrm rot="0" flipH="0" flipV="0">
            <a:off x="797078" y="3456545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1" name="Freeform 6521"/>
          <p:cNvSpPr/>
          <p:nvPr/>
        </p:nvSpPr>
        <p:spPr>
          <a:xfrm rot="0" flipH="0" flipV="0">
            <a:off x="893052" y="3456545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2" name="Freeform 6522"/>
          <p:cNvSpPr/>
          <p:nvPr/>
        </p:nvSpPr>
        <p:spPr>
          <a:xfrm rot="0" flipH="0" flipV="0">
            <a:off x="976872" y="3454450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3" name="Freeform 6523"/>
          <p:cNvSpPr/>
          <p:nvPr/>
        </p:nvSpPr>
        <p:spPr>
          <a:xfrm rot="0" flipH="0" flipV="0">
            <a:off x="1074383" y="3456545"/>
            <a:ext cx="58534" cy="97790"/>
          </a:xfrm>
          <a:custGeom>
            <a:pathLst>
              <a:path w="53213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321300" y="660400"/>
                </a:lnTo>
                <a:lnTo>
                  <a:pt x="5321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4" name="Freeform 6524"/>
          <p:cNvSpPr/>
          <p:nvPr/>
        </p:nvSpPr>
        <p:spPr>
          <a:xfrm rot="0" flipH="0" flipV="0">
            <a:off x="1152754" y="3456545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5" name="Freeform 6525"/>
          <p:cNvSpPr/>
          <p:nvPr/>
        </p:nvSpPr>
        <p:spPr>
          <a:xfrm rot="0" flipH="0" flipV="0">
            <a:off x="1224001" y="3456545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6" name="Freeform 6526"/>
          <p:cNvSpPr/>
          <p:nvPr/>
        </p:nvSpPr>
        <p:spPr>
          <a:xfrm rot="0" flipH="0" flipV="0">
            <a:off x="1325144" y="3456545"/>
            <a:ext cx="84658" cy="97790"/>
          </a:xfrm>
          <a:custGeom>
            <a:pathLst>
              <a:path w="7696200" h="8890000">
                <a:moveTo>
                  <a:pt x="0" y="8890000"/>
                </a:moveTo>
                <a:lnTo>
                  <a:pt x="711200" y="8890000"/>
                </a:lnTo>
                <a:lnTo>
                  <a:pt x="711200" y="1295400"/>
                </a:lnTo>
                <a:lnTo>
                  <a:pt x="3594100" y="5727700"/>
                </a:lnTo>
                <a:lnTo>
                  <a:pt x="4089400" y="5727700"/>
                </a:lnTo>
                <a:lnTo>
                  <a:pt x="6972300" y="1270000"/>
                </a:lnTo>
                <a:lnTo>
                  <a:pt x="6972300" y="8890000"/>
                </a:lnTo>
                <a:lnTo>
                  <a:pt x="7696200" y="8890000"/>
                </a:lnTo>
                <a:lnTo>
                  <a:pt x="7696200" y="0"/>
                </a:lnTo>
                <a:lnTo>
                  <a:pt x="6997700" y="0"/>
                </a:lnTo>
                <a:lnTo>
                  <a:pt x="3860800" y="4813300"/>
                </a:lnTo>
                <a:lnTo>
                  <a:pt x="7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7" name="Freeform 6527"/>
          <p:cNvSpPr/>
          <p:nvPr/>
        </p:nvSpPr>
        <p:spPr>
          <a:xfrm rot="0" flipH="0" flipV="0">
            <a:off x="1436625" y="3456545"/>
            <a:ext cx="84658" cy="97790"/>
          </a:xfrm>
          <a:custGeom>
            <a:pathLst>
              <a:path w="7696200" h="8890000">
                <a:moveTo>
                  <a:pt x="0" y="8890000"/>
                </a:moveTo>
                <a:lnTo>
                  <a:pt x="711200" y="8890000"/>
                </a:lnTo>
                <a:lnTo>
                  <a:pt x="711200" y="1295400"/>
                </a:lnTo>
                <a:lnTo>
                  <a:pt x="3594100" y="5727700"/>
                </a:lnTo>
                <a:lnTo>
                  <a:pt x="4089400" y="5727700"/>
                </a:lnTo>
                <a:lnTo>
                  <a:pt x="6972300" y="1270000"/>
                </a:lnTo>
                <a:lnTo>
                  <a:pt x="6972300" y="8890000"/>
                </a:lnTo>
                <a:lnTo>
                  <a:pt x="7696200" y="8890000"/>
                </a:lnTo>
                <a:lnTo>
                  <a:pt x="7696200" y="0"/>
                </a:lnTo>
                <a:lnTo>
                  <a:pt x="6997700" y="0"/>
                </a:lnTo>
                <a:lnTo>
                  <a:pt x="3860800" y="4813300"/>
                </a:lnTo>
                <a:lnTo>
                  <a:pt x="7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8" name="Freeform 6528"/>
          <p:cNvSpPr/>
          <p:nvPr/>
        </p:nvSpPr>
        <p:spPr>
          <a:xfrm rot="0" flipH="0" flipV="0">
            <a:off x="1548105" y="3456545"/>
            <a:ext cx="93599" cy="97790"/>
          </a:xfrm>
          <a:custGeom>
            <a:pathLst>
              <a:path w="8509000" h="8890000">
                <a:moveTo>
                  <a:pt x="7772400" y="8890000"/>
                </a:moveTo>
                <a:lnTo>
                  <a:pt x="8509000" y="8890000"/>
                </a:lnTo>
                <a:lnTo>
                  <a:pt x="8509000" y="0"/>
                </a:lnTo>
                <a:lnTo>
                  <a:pt x="7772400" y="0"/>
                </a:lnTo>
                <a:close/>
                <a:moveTo>
                  <a:pt x="0" y="8890000"/>
                </a:moveTo>
                <a:lnTo>
                  <a:pt x="3530600" y="8890000"/>
                </a:lnTo>
                <a:cubicBezTo>
                  <a:pt x="5118100" y="8890000"/>
                  <a:pt x="6007100" y="7861300"/>
                  <a:pt x="6007100" y="6261100"/>
                </a:cubicBezTo>
                <a:cubicBezTo>
                  <a:pt x="6007100" y="4673600"/>
                  <a:pt x="5118100" y="3644900"/>
                  <a:pt x="3530600" y="3644900"/>
                </a:cubicBezTo>
                <a:lnTo>
                  <a:pt x="736600" y="3644900"/>
                </a:lnTo>
                <a:lnTo>
                  <a:pt x="736600" y="0"/>
                </a:ln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305300"/>
                </a:lnTo>
                <a:lnTo>
                  <a:pt x="3517900" y="4305300"/>
                </a:lnTo>
                <a:cubicBezTo>
                  <a:pt x="4635500" y="4305300"/>
                  <a:pt x="5257800" y="5067300"/>
                  <a:pt x="5257800" y="6261100"/>
                </a:cubicBezTo>
                <a:cubicBezTo>
                  <a:pt x="5257800" y="7467600"/>
                  <a:pt x="4635500" y="8229600"/>
                  <a:pt x="3517900" y="8229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9" name="Freeform 6529"/>
          <p:cNvSpPr/>
          <p:nvPr/>
        </p:nvSpPr>
        <p:spPr>
          <a:xfrm rot="0" flipH="0" flipV="0">
            <a:off x="1704430" y="3456545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0" name="Freeform 6530"/>
          <p:cNvSpPr/>
          <p:nvPr/>
        </p:nvSpPr>
        <p:spPr>
          <a:xfrm rot="0" flipH="0" flipV="0">
            <a:off x="1790625" y="3456545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1" name="Freeform 6531"/>
          <p:cNvSpPr/>
          <p:nvPr/>
        </p:nvSpPr>
        <p:spPr>
          <a:xfrm rot="0" flipH="0" flipV="0">
            <a:off x="1871790" y="3456545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2" name="Freeform 6532"/>
          <p:cNvSpPr/>
          <p:nvPr/>
        </p:nvSpPr>
        <p:spPr>
          <a:xfrm rot="0" flipH="0" flipV="0">
            <a:off x="797078" y="3624185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3" name="Freeform 6533"/>
          <p:cNvSpPr/>
          <p:nvPr/>
        </p:nvSpPr>
        <p:spPr>
          <a:xfrm rot="0" flipH="0" flipV="0">
            <a:off x="884111" y="3624185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4" name="Freeform 6534"/>
          <p:cNvSpPr/>
          <p:nvPr/>
        </p:nvSpPr>
        <p:spPr>
          <a:xfrm rot="0" flipH="0" flipV="0">
            <a:off x="1021157" y="3624185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5" name="Freeform 6535"/>
          <p:cNvSpPr/>
          <p:nvPr/>
        </p:nvSpPr>
        <p:spPr>
          <a:xfrm rot="0" flipH="0" flipV="0">
            <a:off x="1117131" y="3624185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6" name="Freeform 6536"/>
          <p:cNvSpPr/>
          <p:nvPr/>
        </p:nvSpPr>
        <p:spPr>
          <a:xfrm rot="0" flipH="0" flipV="0">
            <a:off x="1203745" y="3624185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7" name="Freeform 6537"/>
          <p:cNvSpPr/>
          <p:nvPr/>
        </p:nvSpPr>
        <p:spPr>
          <a:xfrm rot="0" flipH="0" flipV="0">
            <a:off x="1275411" y="3624185"/>
            <a:ext cx="89128" cy="118186"/>
          </a:xfrm>
          <a:custGeom>
            <a:pathLst>
              <a:path w="8102600" h="10744200">
                <a:moveTo>
                  <a:pt x="0" y="10744200"/>
                </a:moveTo>
                <a:lnTo>
                  <a:pt x="685800" y="10744200"/>
                </a:lnTo>
                <a:lnTo>
                  <a:pt x="685800" y="8890000"/>
                </a:lnTo>
                <a:lnTo>
                  <a:pt x="7416800" y="8890000"/>
                </a:lnTo>
                <a:lnTo>
                  <a:pt x="7416800" y="10744200"/>
                </a:lnTo>
                <a:lnTo>
                  <a:pt x="8102600" y="10744200"/>
                </a:lnTo>
                <a:lnTo>
                  <a:pt x="8102600" y="8229600"/>
                </a:lnTo>
                <a:lnTo>
                  <a:pt x="6959600" y="8229600"/>
                </a:lnTo>
                <a:lnTo>
                  <a:pt x="6959600" y="0"/>
                </a:lnTo>
                <a:lnTo>
                  <a:pt x="1930400" y="0"/>
                </a:lnTo>
                <a:lnTo>
                  <a:pt x="1930400" y="3695700"/>
                </a:lnTo>
                <a:cubicBezTo>
                  <a:pt x="1930400" y="6362700"/>
                  <a:pt x="1282700" y="7391400"/>
                  <a:pt x="647700" y="8229600"/>
                </a:cubicBezTo>
                <a:lnTo>
                  <a:pt x="0" y="8229600"/>
                </a:lnTo>
                <a:close/>
                <a:moveTo>
                  <a:pt x="1460500" y="8229600"/>
                </a:moveTo>
                <a:cubicBezTo>
                  <a:pt x="2044700" y="7366000"/>
                  <a:pt x="2616200" y="6324600"/>
                  <a:pt x="2616200" y="3695700"/>
                </a:cubicBezTo>
                <a:lnTo>
                  <a:pt x="2616200" y="660400"/>
                </a:lnTo>
                <a:lnTo>
                  <a:pt x="6210300" y="660400"/>
                </a:lnTo>
                <a:lnTo>
                  <a:pt x="6210300" y="822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8" name="Freeform 6538"/>
          <p:cNvSpPr/>
          <p:nvPr/>
        </p:nvSpPr>
        <p:spPr>
          <a:xfrm rot="0" flipH="0" flipV="0">
            <a:off x="1383539" y="3624185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9" name="Freeform 6539"/>
          <p:cNvSpPr/>
          <p:nvPr/>
        </p:nvSpPr>
        <p:spPr>
          <a:xfrm rot="0" flipH="0" flipV="0">
            <a:off x="1479513" y="3624185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0" name="Freeform 6540"/>
          <p:cNvSpPr/>
          <p:nvPr/>
        </p:nvSpPr>
        <p:spPr>
          <a:xfrm rot="0" flipH="0" flipV="0">
            <a:off x="1566127" y="3624185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1" name="Freeform 6541"/>
          <p:cNvSpPr/>
          <p:nvPr/>
        </p:nvSpPr>
        <p:spPr>
          <a:xfrm rot="0" flipH="0" flipV="0">
            <a:off x="1658049" y="3624185"/>
            <a:ext cx="68173" cy="97790"/>
          </a:xfrm>
          <a:custGeom>
            <a:pathLst>
              <a:path w="6197600" h="8890000">
                <a:moveTo>
                  <a:pt x="0" y="8890000"/>
                </a:moveTo>
                <a:lnTo>
                  <a:pt x="711200" y="8890000"/>
                </a:lnTo>
                <a:lnTo>
                  <a:pt x="2959100" y="5257800"/>
                </a:lnTo>
                <a:lnTo>
                  <a:pt x="5461000" y="5257800"/>
                </a:lnTo>
                <a:lnTo>
                  <a:pt x="5461000" y="8890000"/>
                </a:lnTo>
                <a:lnTo>
                  <a:pt x="6197600" y="8890000"/>
                </a:lnTo>
                <a:lnTo>
                  <a:pt x="6197600" y="0"/>
                </a:lnTo>
                <a:lnTo>
                  <a:pt x="2628900" y="0"/>
                </a:lnTo>
                <a:cubicBezTo>
                  <a:pt x="1066800" y="0"/>
                  <a:pt x="177800" y="1003300"/>
                  <a:pt x="177800" y="2616200"/>
                </a:cubicBezTo>
                <a:cubicBezTo>
                  <a:pt x="177800" y="4165600"/>
                  <a:pt x="952500" y="5016500"/>
                  <a:pt x="2159000" y="5194300"/>
                </a:cubicBezTo>
                <a:lnTo>
                  <a:pt x="0" y="8636000"/>
                </a:lnTo>
                <a:close/>
                <a:moveTo>
                  <a:pt x="2755900" y="4597400"/>
                </a:moveTo>
                <a:cubicBezTo>
                  <a:pt x="1612900" y="4597400"/>
                  <a:pt x="939800" y="3886200"/>
                  <a:pt x="939800" y="2628900"/>
                </a:cubicBezTo>
                <a:cubicBezTo>
                  <a:pt x="939800" y="1384300"/>
                  <a:pt x="1612900" y="660400"/>
                  <a:pt x="2755900" y="660400"/>
                </a:cubicBezTo>
                <a:lnTo>
                  <a:pt x="5461000" y="660400"/>
                </a:lnTo>
                <a:lnTo>
                  <a:pt x="5461000" y="4597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2" name="Freeform 6542"/>
          <p:cNvSpPr/>
          <p:nvPr/>
        </p:nvSpPr>
        <p:spPr>
          <a:xfrm rot="0" flipH="0" flipV="0">
            <a:off x="1743266" y="3624185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3" name="Freeform 6543"/>
          <p:cNvSpPr/>
          <p:nvPr/>
        </p:nvSpPr>
        <p:spPr>
          <a:xfrm rot="0" flipH="0" flipV="0">
            <a:off x="1830020" y="3624185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4" name="Freeform 6544"/>
          <p:cNvSpPr/>
          <p:nvPr/>
        </p:nvSpPr>
        <p:spPr>
          <a:xfrm rot="0" flipH="0" flipV="0">
            <a:off x="1927111" y="3624185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5" name="Rectangle 6545"/>
          <p:cNvSpPr/>
          <p:nvPr/>
        </p:nvSpPr>
        <p:spPr>
          <a:xfrm rot="0" flipH="0" flipV="0">
            <a:off x="483920" y="3282428"/>
            <a:ext cx="86474" cy="204184"/>
          </a:xfrm>
          <a:prstGeom prst="rect">
            <a:avLst/>
          </a:prstGeom>
        </p:spPr>
      </p:sp>
      <p:sp>
        <p:nvSpPr>
          <p:cNvPr id="6546" name="Freeform 6546"/>
          <p:cNvSpPr/>
          <p:nvPr/>
        </p:nvSpPr>
        <p:spPr>
          <a:xfrm rot="0" flipH="0" flipV="0">
            <a:off x="490766" y="3352362"/>
            <a:ext cx="71386" cy="97790"/>
          </a:xfrm>
          <a:custGeom>
            <a:pathLst>
              <a:path w="6489700" h="8890000">
                <a:moveTo>
                  <a:pt x="3835400" y="8890000"/>
                </a:moveTo>
                <a:lnTo>
                  <a:pt x="5486400" y="8890000"/>
                </a:lnTo>
                <a:lnTo>
                  <a:pt x="5486400" y="7251700"/>
                </a:lnTo>
                <a:lnTo>
                  <a:pt x="6489700" y="7251700"/>
                </a:lnTo>
                <a:lnTo>
                  <a:pt x="6489700" y="5753100"/>
                </a:lnTo>
                <a:lnTo>
                  <a:pt x="5486400" y="5753100"/>
                </a:lnTo>
                <a:lnTo>
                  <a:pt x="5486400" y="3670300"/>
                </a:lnTo>
                <a:lnTo>
                  <a:pt x="3835400" y="3670300"/>
                </a:lnTo>
                <a:lnTo>
                  <a:pt x="3835400" y="5753100"/>
                </a:lnTo>
                <a:lnTo>
                  <a:pt x="1866900" y="5753100"/>
                </a:lnTo>
                <a:lnTo>
                  <a:pt x="4394200" y="596900"/>
                </a:lnTo>
                <a:lnTo>
                  <a:pt x="4394200" y="0"/>
                </a:lnTo>
                <a:lnTo>
                  <a:pt x="2946400" y="0"/>
                </a:lnTo>
                <a:lnTo>
                  <a:pt x="0" y="5981700"/>
                </a:lnTo>
                <a:lnTo>
                  <a:pt x="0" y="7251700"/>
                </a:lnTo>
                <a:lnTo>
                  <a:pt x="3835400" y="7251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7" name="Rectangle 6547"/>
          <p:cNvSpPr/>
          <p:nvPr/>
        </p:nvSpPr>
        <p:spPr>
          <a:xfrm rot="0" flipH="0" flipV="0">
            <a:off x="8319973" y="3547831"/>
            <a:ext cx="632002" cy="200161"/>
          </a:xfrm>
          <a:prstGeom prst="rect">
            <a:avLst/>
          </a:prstGeom>
        </p:spPr>
      </p:sp>
      <p:sp>
        <p:nvSpPr>
          <p:cNvPr id="6548" name="Freeform 6548"/>
          <p:cNvSpPr/>
          <p:nvPr/>
        </p:nvSpPr>
        <p:spPr>
          <a:xfrm rot="0" flipH="0" flipV="0">
            <a:off x="8327517" y="3636931"/>
            <a:ext cx="52806" cy="73901"/>
          </a:xfrm>
          <a:custGeom>
            <a:pathLst>
              <a:path w="4800600" h="6718300">
                <a:moveTo>
                  <a:pt x="4432300" y="5143500"/>
                </a:moveTo>
                <a:lnTo>
                  <a:pt x="4800600" y="5143500"/>
                </a:lnTo>
                <a:lnTo>
                  <a:pt x="4800600" y="4686300"/>
                </a:lnTo>
                <a:lnTo>
                  <a:pt x="749300" y="2565400"/>
                </a:lnTo>
                <a:lnTo>
                  <a:pt x="4800600" y="457200"/>
                </a:lnTo>
                <a:lnTo>
                  <a:pt x="4800600" y="0"/>
                </a:lnTo>
                <a:lnTo>
                  <a:pt x="4432300" y="0"/>
                </a:lnTo>
                <a:lnTo>
                  <a:pt x="0" y="2286000"/>
                </a:lnTo>
                <a:lnTo>
                  <a:pt x="0" y="2857500"/>
                </a:lnTo>
                <a:close/>
                <a:moveTo>
                  <a:pt x="0" y="6718300"/>
                </a:moveTo>
                <a:lnTo>
                  <a:pt x="4800600" y="6718300"/>
                </a:lnTo>
                <a:lnTo>
                  <a:pt x="4800600" y="6134100"/>
                </a:lnTo>
                <a:lnTo>
                  <a:pt x="0" y="61341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9" name="Freeform 6549"/>
          <p:cNvSpPr/>
          <p:nvPr/>
        </p:nvSpPr>
        <p:spPr>
          <a:xfrm rot="0" flipH="0" flipV="0">
            <a:off x="8438159" y="3615976"/>
            <a:ext cx="55041" cy="97790"/>
          </a:xfrm>
          <a:custGeom>
            <a:pathLst>
              <a:path w="5003800" h="8890000">
                <a:moveTo>
                  <a:pt x="0" y="8890000"/>
                </a:moveTo>
                <a:lnTo>
                  <a:pt x="5003800" y="8890000"/>
                </a:lnTo>
                <a:lnTo>
                  <a:pt x="5003800" y="8255000"/>
                </a:lnTo>
                <a:lnTo>
                  <a:pt x="2844800" y="8255000"/>
                </a:lnTo>
                <a:lnTo>
                  <a:pt x="2844800" y="0"/>
                </a:lnTo>
                <a:lnTo>
                  <a:pt x="2159000" y="0"/>
                </a:lnTo>
                <a:lnTo>
                  <a:pt x="838200" y="419100"/>
                </a:lnTo>
                <a:lnTo>
                  <a:pt x="838200" y="774700"/>
                </a:lnTo>
                <a:lnTo>
                  <a:pt x="2159000" y="774700"/>
                </a:lnTo>
                <a:lnTo>
                  <a:pt x="2159000" y="8255000"/>
                </a:lnTo>
                <a:lnTo>
                  <a:pt x="0" y="82550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0" name="Freeform 6550"/>
          <p:cNvSpPr/>
          <p:nvPr/>
        </p:nvSpPr>
        <p:spPr>
          <a:xfrm rot="0" flipH="0" flipV="0">
            <a:off x="8518207" y="3613881"/>
            <a:ext cx="62166" cy="101981"/>
          </a:xfrm>
          <a:custGeom>
            <a:pathLst>
              <a:path w="5651500" h="9271000">
                <a:moveTo>
                  <a:pt x="2819400" y="9271000"/>
                </a:moveTo>
                <a:cubicBezTo>
                  <a:pt x="4546600" y="9271000"/>
                  <a:pt x="5651500" y="8229600"/>
                  <a:pt x="5651500" y="6438900"/>
                </a:cubicBezTo>
                <a:lnTo>
                  <a:pt x="5651500" y="2832100"/>
                </a:lnTo>
                <a:cubicBezTo>
                  <a:pt x="5651500" y="1041400"/>
                  <a:pt x="4546600" y="0"/>
                  <a:pt x="2819400" y="0"/>
                </a:cubicBezTo>
                <a:cubicBezTo>
                  <a:pt x="1092200" y="0"/>
                  <a:pt x="0" y="1041400"/>
                  <a:pt x="0" y="2832100"/>
                </a:cubicBezTo>
                <a:lnTo>
                  <a:pt x="0" y="6438900"/>
                </a:lnTo>
                <a:cubicBezTo>
                  <a:pt x="0" y="8229600"/>
                  <a:pt x="1092200" y="9271000"/>
                  <a:pt x="2819400" y="9271000"/>
                </a:cubicBezTo>
                <a:close/>
                <a:moveTo>
                  <a:pt x="685800" y="6477000"/>
                </a:moveTo>
                <a:lnTo>
                  <a:pt x="685800" y="2806700"/>
                </a:lnTo>
                <a:cubicBezTo>
                  <a:pt x="685800" y="1498600"/>
                  <a:pt x="1473200" y="635000"/>
                  <a:pt x="2819400" y="635000"/>
                </a:cubicBezTo>
                <a:cubicBezTo>
                  <a:pt x="3492500" y="635000"/>
                  <a:pt x="4025900" y="850900"/>
                  <a:pt x="4394200" y="1231900"/>
                </a:cubicBezTo>
                <a:lnTo>
                  <a:pt x="876300" y="7480300"/>
                </a:lnTo>
                <a:cubicBezTo>
                  <a:pt x="749300" y="7188200"/>
                  <a:pt x="685800" y="6858000"/>
                  <a:pt x="685800" y="6477000"/>
                </a:cubicBezTo>
                <a:close/>
                <a:moveTo>
                  <a:pt x="2819400" y="8636000"/>
                </a:moveTo>
                <a:cubicBezTo>
                  <a:pt x="2159000" y="8636000"/>
                  <a:pt x="1638300" y="8432800"/>
                  <a:pt x="1270000" y="8064500"/>
                </a:cubicBezTo>
                <a:lnTo>
                  <a:pt x="4787900" y="1854200"/>
                </a:lnTo>
                <a:cubicBezTo>
                  <a:pt x="4902200" y="2133600"/>
                  <a:pt x="4965700" y="2463800"/>
                  <a:pt x="4965700" y="2806700"/>
                </a:cubicBezTo>
                <a:lnTo>
                  <a:pt x="4965700" y="6477000"/>
                </a:lnTo>
                <a:cubicBezTo>
                  <a:pt x="4965700" y="7772400"/>
                  <a:pt x="4165600" y="8636000"/>
                  <a:pt x="2819400" y="86360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1" name="Freeform 6551"/>
          <p:cNvSpPr/>
          <p:nvPr/>
        </p:nvSpPr>
        <p:spPr>
          <a:xfrm rot="0" flipH="0" flipV="0">
            <a:off x="8631922" y="3642659"/>
            <a:ext cx="76276" cy="89547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2" name="Freeform 6552"/>
          <p:cNvSpPr/>
          <p:nvPr/>
        </p:nvSpPr>
        <p:spPr>
          <a:xfrm rot="0" flipH="0" flipV="0">
            <a:off x="8725941" y="3642659"/>
            <a:ext cx="56997" cy="71107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3" name="Freeform 6553"/>
          <p:cNvSpPr/>
          <p:nvPr/>
        </p:nvSpPr>
        <p:spPr>
          <a:xfrm rot="0" flipH="0" flipV="0">
            <a:off x="8803754" y="3640983"/>
            <a:ext cx="57137" cy="74460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4" name="Freeform 6554"/>
          <p:cNvSpPr/>
          <p:nvPr/>
        </p:nvSpPr>
        <p:spPr>
          <a:xfrm rot="0" flipH="0" flipV="0">
            <a:off x="8881566" y="3613182"/>
            <a:ext cx="58394" cy="100584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5" name="Rectangle 6555"/>
          <p:cNvSpPr/>
          <p:nvPr/>
        </p:nvSpPr>
        <p:spPr>
          <a:xfrm rot="0" flipH="0" flipV="0">
            <a:off x="8023342" y="3258840"/>
            <a:ext cx="1858708" cy="295548"/>
          </a:xfrm>
          <a:prstGeom prst="rect">
            <a:avLst/>
          </a:prstGeom>
        </p:spPr>
      </p:sp>
      <p:sp>
        <p:nvSpPr>
          <p:cNvPr id="6556" name="Freeform 6556"/>
          <p:cNvSpPr/>
          <p:nvPr/>
        </p:nvSpPr>
        <p:spPr>
          <a:xfrm rot="0" flipH="0" flipV="0">
            <a:off x="8034798" y="3328773"/>
            <a:ext cx="63982" cy="97790"/>
          </a:xfrm>
          <a:custGeom>
            <a:pathLst>
              <a:path w="5816600" h="8890000">
                <a:moveTo>
                  <a:pt x="1485900" y="8890000"/>
                </a:moveTo>
                <a:lnTo>
                  <a:pt x="2971800" y="8890000"/>
                </a:lnTo>
                <a:lnTo>
                  <a:pt x="5816600" y="1397000"/>
                </a:lnTo>
                <a:lnTo>
                  <a:pt x="5816600" y="0"/>
                </a:lnTo>
                <a:lnTo>
                  <a:pt x="0" y="0"/>
                </a:lnTo>
                <a:lnTo>
                  <a:pt x="0" y="2578100"/>
                </a:lnTo>
                <a:lnTo>
                  <a:pt x="1524000" y="2578100"/>
                </a:lnTo>
                <a:lnTo>
                  <a:pt x="1524000" y="1498600"/>
                </a:lnTo>
                <a:lnTo>
                  <a:pt x="4114800" y="1498600"/>
                </a:lnTo>
                <a:lnTo>
                  <a:pt x="1485900" y="8293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7" name="Freeform 6557"/>
          <p:cNvSpPr/>
          <p:nvPr/>
        </p:nvSpPr>
        <p:spPr>
          <a:xfrm rot="0" flipH="0" flipV="0">
            <a:off x="8329286" y="3252637"/>
            <a:ext cx="72085" cy="101981"/>
          </a:xfrm>
          <a:custGeom>
            <a:pathLst>
              <a:path w="6553200" h="9271000">
                <a:moveTo>
                  <a:pt x="3200400" y="9271000"/>
                </a:moveTo>
                <a:cubicBezTo>
                  <a:pt x="5295900" y="9271000"/>
                  <a:pt x="6553200" y="8115300"/>
                  <a:pt x="6553200" y="6134100"/>
                </a:cubicBezTo>
                <a:lnTo>
                  <a:pt x="6553200" y="3136900"/>
                </a:lnTo>
                <a:cubicBezTo>
                  <a:pt x="6553200" y="1155700"/>
                  <a:pt x="5295900" y="0"/>
                  <a:pt x="3200400" y="0"/>
                </a:cubicBezTo>
                <a:cubicBezTo>
                  <a:pt x="1498600" y="0"/>
                  <a:pt x="0" y="952500"/>
                  <a:pt x="0" y="2908300"/>
                </a:cubicBezTo>
                <a:lnTo>
                  <a:pt x="0" y="3035300"/>
                </a:lnTo>
                <a:lnTo>
                  <a:pt x="736600" y="3035300"/>
                </a:lnTo>
                <a:lnTo>
                  <a:pt x="736600" y="2908300"/>
                </a:lnTo>
                <a:cubicBezTo>
                  <a:pt x="736600" y="1409700"/>
                  <a:pt x="1968500" y="685800"/>
                  <a:pt x="3200400" y="685800"/>
                </a:cubicBezTo>
                <a:cubicBezTo>
                  <a:pt x="4864100" y="685800"/>
                  <a:pt x="5816600" y="1574800"/>
                  <a:pt x="5816600" y="3086100"/>
                </a:cubicBezTo>
                <a:lnTo>
                  <a:pt x="5816600" y="4279900"/>
                </a:lnTo>
                <a:lnTo>
                  <a:pt x="1993900" y="4279900"/>
                </a:lnTo>
                <a:lnTo>
                  <a:pt x="1993900" y="4940300"/>
                </a:lnTo>
                <a:lnTo>
                  <a:pt x="5816600" y="4940300"/>
                </a:lnTo>
                <a:lnTo>
                  <a:pt x="5816600" y="6184900"/>
                </a:lnTo>
                <a:cubicBezTo>
                  <a:pt x="5816600" y="7696200"/>
                  <a:pt x="4864100" y="8585200"/>
                  <a:pt x="3200400" y="8585200"/>
                </a:cubicBezTo>
                <a:cubicBezTo>
                  <a:pt x="1968500" y="8585200"/>
                  <a:pt x="736600" y="7861300"/>
                  <a:pt x="736600" y="6362700"/>
                </a:cubicBezTo>
                <a:lnTo>
                  <a:pt x="736600" y="6235700"/>
                </a:lnTo>
                <a:lnTo>
                  <a:pt x="0" y="6235700"/>
                </a:lnTo>
                <a:lnTo>
                  <a:pt x="0" y="6362700"/>
                </a:lnTo>
                <a:cubicBezTo>
                  <a:pt x="0" y="8318500"/>
                  <a:pt x="1498600" y="9271000"/>
                  <a:pt x="32004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8" name="Freeform 6558"/>
          <p:cNvSpPr/>
          <p:nvPr/>
        </p:nvSpPr>
        <p:spPr>
          <a:xfrm rot="0" flipH="0" flipV="0">
            <a:off x="8425400" y="3254732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9" name="Freeform 6559"/>
          <p:cNvSpPr/>
          <p:nvPr/>
        </p:nvSpPr>
        <p:spPr>
          <a:xfrm rot="0" flipH="0" flipV="0">
            <a:off x="8504889" y="3252637"/>
            <a:ext cx="72085" cy="10198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0" name="Freeform 6560"/>
          <p:cNvSpPr/>
          <p:nvPr/>
        </p:nvSpPr>
        <p:spPr>
          <a:xfrm rot="0" flipH="0" flipV="0">
            <a:off x="8599605" y="3254732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1" name="Freeform 6561"/>
          <p:cNvSpPr/>
          <p:nvPr/>
        </p:nvSpPr>
        <p:spPr>
          <a:xfrm rot="0" flipH="0" flipV="0">
            <a:off x="8695579" y="3254732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2" name="Freeform 6562"/>
          <p:cNvSpPr/>
          <p:nvPr/>
        </p:nvSpPr>
        <p:spPr>
          <a:xfrm rot="0" flipH="0" flipV="0">
            <a:off x="8782193" y="3254732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3" name="Freeform 6563"/>
          <p:cNvSpPr/>
          <p:nvPr/>
        </p:nvSpPr>
        <p:spPr>
          <a:xfrm rot="0" flipH="0" flipV="0">
            <a:off x="8858749" y="3252637"/>
            <a:ext cx="72085" cy="10198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4" name="Freeform 6564"/>
          <p:cNvSpPr/>
          <p:nvPr/>
        </p:nvSpPr>
        <p:spPr>
          <a:xfrm rot="0" flipH="0" flipV="0">
            <a:off x="8950671" y="3252637"/>
            <a:ext cx="72085" cy="10198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5" name="Freeform 6565"/>
          <p:cNvSpPr/>
          <p:nvPr/>
        </p:nvSpPr>
        <p:spPr>
          <a:xfrm rot="0" flipH="0" flipV="0">
            <a:off x="9041197" y="3305304"/>
            <a:ext cx="42468" cy="6985"/>
          </a:xfrm>
          <a:custGeom>
            <a:pathLst>
              <a:path w="3860800" h="635000">
                <a:moveTo>
                  <a:pt x="0" y="635000"/>
                </a:moveTo>
                <a:lnTo>
                  <a:pt x="3860800" y="635000"/>
                </a:lnTo>
                <a:lnTo>
                  <a:pt x="386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6" name="Freeform 6566"/>
          <p:cNvSpPr/>
          <p:nvPr/>
        </p:nvSpPr>
        <p:spPr>
          <a:xfrm rot="0" flipH="0" flipV="0">
            <a:off x="9103363" y="3252637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7" name="Freeform 6567"/>
          <p:cNvSpPr/>
          <p:nvPr/>
        </p:nvSpPr>
        <p:spPr>
          <a:xfrm rot="0" flipH="0" flipV="0">
            <a:off x="9200874" y="3254732"/>
            <a:ext cx="81026" cy="118186"/>
          </a:xfrm>
          <a:custGeom>
            <a:pathLst>
              <a:path w="7366000" h="10744200">
                <a:moveTo>
                  <a:pt x="6680200" y="10744200"/>
                </a:moveTo>
                <a:lnTo>
                  <a:pt x="7366000" y="10744200"/>
                </a:lnTo>
                <a:lnTo>
                  <a:pt x="7366000" y="8229600"/>
                </a:lnTo>
                <a:lnTo>
                  <a:pt x="6223000" y="8229600"/>
                </a:lnTo>
                <a:lnTo>
                  <a:pt x="6223000" y="0"/>
                </a:lnTo>
                <a:lnTo>
                  <a:pt x="5486400" y="0"/>
                </a:lnTo>
                <a:lnTo>
                  <a:pt x="5486400" y="8229600"/>
                </a:lnTo>
                <a:lnTo>
                  <a:pt x="736600" y="8229600"/>
                </a:lnTo>
                <a:lnTo>
                  <a:pt x="736600" y="0"/>
                </a:lnTo>
                <a:lnTo>
                  <a:pt x="0" y="0"/>
                </a:lnTo>
                <a:lnTo>
                  <a:pt x="0" y="8890000"/>
                </a:lnTo>
                <a:lnTo>
                  <a:pt x="6680200" y="8890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8" name="Freeform 6568"/>
          <p:cNvSpPr/>
          <p:nvPr/>
        </p:nvSpPr>
        <p:spPr>
          <a:xfrm rot="0" flipH="0" flipV="0">
            <a:off x="9300900" y="3254732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9" name="Freeform 6569"/>
          <p:cNvSpPr/>
          <p:nvPr/>
        </p:nvSpPr>
        <p:spPr>
          <a:xfrm rot="0" flipH="0" flipV="0">
            <a:off x="9381646" y="3254732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0" name="Freeform 6570"/>
          <p:cNvSpPr/>
          <p:nvPr/>
        </p:nvSpPr>
        <p:spPr>
          <a:xfrm rot="0" flipH="0" flipV="0">
            <a:off x="9478458" y="3254732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1" name="Freeform 6571"/>
          <p:cNvSpPr/>
          <p:nvPr/>
        </p:nvSpPr>
        <p:spPr>
          <a:xfrm rot="0" flipH="0" flipV="0">
            <a:off x="9552359" y="3254732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2" name="Freeform 6572"/>
          <p:cNvSpPr/>
          <p:nvPr/>
        </p:nvSpPr>
        <p:spPr>
          <a:xfrm rot="0" flipH="0" flipV="0">
            <a:off x="9644701" y="3334501"/>
            <a:ext cx="17741" cy="31432"/>
          </a:xfrm>
          <a:custGeom>
            <a:pathLst>
              <a:path w="1612900" h="2857500">
                <a:moveTo>
                  <a:pt x="0" y="2857500"/>
                </a:moveTo>
                <a:lnTo>
                  <a:pt x="546100" y="2857500"/>
                </a:lnTo>
                <a:lnTo>
                  <a:pt x="1612900" y="330200"/>
                </a:lnTo>
                <a:lnTo>
                  <a:pt x="1612900" y="0"/>
                </a:lnTo>
                <a:lnTo>
                  <a:pt x="86360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3" name="Freeform 6573"/>
          <p:cNvSpPr/>
          <p:nvPr/>
        </p:nvSpPr>
        <p:spPr>
          <a:xfrm rot="0" flipH="0" flipV="0">
            <a:off x="8333337" y="3422372"/>
            <a:ext cx="69430" cy="97790"/>
          </a:xfrm>
          <a:custGeom>
            <a:pathLst>
              <a:path w="6311900" h="8890000">
                <a:moveTo>
                  <a:pt x="0" y="8890000"/>
                </a:moveTo>
                <a:lnTo>
                  <a:pt x="4013200" y="8890000"/>
                </a:lnTo>
                <a:cubicBezTo>
                  <a:pt x="5448300" y="8890000"/>
                  <a:pt x="6311900" y="8013700"/>
                  <a:pt x="6311900" y="6489700"/>
                </a:cubicBezTo>
                <a:cubicBezTo>
                  <a:pt x="6311900" y="5105400"/>
                  <a:pt x="5600700" y="4470400"/>
                  <a:pt x="4737100" y="4267200"/>
                </a:cubicBezTo>
                <a:cubicBezTo>
                  <a:pt x="5435600" y="4013200"/>
                  <a:pt x="5981700" y="3403600"/>
                  <a:pt x="5981700" y="2298700"/>
                </a:cubicBezTo>
                <a:cubicBezTo>
                  <a:pt x="5981700" y="812800"/>
                  <a:pt x="5130800" y="0"/>
                  <a:pt x="3708400" y="0"/>
                </a:cubicBez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673600"/>
                </a:lnTo>
                <a:lnTo>
                  <a:pt x="3886200" y="4673600"/>
                </a:lnTo>
                <a:cubicBezTo>
                  <a:pt x="4965700" y="4673600"/>
                  <a:pt x="5575300" y="5334000"/>
                  <a:pt x="5575300" y="6464300"/>
                </a:cubicBezTo>
                <a:cubicBezTo>
                  <a:pt x="5575300" y="7569200"/>
                  <a:pt x="4965700" y="8229600"/>
                  <a:pt x="3886200" y="8229600"/>
                </a:cubicBezTo>
                <a:close/>
                <a:moveTo>
                  <a:pt x="736600" y="4038600"/>
                </a:moveTo>
                <a:lnTo>
                  <a:pt x="736600" y="660400"/>
                </a:lnTo>
                <a:lnTo>
                  <a:pt x="3594100" y="660400"/>
                </a:lnTo>
                <a:cubicBezTo>
                  <a:pt x="4660900" y="660400"/>
                  <a:pt x="5232400" y="1282700"/>
                  <a:pt x="5232400" y="2349500"/>
                </a:cubicBezTo>
                <a:cubicBezTo>
                  <a:pt x="5232400" y="3390900"/>
                  <a:pt x="4660900" y="4038600"/>
                  <a:pt x="3632200" y="4038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4" name="Freeform 6574"/>
          <p:cNvSpPr/>
          <p:nvPr/>
        </p:nvSpPr>
        <p:spPr>
          <a:xfrm rot="0" flipH="0" flipV="0">
            <a:off x="8415620" y="3422372"/>
            <a:ext cx="75438" cy="97790"/>
          </a:xfrm>
          <a:custGeom>
            <a:pathLst>
              <a:path w="6858000" h="8890000">
                <a:moveTo>
                  <a:pt x="0" y="8890000"/>
                </a:moveTo>
                <a:lnTo>
                  <a:pt x="685800" y="8890000"/>
                </a:lnTo>
                <a:lnTo>
                  <a:pt x="3403600" y="4953000"/>
                </a:lnTo>
                <a:lnTo>
                  <a:pt x="6121400" y="8890000"/>
                </a:lnTo>
                <a:lnTo>
                  <a:pt x="6858000" y="8890000"/>
                </a:lnTo>
                <a:lnTo>
                  <a:pt x="6858000" y="8636000"/>
                </a:lnTo>
                <a:lnTo>
                  <a:pt x="3873500" y="4368800"/>
                </a:lnTo>
                <a:lnTo>
                  <a:pt x="6756400" y="254000"/>
                </a:lnTo>
                <a:lnTo>
                  <a:pt x="6756400" y="0"/>
                </a:lnTo>
                <a:lnTo>
                  <a:pt x="6070600" y="0"/>
                </a:lnTo>
                <a:lnTo>
                  <a:pt x="3429000" y="3784600"/>
                </a:lnTo>
                <a:lnTo>
                  <a:pt x="825500" y="0"/>
                </a:lnTo>
                <a:lnTo>
                  <a:pt x="88900" y="0"/>
                </a:lnTo>
                <a:lnTo>
                  <a:pt x="88900" y="254000"/>
                </a:lnTo>
                <a:lnTo>
                  <a:pt x="2971800" y="4368800"/>
                </a:lnTo>
                <a:lnTo>
                  <a:pt x="0" y="8636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5" name="Freeform 6575"/>
          <p:cNvSpPr/>
          <p:nvPr/>
        </p:nvSpPr>
        <p:spPr>
          <a:xfrm rot="0" flipH="0" flipV="0">
            <a:off x="8505307" y="3420277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6" name="Freeform 6576"/>
          <p:cNvSpPr/>
          <p:nvPr/>
        </p:nvSpPr>
        <p:spPr>
          <a:xfrm rot="0" flipH="0" flipV="0">
            <a:off x="8593738" y="3422372"/>
            <a:ext cx="89128" cy="118186"/>
          </a:xfrm>
          <a:custGeom>
            <a:pathLst>
              <a:path w="8102600" h="10744200">
                <a:moveTo>
                  <a:pt x="0" y="10744200"/>
                </a:moveTo>
                <a:lnTo>
                  <a:pt x="685800" y="10744200"/>
                </a:lnTo>
                <a:lnTo>
                  <a:pt x="685800" y="8890000"/>
                </a:lnTo>
                <a:lnTo>
                  <a:pt x="7416800" y="8890000"/>
                </a:lnTo>
                <a:lnTo>
                  <a:pt x="7416800" y="10744200"/>
                </a:lnTo>
                <a:lnTo>
                  <a:pt x="8102600" y="10744200"/>
                </a:lnTo>
                <a:lnTo>
                  <a:pt x="8102600" y="8229600"/>
                </a:lnTo>
                <a:lnTo>
                  <a:pt x="6959600" y="8229600"/>
                </a:lnTo>
                <a:lnTo>
                  <a:pt x="6959600" y="0"/>
                </a:lnTo>
                <a:lnTo>
                  <a:pt x="1930400" y="0"/>
                </a:lnTo>
                <a:lnTo>
                  <a:pt x="1930400" y="3695700"/>
                </a:lnTo>
                <a:cubicBezTo>
                  <a:pt x="1930400" y="6362700"/>
                  <a:pt x="1282700" y="7391400"/>
                  <a:pt x="647700" y="8229600"/>
                </a:cubicBezTo>
                <a:lnTo>
                  <a:pt x="0" y="8229600"/>
                </a:lnTo>
                <a:close/>
                <a:moveTo>
                  <a:pt x="1460500" y="8229600"/>
                </a:moveTo>
                <a:cubicBezTo>
                  <a:pt x="2044700" y="7366000"/>
                  <a:pt x="2616200" y="6324600"/>
                  <a:pt x="2616200" y="3695700"/>
                </a:cubicBezTo>
                <a:lnTo>
                  <a:pt x="2616200" y="660400"/>
                </a:lnTo>
                <a:lnTo>
                  <a:pt x="6210300" y="660400"/>
                </a:lnTo>
                <a:lnTo>
                  <a:pt x="6210300" y="822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7" name="Freeform 6577"/>
          <p:cNvSpPr/>
          <p:nvPr/>
        </p:nvSpPr>
        <p:spPr>
          <a:xfrm rot="0" flipH="0" flipV="0">
            <a:off x="8701866" y="3422372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8" name="Freeform 6578"/>
          <p:cNvSpPr/>
          <p:nvPr/>
        </p:nvSpPr>
        <p:spPr>
          <a:xfrm rot="0" flipH="0" flipV="0">
            <a:off x="8788899" y="3422372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9" name="Freeform 6579"/>
          <p:cNvSpPr/>
          <p:nvPr/>
        </p:nvSpPr>
        <p:spPr>
          <a:xfrm rot="0" flipH="0" flipV="0">
            <a:off x="8884873" y="3422372"/>
            <a:ext cx="68173" cy="97790"/>
          </a:xfrm>
          <a:custGeom>
            <a:pathLst>
              <a:path w="6197600" h="8890000">
                <a:moveTo>
                  <a:pt x="0" y="8890000"/>
                </a:moveTo>
                <a:lnTo>
                  <a:pt x="711200" y="8890000"/>
                </a:lnTo>
                <a:lnTo>
                  <a:pt x="2959100" y="5257800"/>
                </a:lnTo>
                <a:lnTo>
                  <a:pt x="5461000" y="5257800"/>
                </a:lnTo>
                <a:lnTo>
                  <a:pt x="5461000" y="8890000"/>
                </a:lnTo>
                <a:lnTo>
                  <a:pt x="6197600" y="8890000"/>
                </a:lnTo>
                <a:lnTo>
                  <a:pt x="6197600" y="0"/>
                </a:lnTo>
                <a:lnTo>
                  <a:pt x="2628900" y="0"/>
                </a:lnTo>
                <a:cubicBezTo>
                  <a:pt x="1066800" y="0"/>
                  <a:pt x="177800" y="1003300"/>
                  <a:pt x="177800" y="2616200"/>
                </a:cubicBezTo>
                <a:cubicBezTo>
                  <a:pt x="177800" y="4165600"/>
                  <a:pt x="952500" y="5016500"/>
                  <a:pt x="2159000" y="5194300"/>
                </a:cubicBezTo>
                <a:lnTo>
                  <a:pt x="0" y="8636000"/>
                </a:lnTo>
                <a:close/>
                <a:moveTo>
                  <a:pt x="2755900" y="4597400"/>
                </a:moveTo>
                <a:cubicBezTo>
                  <a:pt x="1612900" y="4597400"/>
                  <a:pt x="939800" y="3886200"/>
                  <a:pt x="939800" y="2628900"/>
                </a:cubicBezTo>
                <a:cubicBezTo>
                  <a:pt x="939800" y="1384300"/>
                  <a:pt x="1612900" y="660400"/>
                  <a:pt x="2755900" y="660400"/>
                </a:cubicBezTo>
                <a:lnTo>
                  <a:pt x="5461000" y="660400"/>
                </a:lnTo>
                <a:lnTo>
                  <a:pt x="5461000" y="4597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0" name="Freeform 6580"/>
          <p:cNvSpPr/>
          <p:nvPr/>
        </p:nvSpPr>
        <p:spPr>
          <a:xfrm rot="0" flipH="0" flipV="0">
            <a:off x="9011720" y="3420277"/>
            <a:ext cx="72085" cy="101981"/>
          </a:xfrm>
          <a:custGeom>
            <a:pathLst>
              <a:path w="6553200" h="9271000">
                <a:moveTo>
                  <a:pt x="3200400" y="9271000"/>
                </a:moveTo>
                <a:cubicBezTo>
                  <a:pt x="5295900" y="9271000"/>
                  <a:pt x="6553200" y="8115300"/>
                  <a:pt x="6553200" y="6134100"/>
                </a:cubicBezTo>
                <a:lnTo>
                  <a:pt x="6553200" y="3136900"/>
                </a:lnTo>
                <a:cubicBezTo>
                  <a:pt x="6553200" y="1155700"/>
                  <a:pt x="5295900" y="0"/>
                  <a:pt x="3200400" y="0"/>
                </a:cubicBezTo>
                <a:cubicBezTo>
                  <a:pt x="1498600" y="0"/>
                  <a:pt x="0" y="952500"/>
                  <a:pt x="0" y="2908300"/>
                </a:cubicBezTo>
                <a:lnTo>
                  <a:pt x="0" y="3035300"/>
                </a:lnTo>
                <a:lnTo>
                  <a:pt x="736600" y="3035300"/>
                </a:lnTo>
                <a:lnTo>
                  <a:pt x="736600" y="2908300"/>
                </a:lnTo>
                <a:cubicBezTo>
                  <a:pt x="736600" y="1409700"/>
                  <a:pt x="1968500" y="685800"/>
                  <a:pt x="3200400" y="685800"/>
                </a:cubicBezTo>
                <a:cubicBezTo>
                  <a:pt x="4864100" y="685800"/>
                  <a:pt x="5816600" y="1574800"/>
                  <a:pt x="5816600" y="3086100"/>
                </a:cubicBezTo>
                <a:lnTo>
                  <a:pt x="5816600" y="4279900"/>
                </a:lnTo>
                <a:lnTo>
                  <a:pt x="1993900" y="4279900"/>
                </a:lnTo>
                <a:lnTo>
                  <a:pt x="1993900" y="4940300"/>
                </a:lnTo>
                <a:lnTo>
                  <a:pt x="5816600" y="4940300"/>
                </a:lnTo>
                <a:lnTo>
                  <a:pt x="5816600" y="6184900"/>
                </a:lnTo>
                <a:cubicBezTo>
                  <a:pt x="5816600" y="7696200"/>
                  <a:pt x="4864100" y="8585200"/>
                  <a:pt x="3200400" y="8585200"/>
                </a:cubicBezTo>
                <a:cubicBezTo>
                  <a:pt x="1968500" y="8585200"/>
                  <a:pt x="736600" y="7861300"/>
                  <a:pt x="736600" y="6362700"/>
                </a:cubicBezTo>
                <a:lnTo>
                  <a:pt x="736600" y="6235700"/>
                </a:lnTo>
                <a:lnTo>
                  <a:pt x="0" y="6235700"/>
                </a:lnTo>
                <a:lnTo>
                  <a:pt x="0" y="6362700"/>
                </a:lnTo>
                <a:cubicBezTo>
                  <a:pt x="0" y="8318500"/>
                  <a:pt x="1498600" y="9271000"/>
                  <a:pt x="32004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1" name="Freeform 6581"/>
          <p:cNvSpPr/>
          <p:nvPr/>
        </p:nvSpPr>
        <p:spPr>
          <a:xfrm rot="0" flipH="0" flipV="0">
            <a:off x="9107834" y="3422372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2" name="Freeform 6582"/>
          <p:cNvSpPr/>
          <p:nvPr/>
        </p:nvSpPr>
        <p:spPr>
          <a:xfrm rot="0" flipH="0" flipV="0">
            <a:off x="9187323" y="3420277"/>
            <a:ext cx="72085" cy="10198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3" name="Freeform 6583"/>
          <p:cNvSpPr/>
          <p:nvPr/>
        </p:nvSpPr>
        <p:spPr>
          <a:xfrm rot="0" flipH="0" flipV="0">
            <a:off x="9282040" y="3422372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4" name="Freeform 6584"/>
          <p:cNvSpPr/>
          <p:nvPr/>
        </p:nvSpPr>
        <p:spPr>
          <a:xfrm rot="0" flipH="0" flipV="0">
            <a:off x="9378014" y="3422372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5" name="Freeform 6585"/>
          <p:cNvSpPr/>
          <p:nvPr/>
        </p:nvSpPr>
        <p:spPr>
          <a:xfrm rot="0" flipH="0" flipV="0">
            <a:off x="9458760" y="3422372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6" name="Freeform 6586"/>
          <p:cNvSpPr/>
          <p:nvPr/>
        </p:nvSpPr>
        <p:spPr>
          <a:xfrm rot="0" flipH="0" flipV="0">
            <a:off x="9535595" y="3422372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7" name="Freeform 6587"/>
          <p:cNvSpPr/>
          <p:nvPr/>
        </p:nvSpPr>
        <p:spPr>
          <a:xfrm rot="0" flipH="0" flipV="0">
            <a:off x="9622349" y="3422372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8" name="Freeform 6588"/>
          <p:cNvSpPr/>
          <p:nvPr/>
        </p:nvSpPr>
        <p:spPr>
          <a:xfrm rot="0" flipH="0" flipV="0">
            <a:off x="9713852" y="3420277"/>
            <a:ext cx="69011" cy="101981"/>
          </a:xfrm>
          <a:custGeom>
            <a:pathLst>
              <a:path w="6273800" h="9271000">
                <a:moveTo>
                  <a:pt x="3232348" y="9271000"/>
                </a:moveTo>
                <a:cubicBezTo>
                  <a:pt x="5179417" y="9271000"/>
                  <a:pt x="6273800" y="8204200"/>
                  <a:pt x="6273800" y="6591300"/>
                </a:cubicBezTo>
                <a:cubicBezTo>
                  <a:pt x="6273800" y="5384800"/>
                  <a:pt x="5499100" y="4673600"/>
                  <a:pt x="4546600" y="4470400"/>
                </a:cubicBezTo>
                <a:cubicBezTo>
                  <a:pt x="5384800" y="4229100"/>
                  <a:pt x="6032500" y="3594100"/>
                  <a:pt x="6032500" y="2451100"/>
                </a:cubicBezTo>
                <a:cubicBezTo>
                  <a:pt x="6032500" y="1054100"/>
                  <a:pt x="5014317" y="0"/>
                  <a:pt x="3168848" y="0"/>
                </a:cubicBezTo>
                <a:cubicBezTo>
                  <a:pt x="1437878" y="0"/>
                  <a:pt x="165100" y="990600"/>
                  <a:pt x="165100" y="2971800"/>
                </a:cubicBezTo>
                <a:lnTo>
                  <a:pt x="914400" y="2971800"/>
                </a:lnTo>
                <a:cubicBezTo>
                  <a:pt x="914400" y="1447800"/>
                  <a:pt x="1866900" y="711200"/>
                  <a:pt x="3175000" y="711200"/>
                </a:cubicBezTo>
                <a:cubicBezTo>
                  <a:pt x="4546600" y="711200"/>
                  <a:pt x="5283200" y="1524000"/>
                  <a:pt x="5283200" y="2552700"/>
                </a:cubicBezTo>
                <a:cubicBezTo>
                  <a:pt x="5283200" y="3644900"/>
                  <a:pt x="4572000" y="4165600"/>
                  <a:pt x="3467100" y="4165600"/>
                </a:cubicBezTo>
                <a:lnTo>
                  <a:pt x="2171700" y="4165600"/>
                </a:lnTo>
                <a:lnTo>
                  <a:pt x="2171700" y="4826000"/>
                </a:lnTo>
                <a:lnTo>
                  <a:pt x="3467100" y="4826000"/>
                </a:lnTo>
                <a:cubicBezTo>
                  <a:pt x="4749800" y="4826000"/>
                  <a:pt x="5537200" y="5486400"/>
                  <a:pt x="5537200" y="6578600"/>
                </a:cubicBezTo>
                <a:cubicBezTo>
                  <a:pt x="5537200" y="7823200"/>
                  <a:pt x="4696817" y="8559800"/>
                  <a:pt x="3257946" y="8559800"/>
                </a:cubicBezTo>
                <a:cubicBezTo>
                  <a:pt x="1818878" y="8559800"/>
                  <a:pt x="736600" y="7797800"/>
                  <a:pt x="736600" y="6299200"/>
                </a:cubicBezTo>
                <a:lnTo>
                  <a:pt x="0" y="6299200"/>
                </a:lnTo>
                <a:cubicBezTo>
                  <a:pt x="0" y="8267700"/>
                  <a:pt x="1412478" y="9271000"/>
                  <a:pt x="3232348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9" name="Freeform 6589"/>
          <p:cNvSpPr/>
          <p:nvPr/>
        </p:nvSpPr>
        <p:spPr>
          <a:xfrm rot="0" flipH="0" flipV="0">
            <a:off x="9794319" y="3422372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0" name="Rectangle 6590"/>
          <p:cNvSpPr/>
          <p:nvPr/>
        </p:nvSpPr>
        <p:spPr>
          <a:xfrm rot="0" flipH="0" flipV="0">
            <a:off x="780456" y="4729992"/>
            <a:ext cx="632002" cy="200161"/>
          </a:xfrm>
          <a:prstGeom prst="rect">
            <a:avLst/>
          </a:prstGeom>
        </p:spPr>
      </p:sp>
      <p:sp>
        <p:nvSpPr>
          <p:cNvPr id="6591" name="Freeform 6591"/>
          <p:cNvSpPr/>
          <p:nvPr/>
        </p:nvSpPr>
        <p:spPr>
          <a:xfrm rot="0" flipH="0" flipV="0">
            <a:off x="788000" y="4819093"/>
            <a:ext cx="52806" cy="73901"/>
          </a:xfrm>
          <a:custGeom>
            <a:pathLst>
              <a:path w="4800600" h="6718300">
                <a:moveTo>
                  <a:pt x="4432300" y="5143500"/>
                </a:moveTo>
                <a:lnTo>
                  <a:pt x="4800600" y="5143500"/>
                </a:lnTo>
                <a:lnTo>
                  <a:pt x="4800600" y="4686300"/>
                </a:lnTo>
                <a:lnTo>
                  <a:pt x="749300" y="2565400"/>
                </a:lnTo>
                <a:lnTo>
                  <a:pt x="4800600" y="457200"/>
                </a:lnTo>
                <a:lnTo>
                  <a:pt x="4800600" y="0"/>
                </a:lnTo>
                <a:lnTo>
                  <a:pt x="4432300" y="0"/>
                </a:lnTo>
                <a:lnTo>
                  <a:pt x="0" y="2286000"/>
                </a:lnTo>
                <a:lnTo>
                  <a:pt x="0" y="2857500"/>
                </a:lnTo>
                <a:close/>
                <a:moveTo>
                  <a:pt x="0" y="6718300"/>
                </a:moveTo>
                <a:lnTo>
                  <a:pt x="4800600" y="6718300"/>
                </a:lnTo>
                <a:lnTo>
                  <a:pt x="4800600" y="6134100"/>
                </a:lnTo>
                <a:lnTo>
                  <a:pt x="0" y="61341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2" name="Freeform 6592"/>
          <p:cNvSpPr/>
          <p:nvPr/>
        </p:nvSpPr>
        <p:spPr>
          <a:xfrm rot="0" flipH="0" flipV="0">
            <a:off x="892077" y="4798138"/>
            <a:ext cx="67056" cy="97790"/>
          </a:xfrm>
          <a:custGeom>
            <a:pathLst>
              <a:path w="6096000" h="8890000">
                <a:moveTo>
                  <a:pt x="4216400" y="8890000"/>
                </a:moveTo>
                <a:lnTo>
                  <a:pt x="4902200" y="8890000"/>
                </a:lnTo>
                <a:lnTo>
                  <a:pt x="4902200" y="6819900"/>
                </a:lnTo>
                <a:lnTo>
                  <a:pt x="6096000" y="6819900"/>
                </a:lnTo>
                <a:lnTo>
                  <a:pt x="6096000" y="6184900"/>
                </a:lnTo>
                <a:lnTo>
                  <a:pt x="4902200" y="6184900"/>
                </a:lnTo>
                <a:lnTo>
                  <a:pt x="4902200" y="3670300"/>
                </a:lnTo>
                <a:lnTo>
                  <a:pt x="4216400" y="3670300"/>
                </a:lnTo>
                <a:lnTo>
                  <a:pt x="4216400" y="6184900"/>
                </a:lnTo>
                <a:lnTo>
                  <a:pt x="787400" y="6184900"/>
                </a:lnTo>
                <a:lnTo>
                  <a:pt x="4140200" y="254000"/>
                </a:lnTo>
                <a:lnTo>
                  <a:pt x="4140200" y="0"/>
                </a:lnTo>
                <a:lnTo>
                  <a:pt x="3530600" y="0"/>
                </a:lnTo>
                <a:lnTo>
                  <a:pt x="0" y="6273800"/>
                </a:lnTo>
                <a:lnTo>
                  <a:pt x="0" y="6819900"/>
                </a:lnTo>
                <a:lnTo>
                  <a:pt x="4216400" y="68199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3" name="Freeform 6593"/>
          <p:cNvSpPr/>
          <p:nvPr/>
        </p:nvSpPr>
        <p:spPr>
          <a:xfrm rot="0" flipH="0" flipV="0">
            <a:off x="978691" y="4796043"/>
            <a:ext cx="62166" cy="101981"/>
          </a:xfrm>
          <a:custGeom>
            <a:pathLst>
              <a:path w="5651500" h="9271000">
                <a:moveTo>
                  <a:pt x="2819400" y="9271000"/>
                </a:moveTo>
                <a:cubicBezTo>
                  <a:pt x="4546600" y="9271000"/>
                  <a:pt x="5651500" y="8229600"/>
                  <a:pt x="5651500" y="6438900"/>
                </a:cubicBezTo>
                <a:lnTo>
                  <a:pt x="5651500" y="2832100"/>
                </a:lnTo>
                <a:cubicBezTo>
                  <a:pt x="5651500" y="1041400"/>
                  <a:pt x="4546600" y="0"/>
                  <a:pt x="2819400" y="0"/>
                </a:cubicBezTo>
                <a:cubicBezTo>
                  <a:pt x="1092200" y="0"/>
                  <a:pt x="0" y="1041400"/>
                  <a:pt x="0" y="2832100"/>
                </a:cubicBezTo>
                <a:lnTo>
                  <a:pt x="0" y="6438900"/>
                </a:lnTo>
                <a:cubicBezTo>
                  <a:pt x="0" y="8229600"/>
                  <a:pt x="1092200" y="9271000"/>
                  <a:pt x="2819400" y="9271000"/>
                </a:cubicBezTo>
                <a:close/>
                <a:moveTo>
                  <a:pt x="685800" y="6477000"/>
                </a:moveTo>
                <a:lnTo>
                  <a:pt x="685800" y="2806700"/>
                </a:lnTo>
                <a:cubicBezTo>
                  <a:pt x="685800" y="1498600"/>
                  <a:pt x="1473200" y="635000"/>
                  <a:pt x="2819400" y="635000"/>
                </a:cubicBezTo>
                <a:cubicBezTo>
                  <a:pt x="3492500" y="635000"/>
                  <a:pt x="4025900" y="850900"/>
                  <a:pt x="4394200" y="1231900"/>
                </a:cubicBezTo>
                <a:lnTo>
                  <a:pt x="876300" y="7480300"/>
                </a:lnTo>
                <a:cubicBezTo>
                  <a:pt x="749300" y="7188200"/>
                  <a:pt x="685800" y="6858000"/>
                  <a:pt x="685800" y="6477000"/>
                </a:cubicBezTo>
                <a:close/>
                <a:moveTo>
                  <a:pt x="2819400" y="8636000"/>
                </a:moveTo>
                <a:cubicBezTo>
                  <a:pt x="2159000" y="8636000"/>
                  <a:pt x="1638300" y="8432800"/>
                  <a:pt x="1270000" y="8064500"/>
                </a:cubicBezTo>
                <a:lnTo>
                  <a:pt x="4787900" y="1854200"/>
                </a:lnTo>
                <a:cubicBezTo>
                  <a:pt x="4902200" y="2133600"/>
                  <a:pt x="4965700" y="2463800"/>
                  <a:pt x="4965700" y="2806700"/>
                </a:cubicBezTo>
                <a:lnTo>
                  <a:pt x="4965700" y="6477000"/>
                </a:lnTo>
                <a:cubicBezTo>
                  <a:pt x="4965700" y="7772400"/>
                  <a:pt x="4165600" y="8636000"/>
                  <a:pt x="2819400" y="86360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4" name="Freeform 6594"/>
          <p:cNvSpPr/>
          <p:nvPr/>
        </p:nvSpPr>
        <p:spPr>
          <a:xfrm rot="0" flipH="0" flipV="0">
            <a:off x="1092407" y="4824821"/>
            <a:ext cx="76276" cy="89547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5" name="Freeform 6595"/>
          <p:cNvSpPr/>
          <p:nvPr/>
        </p:nvSpPr>
        <p:spPr>
          <a:xfrm rot="0" flipH="0" flipV="0">
            <a:off x="1186425" y="4824821"/>
            <a:ext cx="56997" cy="71107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6" name="Freeform 6596"/>
          <p:cNvSpPr/>
          <p:nvPr/>
        </p:nvSpPr>
        <p:spPr>
          <a:xfrm rot="0" flipH="0" flipV="0">
            <a:off x="1264238" y="4823144"/>
            <a:ext cx="57137" cy="74460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7" name="Freeform 6597"/>
          <p:cNvSpPr/>
          <p:nvPr/>
        </p:nvSpPr>
        <p:spPr>
          <a:xfrm rot="0" flipH="0" flipV="0">
            <a:off x="1342050" y="4795344"/>
            <a:ext cx="58394" cy="100584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8" name="Rectangle 6598"/>
          <p:cNvSpPr/>
          <p:nvPr/>
        </p:nvSpPr>
        <p:spPr>
          <a:xfrm rot="0" flipH="0" flipV="0">
            <a:off x="483920" y="4605982"/>
            <a:ext cx="4797116" cy="204184"/>
          </a:xfrm>
          <a:prstGeom prst="rect">
            <a:avLst/>
          </a:prstGeom>
        </p:spPr>
      </p:sp>
      <p:sp>
        <p:nvSpPr>
          <p:cNvPr id="6599" name="Freeform 6599"/>
          <p:cNvSpPr/>
          <p:nvPr/>
        </p:nvSpPr>
        <p:spPr>
          <a:xfrm rot="0" flipH="0" flipV="0">
            <a:off x="492163" y="4673820"/>
            <a:ext cx="70129" cy="101981"/>
          </a:xfrm>
          <a:custGeom>
            <a:pathLst>
              <a:path w="6375400" h="9271000">
                <a:moveTo>
                  <a:pt x="3187700" y="9271000"/>
                </a:moveTo>
                <a:cubicBezTo>
                  <a:pt x="5181600" y="9271000"/>
                  <a:pt x="6375400" y="8242300"/>
                  <a:pt x="6375400" y="6565900"/>
                </a:cubicBezTo>
                <a:cubicBezTo>
                  <a:pt x="6375400" y="5562600"/>
                  <a:pt x="5765800" y="4711700"/>
                  <a:pt x="5054600" y="4419600"/>
                </a:cubicBezTo>
                <a:cubicBezTo>
                  <a:pt x="5689600" y="3975100"/>
                  <a:pt x="6146800" y="3454400"/>
                  <a:pt x="6146800" y="2476500"/>
                </a:cubicBezTo>
                <a:cubicBezTo>
                  <a:pt x="6146800" y="1143000"/>
                  <a:pt x="5105400" y="0"/>
                  <a:pt x="3187700" y="0"/>
                </a:cubicBezTo>
                <a:cubicBezTo>
                  <a:pt x="1270000" y="0"/>
                  <a:pt x="228600" y="1143000"/>
                  <a:pt x="228600" y="2476500"/>
                </a:cubicBezTo>
                <a:cubicBezTo>
                  <a:pt x="228600" y="3454400"/>
                  <a:pt x="698500" y="3975100"/>
                  <a:pt x="1333500" y="4419600"/>
                </a:cubicBezTo>
                <a:cubicBezTo>
                  <a:pt x="622300" y="4711700"/>
                  <a:pt x="0" y="5562600"/>
                  <a:pt x="0" y="6565900"/>
                </a:cubicBezTo>
                <a:cubicBezTo>
                  <a:pt x="0" y="8242300"/>
                  <a:pt x="1193800" y="9271000"/>
                  <a:pt x="3187700" y="9271000"/>
                </a:cubicBezTo>
                <a:close/>
                <a:moveTo>
                  <a:pt x="3187700" y="7797800"/>
                </a:moveTo>
                <a:cubicBezTo>
                  <a:pt x="2133600" y="7797800"/>
                  <a:pt x="1663700" y="7150100"/>
                  <a:pt x="1663700" y="6413500"/>
                </a:cubicBezTo>
                <a:cubicBezTo>
                  <a:pt x="1663700" y="5575300"/>
                  <a:pt x="2286000" y="5080000"/>
                  <a:pt x="3187700" y="5080000"/>
                </a:cubicBezTo>
                <a:cubicBezTo>
                  <a:pt x="4089400" y="5080000"/>
                  <a:pt x="4711700" y="5575300"/>
                  <a:pt x="4711700" y="6413500"/>
                </a:cubicBezTo>
                <a:cubicBezTo>
                  <a:pt x="4711700" y="7150100"/>
                  <a:pt x="4241800" y="7797800"/>
                  <a:pt x="3187700" y="7797800"/>
                </a:cubicBezTo>
                <a:close/>
                <a:moveTo>
                  <a:pt x="3187700" y="3822700"/>
                </a:moveTo>
                <a:cubicBezTo>
                  <a:pt x="2451100" y="3822700"/>
                  <a:pt x="1866900" y="3441700"/>
                  <a:pt x="1866900" y="2603500"/>
                </a:cubicBezTo>
                <a:cubicBezTo>
                  <a:pt x="1866900" y="1955800"/>
                  <a:pt x="2273300" y="1435100"/>
                  <a:pt x="3187700" y="1435100"/>
                </a:cubicBezTo>
                <a:cubicBezTo>
                  <a:pt x="4114800" y="1435100"/>
                  <a:pt x="4508500" y="1955800"/>
                  <a:pt x="4508500" y="2603500"/>
                </a:cubicBezTo>
                <a:cubicBezTo>
                  <a:pt x="4508500" y="3441700"/>
                  <a:pt x="3924300" y="3822700"/>
                  <a:pt x="3187700" y="3822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0" name="Freeform 6600"/>
          <p:cNvSpPr/>
          <p:nvPr/>
        </p:nvSpPr>
        <p:spPr>
          <a:xfrm rot="0" flipH="0" flipV="0">
            <a:off x="793915" y="4601875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1" name="Freeform 6601"/>
          <p:cNvSpPr/>
          <p:nvPr/>
        </p:nvSpPr>
        <p:spPr>
          <a:xfrm rot="0" flipH="0" flipV="0">
            <a:off x="873404" y="4599779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2" name="Freeform 6602"/>
          <p:cNvSpPr/>
          <p:nvPr/>
        </p:nvSpPr>
        <p:spPr>
          <a:xfrm rot="0" flipH="0" flipV="0">
            <a:off x="970914" y="4601875"/>
            <a:ext cx="84658" cy="97790"/>
          </a:xfrm>
          <a:custGeom>
            <a:pathLst>
              <a:path w="7696200" h="8890000">
                <a:moveTo>
                  <a:pt x="0" y="8890000"/>
                </a:moveTo>
                <a:lnTo>
                  <a:pt x="711200" y="8890000"/>
                </a:lnTo>
                <a:lnTo>
                  <a:pt x="711200" y="1295400"/>
                </a:lnTo>
                <a:lnTo>
                  <a:pt x="3594100" y="5727700"/>
                </a:lnTo>
                <a:lnTo>
                  <a:pt x="4089400" y="5727700"/>
                </a:lnTo>
                <a:lnTo>
                  <a:pt x="6972300" y="1270000"/>
                </a:lnTo>
                <a:lnTo>
                  <a:pt x="6972300" y="8890000"/>
                </a:lnTo>
                <a:lnTo>
                  <a:pt x="7696200" y="8890000"/>
                </a:lnTo>
                <a:lnTo>
                  <a:pt x="7696200" y="0"/>
                </a:lnTo>
                <a:lnTo>
                  <a:pt x="6997700" y="0"/>
                </a:lnTo>
                <a:lnTo>
                  <a:pt x="3860800" y="4813300"/>
                </a:lnTo>
                <a:lnTo>
                  <a:pt x="7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3" name="Freeform 6603"/>
          <p:cNvSpPr/>
          <p:nvPr/>
        </p:nvSpPr>
        <p:spPr>
          <a:xfrm rot="0" flipH="0" flipV="0">
            <a:off x="1082395" y="4601875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4" name="Freeform 6604"/>
          <p:cNvSpPr/>
          <p:nvPr/>
        </p:nvSpPr>
        <p:spPr>
          <a:xfrm rot="0" flipH="0" flipV="0">
            <a:off x="1167892" y="4601875"/>
            <a:ext cx="77952" cy="97790"/>
          </a:xfrm>
          <a:custGeom>
            <a:pathLst>
              <a:path w="7086600" h="8890000">
                <a:moveTo>
                  <a:pt x="0" y="8890000"/>
                </a:moveTo>
                <a:cubicBezTo>
                  <a:pt x="1778000" y="8890000"/>
                  <a:pt x="2540000" y="7747000"/>
                  <a:pt x="2540000" y="4330700"/>
                </a:cubicBezTo>
                <a:lnTo>
                  <a:pt x="2540000" y="660400"/>
                </a:lnTo>
                <a:lnTo>
                  <a:pt x="6350000" y="660400"/>
                </a:lnTo>
                <a:lnTo>
                  <a:pt x="6350000" y="8890000"/>
                </a:lnTo>
                <a:lnTo>
                  <a:pt x="7086600" y="8890000"/>
                </a:lnTo>
                <a:lnTo>
                  <a:pt x="7086600" y="0"/>
                </a:lnTo>
                <a:lnTo>
                  <a:pt x="1816100" y="0"/>
                </a:lnTo>
                <a:lnTo>
                  <a:pt x="1816100" y="4343400"/>
                </a:lnTo>
                <a:cubicBezTo>
                  <a:pt x="1816100" y="7302500"/>
                  <a:pt x="1371600" y="8204200"/>
                  <a:pt x="0" y="82042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5" name="Freeform 6605"/>
          <p:cNvSpPr/>
          <p:nvPr/>
        </p:nvSpPr>
        <p:spPr>
          <a:xfrm rot="0" flipH="0" flipV="0">
            <a:off x="1272666" y="4601875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6" name="Freeform 6606"/>
          <p:cNvSpPr/>
          <p:nvPr/>
        </p:nvSpPr>
        <p:spPr>
          <a:xfrm rot="0" flipH="0" flipV="0">
            <a:off x="1353413" y="4601875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7" name="Freeform 6607"/>
          <p:cNvSpPr/>
          <p:nvPr/>
        </p:nvSpPr>
        <p:spPr>
          <a:xfrm rot="0" flipH="0" flipV="0">
            <a:off x="1432902" y="4599779"/>
            <a:ext cx="72085" cy="10198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8" name="Freeform 6608"/>
          <p:cNvSpPr/>
          <p:nvPr/>
        </p:nvSpPr>
        <p:spPr>
          <a:xfrm rot="0" flipH="0" flipV="0">
            <a:off x="1527619" y="4601875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9" name="Freeform 6609"/>
          <p:cNvSpPr/>
          <p:nvPr/>
        </p:nvSpPr>
        <p:spPr>
          <a:xfrm rot="0" flipH="0" flipV="0">
            <a:off x="1614652" y="4601875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0" name="Freeform 6610"/>
          <p:cNvSpPr/>
          <p:nvPr/>
        </p:nvSpPr>
        <p:spPr>
          <a:xfrm rot="0" flipH="0" flipV="0">
            <a:off x="1710626" y="4601875"/>
            <a:ext cx="68173" cy="97790"/>
          </a:xfrm>
          <a:custGeom>
            <a:pathLst>
              <a:path w="6197600" h="8890000">
                <a:moveTo>
                  <a:pt x="0" y="8890000"/>
                </a:moveTo>
                <a:lnTo>
                  <a:pt x="711200" y="8890000"/>
                </a:lnTo>
                <a:lnTo>
                  <a:pt x="2959100" y="5257800"/>
                </a:lnTo>
                <a:lnTo>
                  <a:pt x="5461000" y="5257800"/>
                </a:lnTo>
                <a:lnTo>
                  <a:pt x="5461000" y="8890000"/>
                </a:lnTo>
                <a:lnTo>
                  <a:pt x="6197600" y="8890000"/>
                </a:lnTo>
                <a:lnTo>
                  <a:pt x="6197600" y="0"/>
                </a:lnTo>
                <a:lnTo>
                  <a:pt x="2628900" y="0"/>
                </a:lnTo>
                <a:cubicBezTo>
                  <a:pt x="1066800" y="0"/>
                  <a:pt x="177800" y="1003300"/>
                  <a:pt x="177800" y="2616200"/>
                </a:cubicBezTo>
                <a:cubicBezTo>
                  <a:pt x="177800" y="4165600"/>
                  <a:pt x="952500" y="5016500"/>
                  <a:pt x="2159000" y="5194300"/>
                </a:cubicBezTo>
                <a:lnTo>
                  <a:pt x="0" y="8636000"/>
                </a:lnTo>
                <a:close/>
                <a:moveTo>
                  <a:pt x="2755900" y="4597400"/>
                </a:moveTo>
                <a:cubicBezTo>
                  <a:pt x="1612900" y="4597400"/>
                  <a:pt x="939800" y="3886200"/>
                  <a:pt x="939800" y="2628900"/>
                </a:cubicBezTo>
                <a:cubicBezTo>
                  <a:pt x="939800" y="1384300"/>
                  <a:pt x="1612900" y="660400"/>
                  <a:pt x="2755900" y="660400"/>
                </a:cubicBezTo>
                <a:lnTo>
                  <a:pt x="5461000" y="660400"/>
                </a:lnTo>
                <a:lnTo>
                  <a:pt x="5461000" y="4597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1" name="Freeform 6611"/>
          <p:cNvSpPr/>
          <p:nvPr/>
        </p:nvSpPr>
        <p:spPr>
          <a:xfrm rot="0" flipH="0" flipV="0">
            <a:off x="1837474" y="4599779"/>
            <a:ext cx="72085" cy="101981"/>
          </a:xfrm>
          <a:custGeom>
            <a:pathLst>
              <a:path w="6553200" h="9271000">
                <a:moveTo>
                  <a:pt x="3200400" y="9271000"/>
                </a:moveTo>
                <a:cubicBezTo>
                  <a:pt x="5295900" y="9271000"/>
                  <a:pt x="6553200" y="8115300"/>
                  <a:pt x="6553200" y="6134100"/>
                </a:cubicBezTo>
                <a:lnTo>
                  <a:pt x="6553200" y="3136900"/>
                </a:lnTo>
                <a:cubicBezTo>
                  <a:pt x="6553200" y="1155700"/>
                  <a:pt x="5295900" y="0"/>
                  <a:pt x="3200400" y="0"/>
                </a:cubicBezTo>
                <a:cubicBezTo>
                  <a:pt x="1498600" y="0"/>
                  <a:pt x="0" y="952500"/>
                  <a:pt x="0" y="2908300"/>
                </a:cubicBezTo>
                <a:lnTo>
                  <a:pt x="0" y="3035300"/>
                </a:lnTo>
                <a:lnTo>
                  <a:pt x="736600" y="3035300"/>
                </a:lnTo>
                <a:lnTo>
                  <a:pt x="736600" y="2908300"/>
                </a:lnTo>
                <a:cubicBezTo>
                  <a:pt x="736600" y="1409700"/>
                  <a:pt x="1968500" y="685800"/>
                  <a:pt x="3200400" y="685800"/>
                </a:cubicBezTo>
                <a:cubicBezTo>
                  <a:pt x="4864100" y="685800"/>
                  <a:pt x="5816600" y="1574800"/>
                  <a:pt x="5816600" y="3086100"/>
                </a:cubicBezTo>
                <a:lnTo>
                  <a:pt x="5816600" y="4279900"/>
                </a:lnTo>
                <a:lnTo>
                  <a:pt x="1993900" y="4279900"/>
                </a:lnTo>
                <a:lnTo>
                  <a:pt x="1993900" y="4940300"/>
                </a:lnTo>
                <a:lnTo>
                  <a:pt x="5816600" y="4940300"/>
                </a:lnTo>
                <a:lnTo>
                  <a:pt x="5816600" y="6184900"/>
                </a:lnTo>
                <a:cubicBezTo>
                  <a:pt x="5816600" y="7696200"/>
                  <a:pt x="4864100" y="8585200"/>
                  <a:pt x="3200400" y="8585200"/>
                </a:cubicBezTo>
                <a:cubicBezTo>
                  <a:pt x="1968500" y="8585200"/>
                  <a:pt x="736600" y="7861300"/>
                  <a:pt x="736600" y="6362700"/>
                </a:cubicBezTo>
                <a:lnTo>
                  <a:pt x="736600" y="6235700"/>
                </a:lnTo>
                <a:lnTo>
                  <a:pt x="0" y="6235700"/>
                </a:lnTo>
                <a:lnTo>
                  <a:pt x="0" y="6362700"/>
                </a:lnTo>
                <a:cubicBezTo>
                  <a:pt x="0" y="8318500"/>
                  <a:pt x="1498600" y="9271000"/>
                  <a:pt x="32004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2" name="Freeform 6612"/>
          <p:cNvSpPr/>
          <p:nvPr/>
        </p:nvSpPr>
        <p:spPr>
          <a:xfrm rot="0" flipH="0" flipV="0">
            <a:off x="1933587" y="4601875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3" name="Freeform 6613"/>
          <p:cNvSpPr/>
          <p:nvPr/>
        </p:nvSpPr>
        <p:spPr>
          <a:xfrm rot="0" flipH="0" flipV="0">
            <a:off x="2013076" y="4599779"/>
            <a:ext cx="72085" cy="10198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4" name="Freeform 6614"/>
          <p:cNvSpPr/>
          <p:nvPr/>
        </p:nvSpPr>
        <p:spPr>
          <a:xfrm rot="0" flipH="0" flipV="0">
            <a:off x="2107793" y="4601875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5" name="Freeform 6615"/>
          <p:cNvSpPr/>
          <p:nvPr/>
        </p:nvSpPr>
        <p:spPr>
          <a:xfrm rot="0" flipH="0" flipV="0">
            <a:off x="2203767" y="4601875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6" name="Freeform 6616"/>
          <p:cNvSpPr/>
          <p:nvPr/>
        </p:nvSpPr>
        <p:spPr>
          <a:xfrm rot="0" flipH="0" flipV="0">
            <a:off x="2284514" y="4601875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7" name="Freeform 6617"/>
          <p:cNvSpPr/>
          <p:nvPr/>
        </p:nvSpPr>
        <p:spPr>
          <a:xfrm rot="0" flipH="0" flipV="0">
            <a:off x="2361349" y="4601875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8" name="Freeform 6618"/>
          <p:cNvSpPr/>
          <p:nvPr/>
        </p:nvSpPr>
        <p:spPr>
          <a:xfrm rot="0" flipH="0" flipV="0">
            <a:off x="2448102" y="4601875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9" name="Freeform 6619"/>
          <p:cNvSpPr/>
          <p:nvPr/>
        </p:nvSpPr>
        <p:spPr>
          <a:xfrm rot="0" flipH="0" flipV="0">
            <a:off x="2539606" y="4599779"/>
            <a:ext cx="69011" cy="101981"/>
          </a:xfrm>
          <a:custGeom>
            <a:pathLst>
              <a:path w="6273800" h="9271000">
                <a:moveTo>
                  <a:pt x="3232348" y="9271000"/>
                </a:moveTo>
                <a:cubicBezTo>
                  <a:pt x="5179417" y="9271000"/>
                  <a:pt x="6273800" y="8204200"/>
                  <a:pt x="6273800" y="6591300"/>
                </a:cubicBezTo>
                <a:cubicBezTo>
                  <a:pt x="6273800" y="5384800"/>
                  <a:pt x="5499100" y="4673600"/>
                  <a:pt x="4546600" y="4470400"/>
                </a:cubicBezTo>
                <a:cubicBezTo>
                  <a:pt x="5384800" y="4229100"/>
                  <a:pt x="6032500" y="3594100"/>
                  <a:pt x="6032500" y="2451100"/>
                </a:cubicBezTo>
                <a:cubicBezTo>
                  <a:pt x="6032500" y="1054100"/>
                  <a:pt x="5014317" y="0"/>
                  <a:pt x="3168848" y="0"/>
                </a:cubicBezTo>
                <a:cubicBezTo>
                  <a:pt x="1437878" y="0"/>
                  <a:pt x="165100" y="990600"/>
                  <a:pt x="165100" y="2971800"/>
                </a:cubicBezTo>
                <a:lnTo>
                  <a:pt x="914400" y="2971800"/>
                </a:lnTo>
                <a:cubicBezTo>
                  <a:pt x="914400" y="1447800"/>
                  <a:pt x="1866900" y="711200"/>
                  <a:pt x="3175000" y="711200"/>
                </a:cubicBezTo>
                <a:cubicBezTo>
                  <a:pt x="4546600" y="711200"/>
                  <a:pt x="5283200" y="1524000"/>
                  <a:pt x="5283200" y="2552700"/>
                </a:cubicBezTo>
                <a:cubicBezTo>
                  <a:pt x="5283200" y="3644900"/>
                  <a:pt x="4572000" y="4165600"/>
                  <a:pt x="3467100" y="4165600"/>
                </a:cubicBezTo>
                <a:lnTo>
                  <a:pt x="2171700" y="4165600"/>
                </a:lnTo>
                <a:lnTo>
                  <a:pt x="2171700" y="4826000"/>
                </a:lnTo>
                <a:lnTo>
                  <a:pt x="3467100" y="4826000"/>
                </a:lnTo>
                <a:cubicBezTo>
                  <a:pt x="4749800" y="4826000"/>
                  <a:pt x="5537200" y="5486400"/>
                  <a:pt x="5537200" y="6578600"/>
                </a:cubicBezTo>
                <a:cubicBezTo>
                  <a:pt x="5537200" y="7823200"/>
                  <a:pt x="4696817" y="8559800"/>
                  <a:pt x="3257946" y="8559800"/>
                </a:cubicBezTo>
                <a:cubicBezTo>
                  <a:pt x="1818878" y="8559800"/>
                  <a:pt x="736600" y="7797800"/>
                  <a:pt x="736600" y="6299200"/>
                </a:cubicBezTo>
                <a:lnTo>
                  <a:pt x="0" y="6299200"/>
                </a:lnTo>
                <a:cubicBezTo>
                  <a:pt x="0" y="8267700"/>
                  <a:pt x="1412478" y="9271000"/>
                  <a:pt x="3232348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0" name="Freeform 6620"/>
          <p:cNvSpPr/>
          <p:nvPr/>
        </p:nvSpPr>
        <p:spPr>
          <a:xfrm rot="0" flipH="0" flipV="0">
            <a:off x="2620073" y="4601875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1" name="Freeform 6621"/>
          <p:cNvSpPr/>
          <p:nvPr/>
        </p:nvSpPr>
        <p:spPr>
          <a:xfrm rot="0" flipH="0" flipV="0">
            <a:off x="4035891" y="4673820"/>
            <a:ext cx="68453" cy="99885"/>
          </a:xfrm>
          <a:custGeom>
            <a:pathLst>
              <a:path w="6223000" h="9080500">
                <a:moveTo>
                  <a:pt x="3111500" y="0"/>
                </a:moveTo>
                <a:cubicBezTo>
                  <a:pt x="1231900" y="0"/>
                  <a:pt x="0" y="1130300"/>
                  <a:pt x="0" y="3136900"/>
                </a:cubicBezTo>
                <a:cubicBezTo>
                  <a:pt x="0" y="4965700"/>
                  <a:pt x="1155700" y="5892800"/>
                  <a:pt x="2552700" y="5892800"/>
                </a:cubicBezTo>
                <a:cubicBezTo>
                  <a:pt x="2857500" y="5892800"/>
                  <a:pt x="3073400" y="5867400"/>
                  <a:pt x="3302000" y="5829300"/>
                </a:cubicBezTo>
                <a:lnTo>
                  <a:pt x="1574800" y="8483600"/>
                </a:lnTo>
                <a:lnTo>
                  <a:pt x="1574800" y="9080500"/>
                </a:lnTo>
                <a:lnTo>
                  <a:pt x="3086100" y="9080500"/>
                </a:lnTo>
                <a:lnTo>
                  <a:pt x="5359400" y="5499100"/>
                </a:lnTo>
                <a:cubicBezTo>
                  <a:pt x="5956300" y="4546600"/>
                  <a:pt x="6223000" y="3771900"/>
                  <a:pt x="6223000" y="2959100"/>
                </a:cubicBezTo>
                <a:cubicBezTo>
                  <a:pt x="6223000" y="1130300"/>
                  <a:pt x="4991100" y="0"/>
                  <a:pt x="3111500" y="0"/>
                </a:cubicBezTo>
                <a:close/>
                <a:moveTo>
                  <a:pt x="3111500" y="1498600"/>
                </a:moveTo>
                <a:cubicBezTo>
                  <a:pt x="4076700" y="1498600"/>
                  <a:pt x="4572000" y="2108200"/>
                  <a:pt x="4572000" y="3035300"/>
                </a:cubicBezTo>
                <a:cubicBezTo>
                  <a:pt x="4572000" y="3886200"/>
                  <a:pt x="4191000" y="4559300"/>
                  <a:pt x="3124200" y="4559300"/>
                </a:cubicBezTo>
                <a:cubicBezTo>
                  <a:pt x="2108200" y="4559300"/>
                  <a:pt x="1651000" y="3962400"/>
                  <a:pt x="1651000" y="3035300"/>
                </a:cubicBezTo>
                <a:cubicBezTo>
                  <a:pt x="1651000" y="2108200"/>
                  <a:pt x="2146300" y="1498600"/>
                  <a:pt x="3111500" y="1498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2" name="Freeform 6622"/>
          <p:cNvSpPr/>
          <p:nvPr/>
        </p:nvSpPr>
        <p:spPr>
          <a:xfrm rot="0" flipH="0" flipV="0">
            <a:off x="4333591" y="4599779"/>
            <a:ext cx="72085" cy="101981"/>
          </a:xfrm>
          <a:custGeom>
            <a:pathLst>
              <a:path w="6553200" h="9271000">
                <a:moveTo>
                  <a:pt x="3200400" y="9271000"/>
                </a:moveTo>
                <a:cubicBezTo>
                  <a:pt x="5295900" y="9271000"/>
                  <a:pt x="6553200" y="8115300"/>
                  <a:pt x="6553200" y="6134100"/>
                </a:cubicBezTo>
                <a:lnTo>
                  <a:pt x="6553200" y="3136900"/>
                </a:lnTo>
                <a:cubicBezTo>
                  <a:pt x="6553200" y="1155700"/>
                  <a:pt x="5295900" y="0"/>
                  <a:pt x="3200400" y="0"/>
                </a:cubicBezTo>
                <a:cubicBezTo>
                  <a:pt x="1498600" y="0"/>
                  <a:pt x="0" y="952500"/>
                  <a:pt x="0" y="2908300"/>
                </a:cubicBezTo>
                <a:lnTo>
                  <a:pt x="0" y="3035300"/>
                </a:lnTo>
                <a:lnTo>
                  <a:pt x="736600" y="3035300"/>
                </a:lnTo>
                <a:lnTo>
                  <a:pt x="736600" y="2908300"/>
                </a:lnTo>
                <a:cubicBezTo>
                  <a:pt x="736600" y="1409700"/>
                  <a:pt x="1968500" y="685800"/>
                  <a:pt x="3200400" y="685800"/>
                </a:cubicBezTo>
                <a:cubicBezTo>
                  <a:pt x="4864100" y="685800"/>
                  <a:pt x="5816600" y="1574800"/>
                  <a:pt x="5816600" y="3086100"/>
                </a:cubicBezTo>
                <a:lnTo>
                  <a:pt x="5816600" y="4279900"/>
                </a:lnTo>
                <a:lnTo>
                  <a:pt x="1993900" y="4279900"/>
                </a:lnTo>
                <a:lnTo>
                  <a:pt x="1993900" y="4940300"/>
                </a:lnTo>
                <a:lnTo>
                  <a:pt x="5816600" y="4940300"/>
                </a:lnTo>
                <a:lnTo>
                  <a:pt x="5816600" y="6184900"/>
                </a:lnTo>
                <a:cubicBezTo>
                  <a:pt x="5816600" y="7696200"/>
                  <a:pt x="4864100" y="8585200"/>
                  <a:pt x="3200400" y="8585200"/>
                </a:cubicBezTo>
                <a:cubicBezTo>
                  <a:pt x="1968500" y="8585200"/>
                  <a:pt x="736600" y="7861300"/>
                  <a:pt x="736600" y="6362700"/>
                </a:cubicBezTo>
                <a:lnTo>
                  <a:pt x="736600" y="6235700"/>
                </a:lnTo>
                <a:lnTo>
                  <a:pt x="0" y="6235700"/>
                </a:lnTo>
                <a:lnTo>
                  <a:pt x="0" y="6362700"/>
                </a:lnTo>
                <a:cubicBezTo>
                  <a:pt x="0" y="8318500"/>
                  <a:pt x="1498600" y="9271000"/>
                  <a:pt x="32004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3" name="Freeform 6623"/>
          <p:cNvSpPr/>
          <p:nvPr/>
        </p:nvSpPr>
        <p:spPr>
          <a:xfrm rot="0" flipH="0" flipV="0">
            <a:off x="4429705" y="4601875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4" name="Freeform 6624"/>
          <p:cNvSpPr/>
          <p:nvPr/>
        </p:nvSpPr>
        <p:spPr>
          <a:xfrm rot="0" flipH="0" flipV="0">
            <a:off x="4509194" y="4599779"/>
            <a:ext cx="72085" cy="10198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5" name="Freeform 6625"/>
          <p:cNvSpPr/>
          <p:nvPr/>
        </p:nvSpPr>
        <p:spPr>
          <a:xfrm rot="0" flipH="0" flipV="0">
            <a:off x="4603911" y="4601875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6" name="Freeform 6626"/>
          <p:cNvSpPr/>
          <p:nvPr/>
        </p:nvSpPr>
        <p:spPr>
          <a:xfrm rot="0" flipH="0" flipV="0">
            <a:off x="4699885" y="4601875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7" name="Freeform 6627"/>
          <p:cNvSpPr/>
          <p:nvPr/>
        </p:nvSpPr>
        <p:spPr>
          <a:xfrm rot="0" flipH="0" flipV="0">
            <a:off x="4780631" y="4601875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8" name="Freeform 6628"/>
          <p:cNvSpPr/>
          <p:nvPr/>
        </p:nvSpPr>
        <p:spPr>
          <a:xfrm rot="0" flipH="0" flipV="0">
            <a:off x="4857466" y="4601875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9" name="Freeform 6629"/>
          <p:cNvSpPr/>
          <p:nvPr/>
        </p:nvSpPr>
        <p:spPr>
          <a:xfrm rot="0" flipH="0" flipV="0">
            <a:off x="4944220" y="4601875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0" name="Freeform 6630"/>
          <p:cNvSpPr/>
          <p:nvPr/>
        </p:nvSpPr>
        <p:spPr>
          <a:xfrm rot="0" flipH="0" flipV="0">
            <a:off x="5041032" y="4601875"/>
            <a:ext cx="93599" cy="97790"/>
          </a:xfrm>
          <a:custGeom>
            <a:pathLst>
              <a:path w="8509000" h="8890000">
                <a:moveTo>
                  <a:pt x="7772400" y="8890000"/>
                </a:moveTo>
                <a:lnTo>
                  <a:pt x="8509000" y="8890000"/>
                </a:lnTo>
                <a:lnTo>
                  <a:pt x="8509000" y="0"/>
                </a:lnTo>
                <a:lnTo>
                  <a:pt x="7772400" y="0"/>
                </a:lnTo>
                <a:close/>
                <a:moveTo>
                  <a:pt x="0" y="8890000"/>
                </a:moveTo>
                <a:lnTo>
                  <a:pt x="3530600" y="8890000"/>
                </a:lnTo>
                <a:cubicBezTo>
                  <a:pt x="5118100" y="8890000"/>
                  <a:pt x="6007100" y="7861300"/>
                  <a:pt x="6007100" y="6261100"/>
                </a:cubicBezTo>
                <a:cubicBezTo>
                  <a:pt x="6007100" y="4673600"/>
                  <a:pt x="5118100" y="3644900"/>
                  <a:pt x="3530600" y="3644900"/>
                </a:cubicBezTo>
                <a:lnTo>
                  <a:pt x="736600" y="3644900"/>
                </a:lnTo>
                <a:lnTo>
                  <a:pt x="736600" y="0"/>
                </a:ln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305300"/>
                </a:lnTo>
                <a:lnTo>
                  <a:pt x="3517900" y="4305300"/>
                </a:lnTo>
                <a:cubicBezTo>
                  <a:pt x="4635500" y="4305300"/>
                  <a:pt x="5257800" y="5067300"/>
                  <a:pt x="5257800" y="6261100"/>
                </a:cubicBezTo>
                <a:cubicBezTo>
                  <a:pt x="5257800" y="7467600"/>
                  <a:pt x="4635500" y="8229600"/>
                  <a:pt x="3517900" y="8229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1" name="Freeform 6631"/>
          <p:cNvSpPr/>
          <p:nvPr/>
        </p:nvSpPr>
        <p:spPr>
          <a:xfrm rot="0" flipH="0" flipV="0">
            <a:off x="5161453" y="4575611"/>
            <a:ext cx="70269" cy="124053"/>
          </a:xfrm>
          <a:custGeom>
            <a:pathLst>
              <a:path w="6388100" h="11277600">
                <a:moveTo>
                  <a:pt x="0" y="11277600"/>
                </a:moveTo>
                <a:lnTo>
                  <a:pt x="685800" y="11277600"/>
                </a:lnTo>
                <a:lnTo>
                  <a:pt x="5651500" y="3683000"/>
                </a:lnTo>
                <a:lnTo>
                  <a:pt x="5651500" y="11277600"/>
                </a:lnTo>
                <a:lnTo>
                  <a:pt x="6388100" y="11277600"/>
                </a:lnTo>
                <a:lnTo>
                  <a:pt x="6388100" y="2387600"/>
                </a:lnTo>
                <a:lnTo>
                  <a:pt x="5702300" y="2387600"/>
                </a:lnTo>
                <a:lnTo>
                  <a:pt x="736600" y="9982200"/>
                </a:lnTo>
                <a:lnTo>
                  <a:pt x="736600" y="2387600"/>
                </a:lnTo>
                <a:lnTo>
                  <a:pt x="0" y="2387600"/>
                </a:lnTo>
                <a:close/>
                <a:moveTo>
                  <a:pt x="3187700" y="1854200"/>
                </a:moveTo>
                <a:cubicBezTo>
                  <a:pt x="4318000" y="1854200"/>
                  <a:pt x="5118100" y="1231900"/>
                  <a:pt x="5118100" y="127000"/>
                </a:cubicBezTo>
                <a:lnTo>
                  <a:pt x="5118100" y="0"/>
                </a:lnTo>
                <a:lnTo>
                  <a:pt x="4495800" y="0"/>
                </a:lnTo>
                <a:lnTo>
                  <a:pt x="4495800" y="114300"/>
                </a:lnTo>
                <a:cubicBezTo>
                  <a:pt x="4495800" y="901700"/>
                  <a:pt x="3987800" y="1295400"/>
                  <a:pt x="3187700" y="1295400"/>
                </a:cubicBezTo>
                <a:cubicBezTo>
                  <a:pt x="2374900" y="1295400"/>
                  <a:pt x="1879600" y="889000"/>
                  <a:pt x="1879600" y="114300"/>
                </a:cubicBezTo>
                <a:lnTo>
                  <a:pt x="1879600" y="0"/>
                </a:lnTo>
                <a:lnTo>
                  <a:pt x="1257300" y="0"/>
                </a:lnTo>
                <a:lnTo>
                  <a:pt x="1257300" y="127000"/>
                </a:lnTo>
                <a:cubicBezTo>
                  <a:pt x="1257300" y="1231900"/>
                  <a:pt x="2044700" y="1854200"/>
                  <a:pt x="3187700" y="18542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2" name="Rectangle 6632"/>
          <p:cNvSpPr/>
          <p:nvPr/>
        </p:nvSpPr>
        <p:spPr>
          <a:xfrm rot="0" flipH="0" flipV="0">
            <a:off x="4324231" y="4701369"/>
            <a:ext cx="4888452" cy="228657"/>
          </a:xfrm>
          <a:prstGeom prst="rect">
            <a:avLst/>
          </a:prstGeom>
        </p:spPr>
      </p:sp>
      <p:sp>
        <p:nvSpPr>
          <p:cNvPr id="6633" name="Freeform 6633"/>
          <p:cNvSpPr/>
          <p:nvPr/>
        </p:nvSpPr>
        <p:spPr>
          <a:xfrm rot="0" flipH="0" flipV="0">
            <a:off x="4334848" y="4767419"/>
            <a:ext cx="72085" cy="10198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4" name="Freeform 6634"/>
          <p:cNvSpPr/>
          <p:nvPr/>
        </p:nvSpPr>
        <p:spPr>
          <a:xfrm rot="0" flipH="0" flipV="0">
            <a:off x="4426771" y="4767419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5" name="Freeform 6635"/>
          <p:cNvSpPr/>
          <p:nvPr/>
        </p:nvSpPr>
        <p:spPr>
          <a:xfrm rot="0" flipH="0" flipV="0">
            <a:off x="4524282" y="4769515"/>
            <a:ext cx="69430" cy="97790"/>
          </a:xfrm>
          <a:custGeom>
            <a:pathLst>
              <a:path w="6311900" h="8890000">
                <a:moveTo>
                  <a:pt x="0" y="8890000"/>
                </a:moveTo>
                <a:lnTo>
                  <a:pt x="4013200" y="8890000"/>
                </a:lnTo>
                <a:cubicBezTo>
                  <a:pt x="5448300" y="8890000"/>
                  <a:pt x="6311900" y="8013700"/>
                  <a:pt x="6311900" y="6489700"/>
                </a:cubicBezTo>
                <a:cubicBezTo>
                  <a:pt x="6311900" y="5105400"/>
                  <a:pt x="5600700" y="4470400"/>
                  <a:pt x="4737100" y="4267200"/>
                </a:cubicBezTo>
                <a:cubicBezTo>
                  <a:pt x="5435600" y="4013200"/>
                  <a:pt x="5981700" y="3403600"/>
                  <a:pt x="5981700" y="2298700"/>
                </a:cubicBezTo>
                <a:cubicBezTo>
                  <a:pt x="5981700" y="812800"/>
                  <a:pt x="5130800" y="0"/>
                  <a:pt x="3708400" y="0"/>
                </a:cubicBez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673600"/>
                </a:lnTo>
                <a:lnTo>
                  <a:pt x="3886200" y="4673600"/>
                </a:lnTo>
                <a:cubicBezTo>
                  <a:pt x="4965700" y="4673600"/>
                  <a:pt x="5575300" y="5334000"/>
                  <a:pt x="5575300" y="6464300"/>
                </a:cubicBezTo>
                <a:cubicBezTo>
                  <a:pt x="5575300" y="7569200"/>
                  <a:pt x="4965700" y="8229600"/>
                  <a:pt x="3886200" y="8229600"/>
                </a:cubicBezTo>
                <a:close/>
                <a:moveTo>
                  <a:pt x="736600" y="4038600"/>
                </a:moveTo>
                <a:lnTo>
                  <a:pt x="736600" y="660400"/>
                </a:lnTo>
                <a:lnTo>
                  <a:pt x="3594100" y="660400"/>
                </a:lnTo>
                <a:cubicBezTo>
                  <a:pt x="4660900" y="660400"/>
                  <a:pt x="5232400" y="1282700"/>
                  <a:pt x="5232400" y="2349500"/>
                </a:cubicBezTo>
                <a:cubicBezTo>
                  <a:pt x="5232400" y="3390900"/>
                  <a:pt x="4660900" y="4038600"/>
                  <a:pt x="3632200" y="4038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6" name="Freeform 6636"/>
          <p:cNvSpPr/>
          <p:nvPr/>
        </p:nvSpPr>
        <p:spPr>
          <a:xfrm rot="0" flipH="0" flipV="0">
            <a:off x="4614947" y="4769515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7" name="Freeform 6637"/>
          <p:cNvSpPr/>
          <p:nvPr/>
        </p:nvSpPr>
        <p:spPr>
          <a:xfrm rot="0" flipH="0" flipV="0">
            <a:off x="4685915" y="4769515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8" name="Freeform 6638"/>
          <p:cNvSpPr/>
          <p:nvPr/>
        </p:nvSpPr>
        <p:spPr>
          <a:xfrm rot="0" flipH="0" flipV="0">
            <a:off x="6934889" y="4823017"/>
            <a:ext cx="56718" cy="74460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9" name="Freeform 6639"/>
          <p:cNvSpPr/>
          <p:nvPr/>
        </p:nvSpPr>
        <p:spPr>
          <a:xfrm rot="0" flipH="0" flipV="0">
            <a:off x="7011724" y="4823017"/>
            <a:ext cx="57556" cy="95135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0" name="Freeform 6640"/>
          <p:cNvSpPr/>
          <p:nvPr/>
        </p:nvSpPr>
        <p:spPr>
          <a:xfrm rot="0" flipH="0" flipV="0">
            <a:off x="7088001" y="4823017"/>
            <a:ext cx="57556" cy="74460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1" name="Freeform 6641"/>
          <p:cNvSpPr/>
          <p:nvPr/>
        </p:nvSpPr>
        <p:spPr>
          <a:xfrm rot="0" flipH="0" flipV="0">
            <a:off x="7166372" y="4824694"/>
            <a:ext cx="54343" cy="71107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2" name="Freeform 6642"/>
          <p:cNvSpPr/>
          <p:nvPr/>
        </p:nvSpPr>
        <p:spPr>
          <a:xfrm rot="0" flipH="0" flipV="0">
            <a:off x="7271287" y="4823017"/>
            <a:ext cx="56438" cy="74460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3" name="Freeform 6643"/>
          <p:cNvSpPr/>
          <p:nvPr/>
        </p:nvSpPr>
        <p:spPr>
          <a:xfrm rot="0" flipH="0" flipV="0">
            <a:off x="7343232" y="4823017"/>
            <a:ext cx="56857" cy="74460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4" name="Freeform 6644"/>
          <p:cNvSpPr/>
          <p:nvPr/>
        </p:nvSpPr>
        <p:spPr>
          <a:xfrm rot="0" flipH="0" flipV="0">
            <a:off x="7423281" y="4824694"/>
            <a:ext cx="56578" cy="71107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5" name="Freeform 6645"/>
          <p:cNvSpPr/>
          <p:nvPr/>
        </p:nvSpPr>
        <p:spPr>
          <a:xfrm rot="0" flipH="0" flipV="0">
            <a:off x="7499836" y="4824694"/>
            <a:ext cx="58394" cy="71107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6" name="Freeform 6646"/>
          <p:cNvSpPr/>
          <p:nvPr/>
        </p:nvSpPr>
        <p:spPr>
          <a:xfrm rot="0" flipH="0" flipV="0">
            <a:off x="7579046" y="4823017"/>
            <a:ext cx="56718" cy="74460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7" name="Freeform 6647"/>
          <p:cNvSpPr/>
          <p:nvPr/>
        </p:nvSpPr>
        <p:spPr>
          <a:xfrm rot="0" flipH="0" flipV="0">
            <a:off x="7655881" y="4824694"/>
            <a:ext cx="58394" cy="71107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8" name="Freeform 6648"/>
          <p:cNvSpPr/>
          <p:nvPr/>
        </p:nvSpPr>
        <p:spPr>
          <a:xfrm rot="0" flipH="0" flipV="0">
            <a:off x="7729922" y="4824694"/>
            <a:ext cx="58115" cy="71107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9" name="Freeform 6649"/>
          <p:cNvSpPr/>
          <p:nvPr/>
        </p:nvSpPr>
        <p:spPr>
          <a:xfrm rot="0" flipH="0" flipV="0">
            <a:off x="7832183" y="4823017"/>
            <a:ext cx="57556" cy="74460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0" name="Freeform 6650"/>
          <p:cNvSpPr/>
          <p:nvPr/>
        </p:nvSpPr>
        <p:spPr>
          <a:xfrm rot="0" flipH="0" flipV="0">
            <a:off x="7902172" y="4824694"/>
            <a:ext cx="58115" cy="71107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1" name="Freeform 6651"/>
          <p:cNvSpPr/>
          <p:nvPr/>
        </p:nvSpPr>
        <p:spPr>
          <a:xfrm rot="0" flipH="0" flipV="0">
            <a:off x="8004419" y="4823017"/>
            <a:ext cx="56718" cy="74460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2" name="Freeform 6652"/>
          <p:cNvSpPr/>
          <p:nvPr/>
        </p:nvSpPr>
        <p:spPr>
          <a:xfrm rot="0" flipH="0" flipV="0">
            <a:off x="8072872" y="4824694"/>
            <a:ext cx="58115" cy="71107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3" name="Freeform 6653"/>
          <p:cNvSpPr/>
          <p:nvPr/>
        </p:nvSpPr>
        <p:spPr>
          <a:xfrm rot="0" flipH="0" flipV="0">
            <a:off x="8146633" y="4823017"/>
            <a:ext cx="57556" cy="95135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4" name="Freeform 6654"/>
          <p:cNvSpPr/>
          <p:nvPr/>
        </p:nvSpPr>
        <p:spPr>
          <a:xfrm rot="0" flipH="0" flipV="0">
            <a:off x="8217740" y="4824694"/>
            <a:ext cx="62725" cy="93459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5" name="Freeform 6655"/>
          <p:cNvSpPr/>
          <p:nvPr/>
        </p:nvSpPr>
        <p:spPr>
          <a:xfrm rot="0" flipH="0" flipV="0">
            <a:off x="8295833" y="4824694"/>
            <a:ext cx="54343" cy="71107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6" name="Freeform 6656"/>
          <p:cNvSpPr/>
          <p:nvPr/>
        </p:nvSpPr>
        <p:spPr>
          <a:xfrm rot="0" flipH="0" flipV="0">
            <a:off x="8360095" y="4824694"/>
            <a:ext cx="58115" cy="71107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7" name="Freeform 6657"/>
          <p:cNvSpPr/>
          <p:nvPr/>
        </p:nvSpPr>
        <p:spPr>
          <a:xfrm rot="0" flipH="0" flipV="0">
            <a:off x="8425474" y="4824694"/>
            <a:ext cx="62725" cy="93459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8" name="Freeform 6658"/>
          <p:cNvSpPr/>
          <p:nvPr/>
        </p:nvSpPr>
        <p:spPr>
          <a:xfrm rot="0" flipH="0" flipV="0">
            <a:off x="8503567" y="4823017"/>
            <a:ext cx="57556" cy="95135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9" name="Freeform 6659"/>
          <p:cNvSpPr/>
          <p:nvPr/>
        </p:nvSpPr>
        <p:spPr>
          <a:xfrm rot="0" flipH="0" flipV="0">
            <a:off x="8583056" y="4824694"/>
            <a:ext cx="75996" cy="71107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0" name="Freeform 6660"/>
          <p:cNvSpPr/>
          <p:nvPr/>
        </p:nvSpPr>
        <p:spPr>
          <a:xfrm rot="0" flipH="0" flipV="0">
            <a:off x="8715771" y="4823017"/>
            <a:ext cx="56718" cy="74460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1" name="Freeform 6661"/>
          <p:cNvSpPr/>
          <p:nvPr/>
        </p:nvSpPr>
        <p:spPr>
          <a:xfrm rot="0" flipH="0" flipV="0">
            <a:off x="8785482" y="4824694"/>
            <a:ext cx="76276" cy="89547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2" name="Freeform 6662"/>
          <p:cNvSpPr/>
          <p:nvPr/>
        </p:nvSpPr>
        <p:spPr>
          <a:xfrm rot="0" flipH="0" flipV="0">
            <a:off x="8876286" y="4823017"/>
            <a:ext cx="57137" cy="74460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3" name="Freeform 6663"/>
          <p:cNvSpPr/>
          <p:nvPr/>
        </p:nvSpPr>
        <p:spPr>
          <a:xfrm rot="0" flipH="0" flipV="0">
            <a:off x="8945437" y="4824694"/>
            <a:ext cx="64262" cy="71107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4" name="Freeform 6664"/>
          <p:cNvSpPr/>
          <p:nvPr/>
        </p:nvSpPr>
        <p:spPr>
          <a:xfrm rot="0" flipH="0" flipV="0">
            <a:off x="9033728" y="4824694"/>
            <a:ext cx="54343" cy="71107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5" name="Freeform 6665"/>
          <p:cNvSpPr/>
          <p:nvPr/>
        </p:nvSpPr>
        <p:spPr>
          <a:xfrm rot="0" flipH="0" flipV="0">
            <a:off x="9106373" y="4824694"/>
            <a:ext cx="58394" cy="71107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6" name="Rectangle 6666"/>
          <p:cNvSpPr/>
          <p:nvPr/>
        </p:nvSpPr>
        <p:spPr>
          <a:xfrm rot="0" flipH="0" flipV="0">
            <a:off x="6926088" y="4897505"/>
            <a:ext cx="2507601" cy="200161"/>
          </a:xfrm>
          <a:prstGeom prst="rect">
            <a:avLst/>
          </a:prstGeom>
        </p:spPr>
      </p:sp>
      <p:sp>
        <p:nvSpPr>
          <p:cNvPr id="6667" name="Freeform 6667"/>
          <p:cNvSpPr/>
          <p:nvPr/>
        </p:nvSpPr>
        <p:spPr>
          <a:xfrm rot="0" flipH="0" flipV="0">
            <a:off x="6938103" y="4992334"/>
            <a:ext cx="58394" cy="71107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8" name="Freeform 6668"/>
          <p:cNvSpPr/>
          <p:nvPr/>
        </p:nvSpPr>
        <p:spPr>
          <a:xfrm rot="0" flipH="0" flipV="0">
            <a:off x="7056429" y="4992334"/>
            <a:ext cx="54343" cy="71107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9" name="Freeform 6669"/>
          <p:cNvSpPr/>
          <p:nvPr/>
        </p:nvSpPr>
        <p:spPr>
          <a:xfrm rot="0" flipH="0" flipV="0">
            <a:off x="7123890" y="4990657"/>
            <a:ext cx="57556" cy="74460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0" name="Freeform 6670"/>
          <p:cNvSpPr/>
          <p:nvPr/>
        </p:nvSpPr>
        <p:spPr>
          <a:xfrm rot="0" flipH="0" flipV="0">
            <a:off x="7202262" y="4990657"/>
            <a:ext cx="57556" cy="95135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1" name="Freeform 6671"/>
          <p:cNvSpPr/>
          <p:nvPr/>
        </p:nvSpPr>
        <p:spPr>
          <a:xfrm rot="0" flipH="0" flipV="0">
            <a:off x="7281751" y="4992334"/>
            <a:ext cx="56299" cy="71107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2" name="Freeform 6672"/>
          <p:cNvSpPr/>
          <p:nvPr/>
        </p:nvSpPr>
        <p:spPr>
          <a:xfrm rot="0" flipH="0" flipV="0">
            <a:off x="7358865" y="4990657"/>
            <a:ext cx="57556" cy="74460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3" name="Freeform 6673"/>
          <p:cNvSpPr/>
          <p:nvPr/>
        </p:nvSpPr>
        <p:spPr>
          <a:xfrm rot="0" flipH="0" flipV="0">
            <a:off x="7437236" y="4990657"/>
            <a:ext cx="57556" cy="95135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4" name="Freeform 6674"/>
          <p:cNvSpPr/>
          <p:nvPr/>
        </p:nvSpPr>
        <p:spPr>
          <a:xfrm rot="0" flipH="0" flipV="0">
            <a:off x="7511837" y="4990657"/>
            <a:ext cx="56857" cy="74460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5" name="Freeform 6675"/>
          <p:cNvSpPr/>
          <p:nvPr/>
        </p:nvSpPr>
        <p:spPr>
          <a:xfrm rot="0" flipH="0" flipV="0">
            <a:off x="7583502" y="4992334"/>
            <a:ext cx="58115" cy="71107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6" name="Freeform 6676"/>
          <p:cNvSpPr/>
          <p:nvPr/>
        </p:nvSpPr>
        <p:spPr>
          <a:xfrm rot="0" flipH="0" flipV="0">
            <a:off x="7657264" y="4992334"/>
            <a:ext cx="58394" cy="71107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7" name="Freeform 6677"/>
          <p:cNvSpPr/>
          <p:nvPr/>
        </p:nvSpPr>
        <p:spPr>
          <a:xfrm rot="0" flipH="0" flipV="0">
            <a:off x="7739687" y="4992334"/>
            <a:ext cx="56578" cy="71107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8" name="Freeform 6678"/>
          <p:cNvSpPr/>
          <p:nvPr/>
        </p:nvSpPr>
        <p:spPr>
          <a:xfrm rot="0" flipH="0" flipV="0">
            <a:off x="7816243" y="4992334"/>
            <a:ext cx="56997" cy="71107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9" name="Freeform 6679"/>
          <p:cNvSpPr/>
          <p:nvPr/>
        </p:nvSpPr>
        <p:spPr>
          <a:xfrm rot="0" flipH="0" flipV="0">
            <a:off x="7897269" y="4992334"/>
            <a:ext cx="75996" cy="71107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0" name="Freeform 6680"/>
          <p:cNvSpPr/>
          <p:nvPr/>
        </p:nvSpPr>
        <p:spPr>
          <a:xfrm rot="0" flipH="0" flipV="0">
            <a:off x="7991706" y="4992334"/>
            <a:ext cx="58813" cy="71107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1" name="Freeform 6681"/>
          <p:cNvSpPr/>
          <p:nvPr/>
        </p:nvSpPr>
        <p:spPr>
          <a:xfrm rot="0" flipH="0" flipV="0">
            <a:off x="8104723" y="4992334"/>
            <a:ext cx="56299" cy="71107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2" name="Freeform 6682"/>
          <p:cNvSpPr/>
          <p:nvPr/>
        </p:nvSpPr>
        <p:spPr>
          <a:xfrm rot="0" flipH="0" flipV="0">
            <a:off x="8185051" y="4990657"/>
            <a:ext cx="57556" cy="95135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3" name="Freeform 6683"/>
          <p:cNvSpPr/>
          <p:nvPr/>
        </p:nvSpPr>
        <p:spPr>
          <a:xfrm rot="0" flipH="0" flipV="0">
            <a:off x="8261327" y="4990657"/>
            <a:ext cx="57556" cy="74460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4" name="Freeform 6684"/>
          <p:cNvSpPr/>
          <p:nvPr/>
        </p:nvSpPr>
        <p:spPr>
          <a:xfrm rot="0" flipH="0" flipV="0">
            <a:off x="8339698" y="4992334"/>
            <a:ext cx="66916" cy="89547"/>
          </a:xfrm>
          <a:custGeom>
            <a:pathLst>
              <a:path w="6083300" h="8140700">
                <a:moveTo>
                  <a:pt x="5397500" y="8140700"/>
                </a:moveTo>
                <a:lnTo>
                  <a:pt x="6083300" y="8140700"/>
                </a:lnTo>
                <a:lnTo>
                  <a:pt x="6083300" y="5854700"/>
                </a:lnTo>
                <a:lnTo>
                  <a:pt x="5092700" y="5854700"/>
                </a:lnTo>
                <a:lnTo>
                  <a:pt x="5092700" y="0"/>
                </a:lnTo>
                <a:lnTo>
                  <a:pt x="4406900" y="0"/>
                </a:lnTo>
                <a:lnTo>
                  <a:pt x="44069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lnTo>
                  <a:pt x="0" y="6464300"/>
                </a:lnTo>
                <a:lnTo>
                  <a:pt x="5397500" y="64643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5" name="Freeform 6685"/>
          <p:cNvSpPr/>
          <p:nvPr/>
        </p:nvSpPr>
        <p:spPr>
          <a:xfrm rot="0" flipH="0" flipV="0">
            <a:off x="8421144" y="4990657"/>
            <a:ext cx="57137" cy="74460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6" name="Freeform 6686"/>
          <p:cNvSpPr/>
          <p:nvPr/>
        </p:nvSpPr>
        <p:spPr>
          <a:xfrm rot="0" flipH="0" flipV="0">
            <a:off x="8491832" y="4992334"/>
            <a:ext cx="76276" cy="89547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7" name="Freeform 6687"/>
          <p:cNvSpPr/>
          <p:nvPr/>
        </p:nvSpPr>
        <p:spPr>
          <a:xfrm rot="0" flipH="0" flipV="0">
            <a:off x="8577468" y="4992334"/>
            <a:ext cx="62725" cy="93459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8" name="Freeform 6688"/>
          <p:cNvSpPr/>
          <p:nvPr/>
        </p:nvSpPr>
        <p:spPr>
          <a:xfrm rot="0" flipH="0" flipV="0">
            <a:off x="8655561" y="4990657"/>
            <a:ext cx="57556" cy="95135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9" name="Freeform 6689"/>
          <p:cNvSpPr/>
          <p:nvPr/>
        </p:nvSpPr>
        <p:spPr>
          <a:xfrm rot="0" flipH="0" flipV="0">
            <a:off x="8767321" y="4990657"/>
            <a:ext cx="56438" cy="74460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0" name="Freeform 6690"/>
          <p:cNvSpPr/>
          <p:nvPr/>
        </p:nvSpPr>
        <p:spPr>
          <a:xfrm rot="0" flipH="0" flipV="0">
            <a:off x="8839266" y="4990657"/>
            <a:ext cx="56857" cy="74460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1" name="Freeform 6691"/>
          <p:cNvSpPr/>
          <p:nvPr/>
        </p:nvSpPr>
        <p:spPr>
          <a:xfrm rot="0" flipH="0" flipV="0">
            <a:off x="8914983" y="4992334"/>
            <a:ext cx="54902" cy="71107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2" name="Freeform 6692"/>
          <p:cNvSpPr/>
          <p:nvPr/>
        </p:nvSpPr>
        <p:spPr>
          <a:xfrm rot="0" flipH="0" flipV="0">
            <a:off x="8993914" y="4992334"/>
            <a:ext cx="56578" cy="71107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3" name="Freeform 6693"/>
          <p:cNvSpPr/>
          <p:nvPr/>
        </p:nvSpPr>
        <p:spPr>
          <a:xfrm rot="0" flipH="0" flipV="0">
            <a:off x="9070469" y="4992334"/>
            <a:ext cx="58394" cy="71107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4" name="Freeform 6694"/>
          <p:cNvSpPr/>
          <p:nvPr/>
        </p:nvSpPr>
        <p:spPr>
          <a:xfrm rot="0" flipH="0" flipV="0">
            <a:off x="9144510" y="4992334"/>
            <a:ext cx="58115" cy="71107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5" name="Freeform 6695"/>
          <p:cNvSpPr/>
          <p:nvPr/>
        </p:nvSpPr>
        <p:spPr>
          <a:xfrm rot="0" flipH="0" flipV="0">
            <a:off x="9213662" y="4990657"/>
            <a:ext cx="57137" cy="74460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6" name="Freeform 6696"/>
          <p:cNvSpPr/>
          <p:nvPr/>
        </p:nvSpPr>
        <p:spPr>
          <a:xfrm rot="0" flipH="0" flipV="0">
            <a:off x="9282814" y="4992334"/>
            <a:ext cx="64262" cy="71107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7" name="Freeform 6697"/>
          <p:cNvSpPr/>
          <p:nvPr/>
        </p:nvSpPr>
        <p:spPr>
          <a:xfrm rot="0" flipH="0" flipV="0">
            <a:off x="9366773" y="4992334"/>
            <a:ext cx="54902" cy="71107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8" name="Rectangle 6698"/>
          <p:cNvSpPr/>
          <p:nvPr/>
        </p:nvSpPr>
        <p:spPr>
          <a:xfrm rot="0" flipH="0" flipV="0">
            <a:off x="6586233" y="4605982"/>
            <a:ext cx="2548826" cy="204184"/>
          </a:xfrm>
          <a:prstGeom prst="rect">
            <a:avLst/>
          </a:prstGeom>
        </p:spPr>
      </p:sp>
      <p:sp>
        <p:nvSpPr>
          <p:cNvPr id="6699" name="Freeform 6699"/>
          <p:cNvSpPr/>
          <p:nvPr/>
        </p:nvSpPr>
        <p:spPr>
          <a:xfrm rot="0" flipH="0" flipV="0">
            <a:off x="6600343" y="4675916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7391400"/>
                </a:lnTo>
                <a:lnTo>
                  <a:pt x="3530600" y="7391400"/>
                </a:lnTo>
                <a:lnTo>
                  <a:pt x="3530600" y="0"/>
                </a:lnTo>
                <a:lnTo>
                  <a:pt x="3111500" y="0"/>
                </a:lnTo>
                <a:lnTo>
                  <a:pt x="622300" y="1358900"/>
                </a:lnTo>
                <a:lnTo>
                  <a:pt x="622300" y="2235200"/>
                </a:lnTo>
                <a:lnTo>
                  <a:pt x="1879600" y="2235200"/>
                </a:lnTo>
                <a:lnTo>
                  <a:pt x="1879600" y="7391400"/>
                </a:lnTo>
                <a:lnTo>
                  <a:pt x="0" y="7391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0" name="Freeform 6700"/>
          <p:cNvSpPr/>
          <p:nvPr/>
        </p:nvSpPr>
        <p:spPr>
          <a:xfrm rot="0" flipH="0" flipV="0">
            <a:off x="6682487" y="4673820"/>
            <a:ext cx="66916" cy="101981"/>
          </a:xfrm>
          <a:custGeom>
            <a:pathLst>
              <a:path w="6083300" h="9271000">
                <a:moveTo>
                  <a:pt x="3035300" y="9271000"/>
                </a:moveTo>
                <a:cubicBezTo>
                  <a:pt x="4902200" y="9271000"/>
                  <a:pt x="6083300" y="8229600"/>
                  <a:pt x="6083300" y="6235700"/>
                </a:cubicBezTo>
                <a:lnTo>
                  <a:pt x="6083300" y="3035300"/>
                </a:lnTo>
                <a:cubicBezTo>
                  <a:pt x="6083300" y="1041400"/>
                  <a:pt x="4902200" y="0"/>
                  <a:pt x="3035300" y="0"/>
                </a:cubicBezTo>
                <a:cubicBezTo>
                  <a:pt x="1181100" y="0"/>
                  <a:pt x="0" y="1041400"/>
                  <a:pt x="0" y="3035300"/>
                </a:cubicBezTo>
                <a:lnTo>
                  <a:pt x="0" y="6235700"/>
                </a:lnTo>
                <a:cubicBezTo>
                  <a:pt x="0" y="8229600"/>
                  <a:pt x="1181100" y="9271000"/>
                  <a:pt x="3035300" y="9271000"/>
                </a:cubicBezTo>
                <a:close/>
                <a:moveTo>
                  <a:pt x="1651000" y="2946400"/>
                </a:moveTo>
                <a:cubicBezTo>
                  <a:pt x="1651000" y="2133600"/>
                  <a:pt x="2095500" y="1498600"/>
                  <a:pt x="3035300" y="1498600"/>
                </a:cubicBezTo>
                <a:cubicBezTo>
                  <a:pt x="3429000" y="1498600"/>
                  <a:pt x="3733800" y="1612900"/>
                  <a:pt x="3962400" y="1790700"/>
                </a:cubicBezTo>
                <a:lnTo>
                  <a:pt x="1651000" y="5918200"/>
                </a:lnTo>
                <a:close/>
                <a:moveTo>
                  <a:pt x="3035300" y="7772400"/>
                </a:moveTo>
                <a:cubicBezTo>
                  <a:pt x="2641600" y="7772400"/>
                  <a:pt x="2336800" y="7670800"/>
                  <a:pt x="2120900" y="7480300"/>
                </a:cubicBezTo>
                <a:lnTo>
                  <a:pt x="4432300" y="3390900"/>
                </a:lnTo>
                <a:lnTo>
                  <a:pt x="4432300" y="6324600"/>
                </a:lnTo>
                <a:cubicBezTo>
                  <a:pt x="4432300" y="7137400"/>
                  <a:pt x="3987800" y="7772400"/>
                  <a:pt x="3035300" y="77724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1" name="Freeform 6701"/>
          <p:cNvSpPr/>
          <p:nvPr/>
        </p:nvSpPr>
        <p:spPr>
          <a:xfrm rot="0" flipH="0" flipV="0">
            <a:off x="6939534" y="4601875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2" name="Freeform 6702"/>
          <p:cNvSpPr/>
          <p:nvPr/>
        </p:nvSpPr>
        <p:spPr>
          <a:xfrm rot="0" flipH="0" flipV="0">
            <a:off x="7032714" y="4599779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3" name="Freeform 6703"/>
          <p:cNvSpPr/>
          <p:nvPr/>
        </p:nvSpPr>
        <p:spPr>
          <a:xfrm rot="0" flipH="0" flipV="0">
            <a:off x="7121145" y="4601875"/>
            <a:ext cx="89128" cy="118186"/>
          </a:xfrm>
          <a:custGeom>
            <a:pathLst>
              <a:path w="8102600" h="10744200">
                <a:moveTo>
                  <a:pt x="0" y="10744200"/>
                </a:moveTo>
                <a:lnTo>
                  <a:pt x="685800" y="10744200"/>
                </a:lnTo>
                <a:lnTo>
                  <a:pt x="685800" y="8890000"/>
                </a:lnTo>
                <a:lnTo>
                  <a:pt x="7416800" y="8890000"/>
                </a:lnTo>
                <a:lnTo>
                  <a:pt x="7416800" y="10744200"/>
                </a:lnTo>
                <a:lnTo>
                  <a:pt x="8102600" y="10744200"/>
                </a:lnTo>
                <a:lnTo>
                  <a:pt x="8102600" y="8229600"/>
                </a:lnTo>
                <a:lnTo>
                  <a:pt x="6959600" y="8229600"/>
                </a:lnTo>
                <a:lnTo>
                  <a:pt x="6959600" y="0"/>
                </a:lnTo>
                <a:lnTo>
                  <a:pt x="1930400" y="0"/>
                </a:lnTo>
                <a:lnTo>
                  <a:pt x="1930400" y="3695700"/>
                </a:lnTo>
                <a:cubicBezTo>
                  <a:pt x="1930400" y="6362700"/>
                  <a:pt x="1282700" y="7391400"/>
                  <a:pt x="647700" y="8229600"/>
                </a:cubicBezTo>
                <a:lnTo>
                  <a:pt x="0" y="8229600"/>
                </a:lnTo>
                <a:close/>
                <a:moveTo>
                  <a:pt x="1460500" y="8229600"/>
                </a:moveTo>
                <a:cubicBezTo>
                  <a:pt x="2044700" y="7366000"/>
                  <a:pt x="2616200" y="6324600"/>
                  <a:pt x="2616200" y="3695700"/>
                </a:cubicBezTo>
                <a:lnTo>
                  <a:pt x="2616200" y="660400"/>
                </a:lnTo>
                <a:lnTo>
                  <a:pt x="6210300" y="660400"/>
                </a:lnTo>
                <a:lnTo>
                  <a:pt x="6210300" y="822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4" name="Freeform 6704"/>
          <p:cNvSpPr/>
          <p:nvPr/>
        </p:nvSpPr>
        <p:spPr>
          <a:xfrm rot="0" flipH="0" flipV="0">
            <a:off x="7229273" y="4601875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5" name="Freeform 6705"/>
          <p:cNvSpPr/>
          <p:nvPr/>
        </p:nvSpPr>
        <p:spPr>
          <a:xfrm rot="0" flipH="0" flipV="0">
            <a:off x="7325246" y="4601875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6" name="Freeform 6706"/>
          <p:cNvSpPr/>
          <p:nvPr/>
        </p:nvSpPr>
        <p:spPr>
          <a:xfrm rot="0" flipH="0" flipV="0">
            <a:off x="7419544" y="4599779"/>
            <a:ext cx="72085" cy="10198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7" name="Freeform 6707"/>
          <p:cNvSpPr/>
          <p:nvPr/>
        </p:nvSpPr>
        <p:spPr>
          <a:xfrm rot="0" flipH="0" flipV="0">
            <a:off x="7504481" y="4601875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8" name="Freeform 6708"/>
          <p:cNvSpPr/>
          <p:nvPr/>
        </p:nvSpPr>
        <p:spPr>
          <a:xfrm rot="0" flipH="0" flipV="0">
            <a:off x="7605624" y="4601875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9" name="Freeform 6709"/>
          <p:cNvSpPr/>
          <p:nvPr/>
        </p:nvSpPr>
        <p:spPr>
          <a:xfrm rot="0" flipH="0" flipV="0">
            <a:off x="7702436" y="4601875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0" name="Freeform 6710"/>
          <p:cNvSpPr/>
          <p:nvPr/>
        </p:nvSpPr>
        <p:spPr>
          <a:xfrm rot="0" flipH="0" flipV="0">
            <a:off x="7799528" y="4601875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1" name="Freeform 6711"/>
          <p:cNvSpPr/>
          <p:nvPr/>
        </p:nvSpPr>
        <p:spPr>
          <a:xfrm rot="0" flipH="0" flipV="0">
            <a:off x="7907097" y="4601875"/>
            <a:ext cx="89128" cy="118186"/>
          </a:xfrm>
          <a:custGeom>
            <a:pathLst>
              <a:path w="8102600" h="10744200">
                <a:moveTo>
                  <a:pt x="0" y="10744200"/>
                </a:moveTo>
                <a:lnTo>
                  <a:pt x="685800" y="10744200"/>
                </a:lnTo>
                <a:lnTo>
                  <a:pt x="685800" y="8890000"/>
                </a:lnTo>
                <a:lnTo>
                  <a:pt x="7416800" y="8890000"/>
                </a:lnTo>
                <a:lnTo>
                  <a:pt x="7416800" y="10744200"/>
                </a:lnTo>
                <a:lnTo>
                  <a:pt x="8102600" y="10744200"/>
                </a:lnTo>
                <a:lnTo>
                  <a:pt x="8102600" y="8229600"/>
                </a:lnTo>
                <a:lnTo>
                  <a:pt x="6959600" y="8229600"/>
                </a:lnTo>
                <a:lnTo>
                  <a:pt x="6959600" y="0"/>
                </a:lnTo>
                <a:lnTo>
                  <a:pt x="1930400" y="0"/>
                </a:lnTo>
                <a:lnTo>
                  <a:pt x="1930400" y="3695700"/>
                </a:lnTo>
                <a:cubicBezTo>
                  <a:pt x="1930400" y="6362700"/>
                  <a:pt x="1282700" y="7391400"/>
                  <a:pt x="647700" y="8229600"/>
                </a:cubicBezTo>
                <a:lnTo>
                  <a:pt x="0" y="8229600"/>
                </a:lnTo>
                <a:close/>
                <a:moveTo>
                  <a:pt x="1460500" y="8229600"/>
                </a:moveTo>
                <a:cubicBezTo>
                  <a:pt x="2044700" y="7366000"/>
                  <a:pt x="2616200" y="6324600"/>
                  <a:pt x="2616200" y="3695700"/>
                </a:cubicBezTo>
                <a:lnTo>
                  <a:pt x="2616200" y="660400"/>
                </a:lnTo>
                <a:lnTo>
                  <a:pt x="6210300" y="660400"/>
                </a:lnTo>
                <a:lnTo>
                  <a:pt x="6210300" y="822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2" name="Freeform 6712"/>
          <p:cNvSpPr/>
          <p:nvPr/>
        </p:nvSpPr>
        <p:spPr>
          <a:xfrm rot="0" flipH="0" flipV="0">
            <a:off x="8012431" y="4599779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3" name="Freeform 6713"/>
          <p:cNvSpPr/>
          <p:nvPr/>
        </p:nvSpPr>
        <p:spPr>
          <a:xfrm rot="0" flipH="0" flipV="0">
            <a:off x="8109941" y="4601875"/>
            <a:ext cx="58534" cy="97790"/>
          </a:xfrm>
          <a:custGeom>
            <a:pathLst>
              <a:path w="53213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321300" y="660400"/>
                </a:lnTo>
                <a:lnTo>
                  <a:pt x="5321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4" name="Freeform 6714"/>
          <p:cNvSpPr/>
          <p:nvPr/>
        </p:nvSpPr>
        <p:spPr>
          <a:xfrm rot="0" flipH="0" flipV="0">
            <a:off x="8181328" y="4599779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5" name="Freeform 6715"/>
          <p:cNvSpPr/>
          <p:nvPr/>
        </p:nvSpPr>
        <p:spPr>
          <a:xfrm rot="0" flipH="0" flipV="0">
            <a:off x="8278838" y="4601875"/>
            <a:ext cx="69430" cy="97790"/>
          </a:xfrm>
          <a:custGeom>
            <a:pathLst>
              <a:path w="6311900" h="8890000">
                <a:moveTo>
                  <a:pt x="0" y="8890000"/>
                </a:moveTo>
                <a:lnTo>
                  <a:pt x="4013200" y="8890000"/>
                </a:lnTo>
                <a:cubicBezTo>
                  <a:pt x="5448300" y="8890000"/>
                  <a:pt x="6311900" y="8013700"/>
                  <a:pt x="6311900" y="6489700"/>
                </a:cubicBezTo>
                <a:cubicBezTo>
                  <a:pt x="6311900" y="5105400"/>
                  <a:pt x="5600700" y="4470400"/>
                  <a:pt x="4737100" y="4267200"/>
                </a:cubicBezTo>
                <a:cubicBezTo>
                  <a:pt x="5435600" y="4013200"/>
                  <a:pt x="5981700" y="3403600"/>
                  <a:pt x="5981700" y="2298700"/>
                </a:cubicBezTo>
                <a:cubicBezTo>
                  <a:pt x="5981700" y="812800"/>
                  <a:pt x="5130800" y="0"/>
                  <a:pt x="3708400" y="0"/>
                </a:cubicBez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673600"/>
                </a:lnTo>
                <a:lnTo>
                  <a:pt x="3886200" y="4673600"/>
                </a:lnTo>
                <a:cubicBezTo>
                  <a:pt x="4965700" y="4673600"/>
                  <a:pt x="5575300" y="5334000"/>
                  <a:pt x="5575300" y="6464300"/>
                </a:cubicBezTo>
                <a:cubicBezTo>
                  <a:pt x="5575300" y="7569200"/>
                  <a:pt x="4965700" y="8229600"/>
                  <a:pt x="3886200" y="8229600"/>
                </a:cubicBezTo>
                <a:close/>
                <a:moveTo>
                  <a:pt x="736600" y="4038600"/>
                </a:moveTo>
                <a:lnTo>
                  <a:pt x="736600" y="660400"/>
                </a:lnTo>
                <a:lnTo>
                  <a:pt x="3594100" y="660400"/>
                </a:lnTo>
                <a:cubicBezTo>
                  <a:pt x="4660900" y="660400"/>
                  <a:pt x="5232400" y="1282700"/>
                  <a:pt x="5232400" y="2349500"/>
                </a:cubicBezTo>
                <a:cubicBezTo>
                  <a:pt x="5232400" y="3390900"/>
                  <a:pt x="4660900" y="4038600"/>
                  <a:pt x="3632200" y="4038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6" name="Freeform 6716"/>
          <p:cNvSpPr/>
          <p:nvPr/>
        </p:nvSpPr>
        <p:spPr>
          <a:xfrm rot="0" flipH="0" flipV="0">
            <a:off x="8366710" y="4599779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7" name="Freeform 6717"/>
          <p:cNvSpPr/>
          <p:nvPr/>
        </p:nvSpPr>
        <p:spPr>
          <a:xfrm rot="0" flipH="0" flipV="0">
            <a:off x="8464220" y="4601875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8" name="Freeform 6718"/>
          <p:cNvSpPr/>
          <p:nvPr/>
        </p:nvSpPr>
        <p:spPr>
          <a:xfrm rot="0" flipH="0" flipV="0">
            <a:off x="8535468" y="4601875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9" name="Freeform 6719"/>
          <p:cNvSpPr/>
          <p:nvPr/>
        </p:nvSpPr>
        <p:spPr>
          <a:xfrm rot="0" flipH="0" flipV="0">
            <a:off x="8666925" y="4599779"/>
            <a:ext cx="69011" cy="101981"/>
          </a:xfrm>
          <a:custGeom>
            <a:pathLst>
              <a:path w="6273800" h="9271000">
                <a:moveTo>
                  <a:pt x="3232348" y="9271000"/>
                </a:moveTo>
                <a:cubicBezTo>
                  <a:pt x="5179417" y="9271000"/>
                  <a:pt x="6273800" y="8204200"/>
                  <a:pt x="6273800" y="6591300"/>
                </a:cubicBezTo>
                <a:cubicBezTo>
                  <a:pt x="6273800" y="5384800"/>
                  <a:pt x="5499100" y="4673600"/>
                  <a:pt x="4546600" y="4470400"/>
                </a:cubicBezTo>
                <a:cubicBezTo>
                  <a:pt x="5384800" y="4229100"/>
                  <a:pt x="6032500" y="3594100"/>
                  <a:pt x="6032500" y="2451100"/>
                </a:cubicBezTo>
                <a:cubicBezTo>
                  <a:pt x="6032500" y="1054100"/>
                  <a:pt x="5014317" y="0"/>
                  <a:pt x="3168848" y="0"/>
                </a:cubicBezTo>
                <a:cubicBezTo>
                  <a:pt x="1437878" y="0"/>
                  <a:pt x="165100" y="990600"/>
                  <a:pt x="165100" y="2971800"/>
                </a:cubicBezTo>
                <a:lnTo>
                  <a:pt x="914400" y="2971800"/>
                </a:lnTo>
                <a:cubicBezTo>
                  <a:pt x="914400" y="1447800"/>
                  <a:pt x="1866900" y="711200"/>
                  <a:pt x="3175000" y="711200"/>
                </a:cubicBezTo>
                <a:cubicBezTo>
                  <a:pt x="4546600" y="711200"/>
                  <a:pt x="5283200" y="1524000"/>
                  <a:pt x="5283200" y="2552700"/>
                </a:cubicBezTo>
                <a:cubicBezTo>
                  <a:pt x="5283200" y="3644900"/>
                  <a:pt x="4572000" y="4165600"/>
                  <a:pt x="3467100" y="4165600"/>
                </a:cubicBezTo>
                <a:lnTo>
                  <a:pt x="2171700" y="4165600"/>
                </a:lnTo>
                <a:lnTo>
                  <a:pt x="2171700" y="4826000"/>
                </a:lnTo>
                <a:lnTo>
                  <a:pt x="3467100" y="4826000"/>
                </a:lnTo>
                <a:cubicBezTo>
                  <a:pt x="4749800" y="4826000"/>
                  <a:pt x="5537200" y="5486400"/>
                  <a:pt x="5537200" y="6578600"/>
                </a:cubicBezTo>
                <a:cubicBezTo>
                  <a:pt x="5537200" y="7823200"/>
                  <a:pt x="4696817" y="8559800"/>
                  <a:pt x="3257946" y="8559800"/>
                </a:cubicBezTo>
                <a:cubicBezTo>
                  <a:pt x="1818878" y="8559800"/>
                  <a:pt x="736600" y="7797800"/>
                  <a:pt x="736600" y="6299200"/>
                </a:cubicBezTo>
                <a:lnTo>
                  <a:pt x="0" y="6299200"/>
                </a:lnTo>
                <a:cubicBezTo>
                  <a:pt x="0" y="8267700"/>
                  <a:pt x="1412478" y="9271000"/>
                  <a:pt x="3232348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0" name="Freeform 6720"/>
          <p:cNvSpPr/>
          <p:nvPr/>
        </p:nvSpPr>
        <p:spPr>
          <a:xfrm rot="0" flipH="0" flipV="0">
            <a:off x="8747393" y="4601875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1" name="Freeform 6721"/>
          <p:cNvSpPr/>
          <p:nvPr/>
        </p:nvSpPr>
        <p:spPr>
          <a:xfrm rot="0" flipH="0" flipV="0">
            <a:off x="8848535" y="4575611"/>
            <a:ext cx="70269" cy="124053"/>
          </a:xfrm>
          <a:custGeom>
            <a:pathLst>
              <a:path w="6388100" h="11277600">
                <a:moveTo>
                  <a:pt x="0" y="11277600"/>
                </a:moveTo>
                <a:lnTo>
                  <a:pt x="685800" y="11277600"/>
                </a:lnTo>
                <a:lnTo>
                  <a:pt x="5651500" y="3683000"/>
                </a:lnTo>
                <a:lnTo>
                  <a:pt x="5651500" y="11277600"/>
                </a:lnTo>
                <a:lnTo>
                  <a:pt x="6388100" y="11277600"/>
                </a:lnTo>
                <a:lnTo>
                  <a:pt x="6388100" y="2387600"/>
                </a:lnTo>
                <a:lnTo>
                  <a:pt x="5702300" y="2387600"/>
                </a:lnTo>
                <a:lnTo>
                  <a:pt x="736600" y="9982200"/>
                </a:lnTo>
                <a:lnTo>
                  <a:pt x="736600" y="2387600"/>
                </a:lnTo>
                <a:lnTo>
                  <a:pt x="0" y="2387600"/>
                </a:lnTo>
                <a:close/>
                <a:moveTo>
                  <a:pt x="3187700" y="1854200"/>
                </a:moveTo>
                <a:cubicBezTo>
                  <a:pt x="4318000" y="1854200"/>
                  <a:pt x="5118100" y="1231900"/>
                  <a:pt x="5118100" y="127000"/>
                </a:cubicBezTo>
                <a:lnTo>
                  <a:pt x="5118100" y="0"/>
                </a:lnTo>
                <a:lnTo>
                  <a:pt x="4495800" y="0"/>
                </a:lnTo>
                <a:lnTo>
                  <a:pt x="4495800" y="114300"/>
                </a:lnTo>
                <a:cubicBezTo>
                  <a:pt x="4495800" y="901700"/>
                  <a:pt x="3987800" y="1295400"/>
                  <a:pt x="3187700" y="1295400"/>
                </a:cubicBezTo>
                <a:cubicBezTo>
                  <a:pt x="2374900" y="1295400"/>
                  <a:pt x="1879600" y="889000"/>
                  <a:pt x="1879600" y="114300"/>
                </a:cubicBezTo>
                <a:lnTo>
                  <a:pt x="1879600" y="0"/>
                </a:lnTo>
                <a:lnTo>
                  <a:pt x="1257300" y="0"/>
                </a:lnTo>
                <a:lnTo>
                  <a:pt x="1257300" y="127000"/>
                </a:lnTo>
                <a:cubicBezTo>
                  <a:pt x="1257300" y="1231900"/>
                  <a:pt x="2044700" y="1854200"/>
                  <a:pt x="3187700" y="18542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2" name="Freeform 6722"/>
          <p:cNvSpPr/>
          <p:nvPr/>
        </p:nvSpPr>
        <p:spPr>
          <a:xfrm rot="0" flipH="0" flipV="0">
            <a:off x="8945627" y="4601875"/>
            <a:ext cx="84658" cy="97790"/>
          </a:xfrm>
          <a:custGeom>
            <a:pathLst>
              <a:path w="7696200" h="8890000">
                <a:moveTo>
                  <a:pt x="0" y="8890000"/>
                </a:moveTo>
                <a:lnTo>
                  <a:pt x="711200" y="8890000"/>
                </a:lnTo>
                <a:lnTo>
                  <a:pt x="711200" y="1295400"/>
                </a:lnTo>
                <a:lnTo>
                  <a:pt x="3594100" y="5727700"/>
                </a:lnTo>
                <a:lnTo>
                  <a:pt x="4089400" y="5727700"/>
                </a:lnTo>
                <a:lnTo>
                  <a:pt x="6972300" y="1270000"/>
                </a:lnTo>
                <a:lnTo>
                  <a:pt x="6972300" y="8890000"/>
                </a:lnTo>
                <a:lnTo>
                  <a:pt x="7696200" y="8890000"/>
                </a:lnTo>
                <a:lnTo>
                  <a:pt x="7696200" y="0"/>
                </a:lnTo>
                <a:lnTo>
                  <a:pt x="6997700" y="0"/>
                </a:lnTo>
                <a:lnTo>
                  <a:pt x="3860800" y="4813300"/>
                </a:lnTo>
                <a:lnTo>
                  <a:pt x="7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3" name="Freeform 6723"/>
          <p:cNvSpPr/>
          <p:nvPr/>
        </p:nvSpPr>
        <p:spPr>
          <a:xfrm rot="0" flipH="0" flipV="0">
            <a:off x="9047328" y="4601875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4" name="Rectangle 6724"/>
          <p:cNvSpPr/>
          <p:nvPr/>
        </p:nvSpPr>
        <p:spPr>
          <a:xfrm rot="0" flipH="0" flipV="0">
            <a:off x="5655877" y="3248695"/>
            <a:ext cx="1424101" cy="204184"/>
          </a:xfrm>
          <a:prstGeom prst="rect">
            <a:avLst/>
          </a:prstGeom>
        </p:spPr>
      </p:sp>
      <p:sp>
        <p:nvSpPr>
          <p:cNvPr id="6725" name="Freeform 6725"/>
          <p:cNvSpPr/>
          <p:nvPr/>
        </p:nvSpPr>
        <p:spPr>
          <a:xfrm rot="0" flipH="0" flipV="0">
            <a:off x="5665656" y="3318629"/>
            <a:ext cx="68453" cy="99885"/>
          </a:xfrm>
          <a:custGeom>
            <a:pathLst>
              <a:path w="6223000" h="9080500">
                <a:moveTo>
                  <a:pt x="3111500" y="9080500"/>
                </a:moveTo>
                <a:cubicBezTo>
                  <a:pt x="4991100" y="9080500"/>
                  <a:pt x="6223000" y="7950200"/>
                  <a:pt x="6223000" y="5943600"/>
                </a:cubicBezTo>
                <a:cubicBezTo>
                  <a:pt x="6223000" y="4114800"/>
                  <a:pt x="5067300" y="3187700"/>
                  <a:pt x="3670300" y="3187700"/>
                </a:cubicBezTo>
                <a:cubicBezTo>
                  <a:pt x="3365500" y="3187700"/>
                  <a:pt x="3149600" y="3213100"/>
                  <a:pt x="2921000" y="3251200"/>
                </a:cubicBezTo>
                <a:lnTo>
                  <a:pt x="4648200" y="596900"/>
                </a:lnTo>
                <a:lnTo>
                  <a:pt x="4648200" y="0"/>
                </a:lnTo>
                <a:lnTo>
                  <a:pt x="3136900" y="0"/>
                </a:lnTo>
                <a:lnTo>
                  <a:pt x="863600" y="3581400"/>
                </a:lnTo>
                <a:cubicBezTo>
                  <a:pt x="266700" y="4533900"/>
                  <a:pt x="0" y="5308600"/>
                  <a:pt x="0" y="6121400"/>
                </a:cubicBezTo>
                <a:cubicBezTo>
                  <a:pt x="0" y="7950200"/>
                  <a:pt x="1231900" y="9080500"/>
                  <a:pt x="3111500" y="9080500"/>
                </a:cubicBezTo>
                <a:close/>
                <a:moveTo>
                  <a:pt x="3111500" y="7581900"/>
                </a:moveTo>
                <a:cubicBezTo>
                  <a:pt x="2146300" y="7581900"/>
                  <a:pt x="1651000" y="6972300"/>
                  <a:pt x="1651000" y="6045200"/>
                </a:cubicBezTo>
                <a:cubicBezTo>
                  <a:pt x="1651000" y="5194300"/>
                  <a:pt x="2032000" y="4521200"/>
                  <a:pt x="3098800" y="4521200"/>
                </a:cubicBezTo>
                <a:cubicBezTo>
                  <a:pt x="4114800" y="4521200"/>
                  <a:pt x="4572000" y="5118100"/>
                  <a:pt x="4572000" y="6045200"/>
                </a:cubicBezTo>
                <a:cubicBezTo>
                  <a:pt x="4572000" y="6972300"/>
                  <a:pt x="4076700" y="7581900"/>
                  <a:pt x="3111500" y="758190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6" name="Freeform 6726"/>
          <p:cNvSpPr/>
          <p:nvPr/>
        </p:nvSpPr>
        <p:spPr>
          <a:xfrm rot="0" flipH="0" flipV="0">
            <a:off x="5965871" y="3244588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7" name="Freeform 6727"/>
          <p:cNvSpPr/>
          <p:nvPr/>
        </p:nvSpPr>
        <p:spPr>
          <a:xfrm rot="0" flipH="0" flipV="0">
            <a:off x="6059051" y="3242492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8" name="Freeform 6728"/>
          <p:cNvSpPr/>
          <p:nvPr/>
        </p:nvSpPr>
        <p:spPr>
          <a:xfrm rot="0" flipH="0" flipV="0">
            <a:off x="6147482" y="3244588"/>
            <a:ext cx="89128" cy="118186"/>
          </a:xfrm>
          <a:custGeom>
            <a:pathLst>
              <a:path w="8102600" h="10744200">
                <a:moveTo>
                  <a:pt x="0" y="10744200"/>
                </a:moveTo>
                <a:lnTo>
                  <a:pt x="685800" y="10744200"/>
                </a:lnTo>
                <a:lnTo>
                  <a:pt x="685800" y="8890000"/>
                </a:lnTo>
                <a:lnTo>
                  <a:pt x="7416800" y="8890000"/>
                </a:lnTo>
                <a:lnTo>
                  <a:pt x="7416800" y="10744200"/>
                </a:lnTo>
                <a:lnTo>
                  <a:pt x="8102600" y="10744200"/>
                </a:lnTo>
                <a:lnTo>
                  <a:pt x="8102600" y="8229600"/>
                </a:lnTo>
                <a:lnTo>
                  <a:pt x="6959600" y="8229600"/>
                </a:lnTo>
                <a:lnTo>
                  <a:pt x="6959600" y="0"/>
                </a:lnTo>
                <a:lnTo>
                  <a:pt x="1930400" y="0"/>
                </a:lnTo>
                <a:lnTo>
                  <a:pt x="1930400" y="3695700"/>
                </a:lnTo>
                <a:cubicBezTo>
                  <a:pt x="1930400" y="6362700"/>
                  <a:pt x="1282700" y="7391400"/>
                  <a:pt x="647700" y="8229600"/>
                </a:cubicBezTo>
                <a:lnTo>
                  <a:pt x="0" y="8229600"/>
                </a:lnTo>
                <a:close/>
                <a:moveTo>
                  <a:pt x="1460500" y="8229600"/>
                </a:moveTo>
                <a:cubicBezTo>
                  <a:pt x="2044700" y="7366000"/>
                  <a:pt x="2616200" y="6324600"/>
                  <a:pt x="2616200" y="3695700"/>
                </a:cubicBezTo>
                <a:lnTo>
                  <a:pt x="2616200" y="660400"/>
                </a:lnTo>
                <a:lnTo>
                  <a:pt x="6210300" y="660400"/>
                </a:lnTo>
                <a:lnTo>
                  <a:pt x="6210300" y="822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9" name="Freeform 6729"/>
          <p:cNvSpPr/>
          <p:nvPr/>
        </p:nvSpPr>
        <p:spPr>
          <a:xfrm rot="0" flipH="0" flipV="0">
            <a:off x="6245830" y="3244588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0" name="Freeform 6730"/>
          <p:cNvSpPr/>
          <p:nvPr/>
        </p:nvSpPr>
        <p:spPr>
          <a:xfrm rot="0" flipH="0" flipV="0">
            <a:off x="6335099" y="3244588"/>
            <a:ext cx="66916" cy="97790"/>
          </a:xfrm>
          <a:custGeom>
            <a:pathLst>
              <a:path w="6083300" h="8890000">
                <a:moveTo>
                  <a:pt x="5346700" y="8890000"/>
                </a:moveTo>
                <a:lnTo>
                  <a:pt x="6083300" y="8890000"/>
                </a:lnTo>
                <a:lnTo>
                  <a:pt x="6083300" y="0"/>
                </a:lnTo>
                <a:lnTo>
                  <a:pt x="5346700" y="0"/>
                </a:lnTo>
                <a:lnTo>
                  <a:pt x="5346700" y="4229100"/>
                </a:lnTo>
                <a:cubicBezTo>
                  <a:pt x="4699000" y="4483100"/>
                  <a:pt x="3949700" y="4597400"/>
                  <a:pt x="3200400" y="4597400"/>
                </a:cubicBezTo>
                <a:cubicBezTo>
                  <a:pt x="1473200" y="4597400"/>
                  <a:pt x="736600" y="3860800"/>
                  <a:pt x="736600" y="2552700"/>
                </a:cubicBezTo>
                <a:lnTo>
                  <a:pt x="736600" y="0"/>
                </a:lnTo>
                <a:lnTo>
                  <a:pt x="0" y="0"/>
                </a:lnTo>
                <a:lnTo>
                  <a:pt x="0" y="2628900"/>
                </a:lnTo>
                <a:cubicBezTo>
                  <a:pt x="0" y="4800600"/>
                  <a:pt x="1600200" y="5283200"/>
                  <a:pt x="3149600" y="5283200"/>
                </a:cubicBezTo>
                <a:cubicBezTo>
                  <a:pt x="3848100" y="5283200"/>
                  <a:pt x="4686300" y="5168900"/>
                  <a:pt x="5346700" y="4927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1" name="Freeform 6731"/>
          <p:cNvSpPr/>
          <p:nvPr/>
        </p:nvSpPr>
        <p:spPr>
          <a:xfrm rot="0" flipH="0" flipV="0">
            <a:off x="6419058" y="3244588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2" name="Freeform 6732"/>
          <p:cNvSpPr/>
          <p:nvPr/>
        </p:nvSpPr>
        <p:spPr>
          <a:xfrm rot="0" flipH="0" flipV="0">
            <a:off x="6550516" y="3242492"/>
            <a:ext cx="69011" cy="101981"/>
          </a:xfrm>
          <a:custGeom>
            <a:pathLst>
              <a:path w="6273800" h="9271000">
                <a:moveTo>
                  <a:pt x="3232348" y="9271000"/>
                </a:moveTo>
                <a:cubicBezTo>
                  <a:pt x="5179417" y="9271000"/>
                  <a:pt x="6273800" y="8204200"/>
                  <a:pt x="6273800" y="6591300"/>
                </a:cubicBezTo>
                <a:cubicBezTo>
                  <a:pt x="6273800" y="5384800"/>
                  <a:pt x="5499100" y="4673600"/>
                  <a:pt x="4546600" y="4470400"/>
                </a:cubicBezTo>
                <a:cubicBezTo>
                  <a:pt x="5384800" y="4229100"/>
                  <a:pt x="6032500" y="3594100"/>
                  <a:pt x="6032500" y="2451100"/>
                </a:cubicBezTo>
                <a:cubicBezTo>
                  <a:pt x="6032500" y="1054100"/>
                  <a:pt x="5014317" y="0"/>
                  <a:pt x="3168848" y="0"/>
                </a:cubicBezTo>
                <a:cubicBezTo>
                  <a:pt x="1437878" y="0"/>
                  <a:pt x="165100" y="990600"/>
                  <a:pt x="165100" y="2971800"/>
                </a:cubicBezTo>
                <a:lnTo>
                  <a:pt x="914400" y="2971800"/>
                </a:lnTo>
                <a:cubicBezTo>
                  <a:pt x="914400" y="1447800"/>
                  <a:pt x="1866900" y="711200"/>
                  <a:pt x="3175000" y="711200"/>
                </a:cubicBezTo>
                <a:cubicBezTo>
                  <a:pt x="4546600" y="711200"/>
                  <a:pt x="5283200" y="1524000"/>
                  <a:pt x="5283200" y="2552700"/>
                </a:cubicBezTo>
                <a:cubicBezTo>
                  <a:pt x="5283200" y="3644900"/>
                  <a:pt x="4572000" y="4165600"/>
                  <a:pt x="3467100" y="4165600"/>
                </a:cubicBezTo>
                <a:lnTo>
                  <a:pt x="2171700" y="4165600"/>
                </a:lnTo>
                <a:lnTo>
                  <a:pt x="2171700" y="4826000"/>
                </a:lnTo>
                <a:lnTo>
                  <a:pt x="3467100" y="4826000"/>
                </a:lnTo>
                <a:cubicBezTo>
                  <a:pt x="4749800" y="4826000"/>
                  <a:pt x="5537200" y="5486400"/>
                  <a:pt x="5537200" y="6578600"/>
                </a:cubicBezTo>
                <a:cubicBezTo>
                  <a:pt x="5537200" y="7823200"/>
                  <a:pt x="4696817" y="8559800"/>
                  <a:pt x="3257946" y="8559800"/>
                </a:cubicBezTo>
                <a:cubicBezTo>
                  <a:pt x="1818878" y="8559800"/>
                  <a:pt x="736600" y="7797800"/>
                  <a:pt x="736600" y="6299200"/>
                </a:cubicBezTo>
                <a:lnTo>
                  <a:pt x="0" y="6299200"/>
                </a:lnTo>
                <a:cubicBezTo>
                  <a:pt x="0" y="8267700"/>
                  <a:pt x="1412478" y="9271000"/>
                  <a:pt x="3232348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3" name="Freeform 6733"/>
          <p:cNvSpPr/>
          <p:nvPr/>
        </p:nvSpPr>
        <p:spPr>
          <a:xfrm rot="0" flipH="0" flipV="0">
            <a:off x="6630983" y="3244588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4" name="Freeform 6734"/>
          <p:cNvSpPr/>
          <p:nvPr/>
        </p:nvSpPr>
        <p:spPr>
          <a:xfrm rot="0" flipH="0" flipV="0">
            <a:off x="6726957" y="3244588"/>
            <a:ext cx="68173" cy="97790"/>
          </a:xfrm>
          <a:custGeom>
            <a:pathLst>
              <a:path w="6197600" h="8890000">
                <a:moveTo>
                  <a:pt x="0" y="8890000"/>
                </a:moveTo>
                <a:lnTo>
                  <a:pt x="711200" y="8890000"/>
                </a:lnTo>
                <a:lnTo>
                  <a:pt x="2959100" y="5257800"/>
                </a:lnTo>
                <a:lnTo>
                  <a:pt x="5461000" y="5257800"/>
                </a:lnTo>
                <a:lnTo>
                  <a:pt x="5461000" y="8890000"/>
                </a:lnTo>
                <a:lnTo>
                  <a:pt x="6197600" y="8890000"/>
                </a:lnTo>
                <a:lnTo>
                  <a:pt x="6197600" y="0"/>
                </a:lnTo>
                <a:lnTo>
                  <a:pt x="2628900" y="0"/>
                </a:lnTo>
                <a:cubicBezTo>
                  <a:pt x="1066800" y="0"/>
                  <a:pt x="177800" y="1003300"/>
                  <a:pt x="177800" y="2616200"/>
                </a:cubicBezTo>
                <a:cubicBezTo>
                  <a:pt x="177800" y="4165600"/>
                  <a:pt x="952500" y="5016500"/>
                  <a:pt x="2159000" y="5194300"/>
                </a:cubicBezTo>
                <a:lnTo>
                  <a:pt x="0" y="8636000"/>
                </a:lnTo>
                <a:close/>
                <a:moveTo>
                  <a:pt x="2755900" y="4597400"/>
                </a:moveTo>
                <a:cubicBezTo>
                  <a:pt x="1612900" y="4597400"/>
                  <a:pt x="939800" y="3886200"/>
                  <a:pt x="939800" y="2628900"/>
                </a:cubicBezTo>
                <a:cubicBezTo>
                  <a:pt x="939800" y="1384300"/>
                  <a:pt x="1612900" y="660400"/>
                  <a:pt x="2755900" y="660400"/>
                </a:cubicBezTo>
                <a:lnTo>
                  <a:pt x="5461000" y="660400"/>
                </a:lnTo>
                <a:lnTo>
                  <a:pt x="5461000" y="4597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5" name="Freeform 6735"/>
          <p:cNvSpPr/>
          <p:nvPr/>
        </p:nvSpPr>
        <p:spPr>
          <a:xfrm rot="0" flipH="0" flipV="0">
            <a:off x="6821953" y="3244588"/>
            <a:ext cx="69430" cy="97790"/>
          </a:xfrm>
          <a:custGeom>
            <a:pathLst>
              <a:path w="6311900" h="8890000">
                <a:moveTo>
                  <a:pt x="0" y="8890000"/>
                </a:moveTo>
                <a:lnTo>
                  <a:pt x="4013200" y="8890000"/>
                </a:lnTo>
                <a:cubicBezTo>
                  <a:pt x="5448300" y="8890000"/>
                  <a:pt x="6311900" y="8013700"/>
                  <a:pt x="6311900" y="6489700"/>
                </a:cubicBezTo>
                <a:cubicBezTo>
                  <a:pt x="6311900" y="5105400"/>
                  <a:pt x="5600700" y="4470400"/>
                  <a:pt x="4737100" y="4267200"/>
                </a:cubicBezTo>
                <a:cubicBezTo>
                  <a:pt x="5435600" y="4013200"/>
                  <a:pt x="5981700" y="3403600"/>
                  <a:pt x="5981700" y="2298700"/>
                </a:cubicBezTo>
                <a:cubicBezTo>
                  <a:pt x="5981700" y="812800"/>
                  <a:pt x="5130800" y="0"/>
                  <a:pt x="3708400" y="0"/>
                </a:cubicBez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673600"/>
                </a:lnTo>
                <a:lnTo>
                  <a:pt x="3886200" y="4673600"/>
                </a:lnTo>
                <a:cubicBezTo>
                  <a:pt x="4965700" y="4673600"/>
                  <a:pt x="5575300" y="5334000"/>
                  <a:pt x="5575300" y="6464300"/>
                </a:cubicBezTo>
                <a:cubicBezTo>
                  <a:pt x="5575300" y="7569200"/>
                  <a:pt x="4965700" y="8229600"/>
                  <a:pt x="3886200" y="8229600"/>
                </a:cubicBezTo>
                <a:close/>
                <a:moveTo>
                  <a:pt x="736600" y="4038600"/>
                </a:moveTo>
                <a:lnTo>
                  <a:pt x="736600" y="660400"/>
                </a:lnTo>
                <a:lnTo>
                  <a:pt x="3594100" y="660400"/>
                </a:lnTo>
                <a:cubicBezTo>
                  <a:pt x="4660900" y="660400"/>
                  <a:pt x="5232400" y="1282700"/>
                  <a:pt x="5232400" y="2349500"/>
                </a:cubicBezTo>
                <a:cubicBezTo>
                  <a:pt x="5232400" y="3390900"/>
                  <a:pt x="4660900" y="4038600"/>
                  <a:pt x="3632200" y="4038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6" name="Freeform 6736"/>
          <p:cNvSpPr/>
          <p:nvPr/>
        </p:nvSpPr>
        <p:spPr>
          <a:xfrm rot="0" flipH="0" flipV="0">
            <a:off x="6912618" y="3244588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7" name="Freeform 6737"/>
          <p:cNvSpPr/>
          <p:nvPr/>
        </p:nvSpPr>
        <p:spPr>
          <a:xfrm rot="0" flipH="0" flipV="0">
            <a:off x="6996298" y="3244588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8" name="Rectangle 6738"/>
          <p:cNvSpPr/>
          <p:nvPr/>
        </p:nvSpPr>
        <p:spPr>
          <a:xfrm rot="0" flipH="0" flipV="0">
            <a:off x="2933117" y="3342294"/>
            <a:ext cx="3943738" cy="201949"/>
          </a:xfrm>
          <a:prstGeom prst="rect">
            <a:avLst/>
          </a:prstGeom>
        </p:spPr>
      </p:sp>
      <p:sp>
        <p:nvSpPr>
          <p:cNvPr id="6739" name="Freeform 6739"/>
          <p:cNvSpPr/>
          <p:nvPr/>
        </p:nvSpPr>
        <p:spPr>
          <a:xfrm rot="0" flipH="0" flipV="0">
            <a:off x="2941918" y="3336091"/>
            <a:ext cx="67475" cy="99885"/>
          </a:xfrm>
          <a:custGeom>
            <a:pathLst>
              <a:path w="6134100" h="9080500">
                <a:moveTo>
                  <a:pt x="3060700" y="9080500"/>
                </a:moveTo>
                <a:cubicBezTo>
                  <a:pt x="4876800" y="9080500"/>
                  <a:pt x="6134100" y="7975600"/>
                  <a:pt x="6134100" y="5842000"/>
                </a:cubicBezTo>
                <a:cubicBezTo>
                  <a:pt x="6134100" y="3632200"/>
                  <a:pt x="4800600" y="2844800"/>
                  <a:pt x="3441700" y="2844800"/>
                </a:cubicBezTo>
                <a:cubicBezTo>
                  <a:pt x="2692400" y="2844800"/>
                  <a:pt x="2324100" y="2984500"/>
                  <a:pt x="1854200" y="3251200"/>
                </a:cubicBezTo>
                <a:lnTo>
                  <a:pt x="2032000" y="1498600"/>
                </a:lnTo>
                <a:lnTo>
                  <a:pt x="5638800" y="1498600"/>
                </a:lnTo>
                <a:lnTo>
                  <a:pt x="5638800" y="0"/>
                </a:lnTo>
                <a:lnTo>
                  <a:pt x="749300" y="0"/>
                </a:lnTo>
                <a:lnTo>
                  <a:pt x="279400" y="4864100"/>
                </a:lnTo>
                <a:lnTo>
                  <a:pt x="1866900" y="4864100"/>
                </a:lnTo>
                <a:cubicBezTo>
                  <a:pt x="2057400" y="4559300"/>
                  <a:pt x="2425700" y="4191000"/>
                  <a:pt x="3136900" y="4191000"/>
                </a:cubicBezTo>
                <a:cubicBezTo>
                  <a:pt x="3949700" y="4191000"/>
                  <a:pt x="4483100" y="4851400"/>
                  <a:pt x="4483100" y="5842000"/>
                </a:cubicBezTo>
                <a:cubicBezTo>
                  <a:pt x="4483100" y="6896100"/>
                  <a:pt x="4064000" y="7581900"/>
                  <a:pt x="3098800" y="7581900"/>
                </a:cubicBezTo>
                <a:cubicBezTo>
                  <a:pt x="2260600" y="7581900"/>
                  <a:pt x="1714500" y="7073900"/>
                  <a:pt x="1612900" y="6400800"/>
                </a:cubicBezTo>
                <a:lnTo>
                  <a:pt x="0" y="6400800"/>
                </a:lnTo>
                <a:cubicBezTo>
                  <a:pt x="177800" y="8115300"/>
                  <a:pt x="1358900" y="9080500"/>
                  <a:pt x="3060700" y="9080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0" name="Freeform 6740"/>
          <p:cNvSpPr/>
          <p:nvPr/>
        </p:nvSpPr>
        <p:spPr>
          <a:xfrm rot="0" flipH="0" flipV="0">
            <a:off x="5965871" y="3412228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1" name="Freeform 6741"/>
          <p:cNvSpPr/>
          <p:nvPr/>
        </p:nvSpPr>
        <p:spPr>
          <a:xfrm rot="0" flipH="0" flipV="0">
            <a:off x="6052904" y="3412228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2" name="Freeform 6742"/>
          <p:cNvSpPr/>
          <p:nvPr/>
        </p:nvSpPr>
        <p:spPr>
          <a:xfrm rot="0" flipH="0" flipV="0">
            <a:off x="6184362" y="3410132"/>
            <a:ext cx="69011" cy="101981"/>
          </a:xfrm>
          <a:custGeom>
            <a:pathLst>
              <a:path w="6273800" h="9271000">
                <a:moveTo>
                  <a:pt x="3232348" y="9271000"/>
                </a:moveTo>
                <a:cubicBezTo>
                  <a:pt x="5179417" y="9271000"/>
                  <a:pt x="6273800" y="8204200"/>
                  <a:pt x="6273800" y="6591300"/>
                </a:cubicBezTo>
                <a:cubicBezTo>
                  <a:pt x="6273800" y="5384800"/>
                  <a:pt x="5499100" y="4673600"/>
                  <a:pt x="4546600" y="4470400"/>
                </a:cubicBezTo>
                <a:cubicBezTo>
                  <a:pt x="5384800" y="4229100"/>
                  <a:pt x="6032500" y="3594100"/>
                  <a:pt x="6032500" y="2451100"/>
                </a:cubicBezTo>
                <a:cubicBezTo>
                  <a:pt x="6032500" y="1054100"/>
                  <a:pt x="5014317" y="0"/>
                  <a:pt x="3168848" y="0"/>
                </a:cubicBezTo>
                <a:cubicBezTo>
                  <a:pt x="1437878" y="0"/>
                  <a:pt x="165100" y="990600"/>
                  <a:pt x="165100" y="2971800"/>
                </a:cubicBezTo>
                <a:lnTo>
                  <a:pt x="914400" y="2971800"/>
                </a:lnTo>
                <a:cubicBezTo>
                  <a:pt x="914400" y="1447800"/>
                  <a:pt x="1866900" y="711200"/>
                  <a:pt x="3175000" y="711200"/>
                </a:cubicBezTo>
                <a:cubicBezTo>
                  <a:pt x="4546600" y="711200"/>
                  <a:pt x="5283200" y="1524000"/>
                  <a:pt x="5283200" y="2552700"/>
                </a:cubicBezTo>
                <a:cubicBezTo>
                  <a:pt x="5283200" y="3644900"/>
                  <a:pt x="4572000" y="4165600"/>
                  <a:pt x="3467100" y="4165600"/>
                </a:cubicBezTo>
                <a:lnTo>
                  <a:pt x="2171700" y="4165600"/>
                </a:lnTo>
                <a:lnTo>
                  <a:pt x="2171700" y="4826000"/>
                </a:lnTo>
                <a:lnTo>
                  <a:pt x="3467100" y="4826000"/>
                </a:lnTo>
                <a:cubicBezTo>
                  <a:pt x="4749800" y="4826000"/>
                  <a:pt x="5537200" y="5486400"/>
                  <a:pt x="5537200" y="6578600"/>
                </a:cubicBezTo>
                <a:cubicBezTo>
                  <a:pt x="5537200" y="7823200"/>
                  <a:pt x="4696817" y="8559800"/>
                  <a:pt x="3257946" y="8559800"/>
                </a:cubicBezTo>
                <a:cubicBezTo>
                  <a:pt x="1818878" y="8559800"/>
                  <a:pt x="736600" y="7797800"/>
                  <a:pt x="736600" y="6299200"/>
                </a:cubicBezTo>
                <a:lnTo>
                  <a:pt x="0" y="6299200"/>
                </a:lnTo>
                <a:cubicBezTo>
                  <a:pt x="0" y="8267700"/>
                  <a:pt x="1412478" y="9271000"/>
                  <a:pt x="3232348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3" name="Freeform 6743"/>
          <p:cNvSpPr/>
          <p:nvPr/>
        </p:nvSpPr>
        <p:spPr>
          <a:xfrm rot="0" flipH="0" flipV="0">
            <a:off x="6264829" y="3412228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4" name="Freeform 6744"/>
          <p:cNvSpPr/>
          <p:nvPr/>
        </p:nvSpPr>
        <p:spPr>
          <a:xfrm rot="0" flipH="0" flipV="0">
            <a:off x="6365972" y="3412228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5" name="Freeform 6745"/>
          <p:cNvSpPr/>
          <p:nvPr/>
        </p:nvSpPr>
        <p:spPr>
          <a:xfrm rot="0" flipH="0" flipV="0">
            <a:off x="6446719" y="3412228"/>
            <a:ext cx="84658" cy="97790"/>
          </a:xfrm>
          <a:custGeom>
            <a:pathLst>
              <a:path w="7696200" h="8890000">
                <a:moveTo>
                  <a:pt x="0" y="8890000"/>
                </a:moveTo>
                <a:lnTo>
                  <a:pt x="711200" y="8890000"/>
                </a:lnTo>
                <a:lnTo>
                  <a:pt x="711200" y="1295400"/>
                </a:lnTo>
                <a:lnTo>
                  <a:pt x="3594100" y="5727700"/>
                </a:lnTo>
                <a:lnTo>
                  <a:pt x="4089400" y="5727700"/>
                </a:lnTo>
                <a:lnTo>
                  <a:pt x="6972300" y="1270000"/>
                </a:lnTo>
                <a:lnTo>
                  <a:pt x="6972300" y="8890000"/>
                </a:lnTo>
                <a:lnTo>
                  <a:pt x="7696200" y="8890000"/>
                </a:lnTo>
                <a:lnTo>
                  <a:pt x="7696200" y="0"/>
                </a:lnTo>
                <a:lnTo>
                  <a:pt x="6997700" y="0"/>
                </a:lnTo>
                <a:lnTo>
                  <a:pt x="3860800" y="4813300"/>
                </a:lnTo>
                <a:lnTo>
                  <a:pt x="7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6" name="Freeform 6746"/>
          <p:cNvSpPr/>
          <p:nvPr/>
        </p:nvSpPr>
        <p:spPr>
          <a:xfrm rot="0" flipH="0" flipV="0">
            <a:off x="6588514" y="3410970"/>
            <a:ext cx="97929" cy="100723"/>
          </a:xfrm>
          <a:custGeom>
            <a:pathLst>
              <a:path w="8902700" h="9156700">
                <a:moveTo>
                  <a:pt x="4076700" y="9156700"/>
                </a:moveTo>
                <a:lnTo>
                  <a:pt x="4826000" y="9156700"/>
                </a:lnTo>
                <a:lnTo>
                  <a:pt x="4826000" y="7899400"/>
                </a:lnTo>
                <a:lnTo>
                  <a:pt x="5575300" y="7899400"/>
                </a:lnTo>
                <a:cubicBezTo>
                  <a:pt x="7493000" y="7899400"/>
                  <a:pt x="8902700" y="6845300"/>
                  <a:pt x="8902700" y="4978400"/>
                </a:cubicBezTo>
                <a:lnTo>
                  <a:pt x="8902700" y="4051300"/>
                </a:lnTo>
                <a:cubicBezTo>
                  <a:pt x="8902700" y="2171700"/>
                  <a:pt x="7493000" y="1117600"/>
                  <a:pt x="5575300" y="1117600"/>
                </a:cubicBezTo>
                <a:lnTo>
                  <a:pt x="4826000" y="1117600"/>
                </a:lnTo>
                <a:lnTo>
                  <a:pt x="4826000" y="0"/>
                </a:lnTo>
                <a:lnTo>
                  <a:pt x="4076700" y="0"/>
                </a:lnTo>
                <a:lnTo>
                  <a:pt x="4076700" y="1117600"/>
                </a:lnTo>
                <a:lnTo>
                  <a:pt x="3327400" y="1117600"/>
                </a:lnTo>
                <a:cubicBezTo>
                  <a:pt x="1422400" y="1117600"/>
                  <a:pt x="0" y="2171700"/>
                  <a:pt x="0" y="4051300"/>
                </a:cubicBezTo>
                <a:lnTo>
                  <a:pt x="0" y="4978400"/>
                </a:lnTo>
                <a:cubicBezTo>
                  <a:pt x="0" y="6845300"/>
                  <a:pt x="1422400" y="7899400"/>
                  <a:pt x="3327400" y="7899400"/>
                </a:cubicBezTo>
                <a:lnTo>
                  <a:pt x="4076700" y="7899400"/>
                </a:lnTo>
                <a:close/>
                <a:moveTo>
                  <a:pt x="3302000" y="7239000"/>
                </a:moveTo>
                <a:cubicBezTo>
                  <a:pt x="1739900" y="7239000"/>
                  <a:pt x="736600" y="6337300"/>
                  <a:pt x="736600" y="4965700"/>
                </a:cubicBezTo>
                <a:lnTo>
                  <a:pt x="736600" y="4051300"/>
                </a:lnTo>
                <a:cubicBezTo>
                  <a:pt x="736600" y="2679700"/>
                  <a:pt x="1739900" y="1778000"/>
                  <a:pt x="3302000" y="1778000"/>
                </a:cubicBezTo>
                <a:lnTo>
                  <a:pt x="4076700" y="1778000"/>
                </a:lnTo>
                <a:lnTo>
                  <a:pt x="4076700" y="7239000"/>
                </a:lnTo>
                <a:close/>
                <a:moveTo>
                  <a:pt x="4826000" y="7239000"/>
                </a:moveTo>
                <a:lnTo>
                  <a:pt x="4826000" y="1778000"/>
                </a:lnTo>
                <a:lnTo>
                  <a:pt x="5613400" y="1778000"/>
                </a:lnTo>
                <a:cubicBezTo>
                  <a:pt x="7175500" y="1778000"/>
                  <a:pt x="8166100" y="2679700"/>
                  <a:pt x="8166100" y="4051300"/>
                </a:cubicBezTo>
                <a:lnTo>
                  <a:pt x="8166100" y="4965700"/>
                </a:lnTo>
                <a:cubicBezTo>
                  <a:pt x="8166100" y="6337300"/>
                  <a:pt x="7175500" y="7239000"/>
                  <a:pt x="5613400" y="7239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7" name="Freeform 6747"/>
          <p:cNvSpPr/>
          <p:nvPr/>
        </p:nvSpPr>
        <p:spPr>
          <a:xfrm rot="0" flipH="0" flipV="0">
            <a:off x="6707678" y="3412228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8" name="Freeform 6748"/>
          <p:cNvSpPr/>
          <p:nvPr/>
        </p:nvSpPr>
        <p:spPr>
          <a:xfrm rot="0" flipH="0" flipV="0">
            <a:off x="6794292" y="3412228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9" name="Rectangle 6749"/>
          <p:cNvSpPr/>
          <p:nvPr/>
        </p:nvSpPr>
        <p:spPr>
          <a:xfrm rot="0" flipH="0" flipV="0">
            <a:off x="3235847" y="3179096"/>
            <a:ext cx="1486408" cy="535441"/>
          </a:xfrm>
          <a:prstGeom prst="rect">
            <a:avLst/>
          </a:prstGeom>
        </p:spPr>
      </p:sp>
      <p:sp>
        <p:nvSpPr>
          <p:cNvPr id="6750" name="Freeform 6750"/>
          <p:cNvSpPr/>
          <p:nvPr/>
        </p:nvSpPr>
        <p:spPr>
          <a:xfrm rot="0" flipH="0" flipV="0">
            <a:off x="3249258" y="3247242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1" name="Freeform 6751"/>
          <p:cNvSpPr/>
          <p:nvPr/>
        </p:nvSpPr>
        <p:spPr>
          <a:xfrm rot="0" flipH="0" flipV="0">
            <a:off x="3342438" y="3245146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2" name="Freeform 6752"/>
          <p:cNvSpPr/>
          <p:nvPr/>
        </p:nvSpPr>
        <p:spPr>
          <a:xfrm rot="0" flipH="0" flipV="0">
            <a:off x="3430868" y="3247242"/>
            <a:ext cx="89128" cy="118186"/>
          </a:xfrm>
          <a:custGeom>
            <a:pathLst>
              <a:path w="8102600" h="10744200">
                <a:moveTo>
                  <a:pt x="0" y="10744200"/>
                </a:moveTo>
                <a:lnTo>
                  <a:pt x="685800" y="10744200"/>
                </a:lnTo>
                <a:lnTo>
                  <a:pt x="685800" y="8890000"/>
                </a:lnTo>
                <a:lnTo>
                  <a:pt x="7416800" y="8890000"/>
                </a:lnTo>
                <a:lnTo>
                  <a:pt x="7416800" y="10744200"/>
                </a:lnTo>
                <a:lnTo>
                  <a:pt x="8102600" y="10744200"/>
                </a:lnTo>
                <a:lnTo>
                  <a:pt x="8102600" y="8229600"/>
                </a:lnTo>
                <a:lnTo>
                  <a:pt x="6959600" y="8229600"/>
                </a:lnTo>
                <a:lnTo>
                  <a:pt x="6959600" y="0"/>
                </a:lnTo>
                <a:lnTo>
                  <a:pt x="1930400" y="0"/>
                </a:lnTo>
                <a:lnTo>
                  <a:pt x="1930400" y="3695700"/>
                </a:lnTo>
                <a:cubicBezTo>
                  <a:pt x="1930400" y="6362700"/>
                  <a:pt x="1282700" y="7391400"/>
                  <a:pt x="647700" y="8229600"/>
                </a:cubicBezTo>
                <a:lnTo>
                  <a:pt x="0" y="8229600"/>
                </a:lnTo>
                <a:close/>
                <a:moveTo>
                  <a:pt x="1460500" y="8229600"/>
                </a:moveTo>
                <a:cubicBezTo>
                  <a:pt x="2044700" y="7366000"/>
                  <a:pt x="2616200" y="6324600"/>
                  <a:pt x="2616200" y="3695700"/>
                </a:cubicBezTo>
                <a:lnTo>
                  <a:pt x="2616200" y="660400"/>
                </a:lnTo>
                <a:lnTo>
                  <a:pt x="6210300" y="660400"/>
                </a:lnTo>
                <a:lnTo>
                  <a:pt x="6210300" y="822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3" name="Freeform 6753"/>
          <p:cNvSpPr/>
          <p:nvPr/>
        </p:nvSpPr>
        <p:spPr>
          <a:xfrm rot="0" flipH="0" flipV="0">
            <a:off x="3538996" y="3247242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4" name="Freeform 6754"/>
          <p:cNvSpPr/>
          <p:nvPr/>
        </p:nvSpPr>
        <p:spPr>
          <a:xfrm rot="0" flipH="0" flipV="0">
            <a:off x="3634969" y="3247242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5" name="Freeform 6755"/>
          <p:cNvSpPr/>
          <p:nvPr/>
        </p:nvSpPr>
        <p:spPr>
          <a:xfrm rot="0" flipH="0" flipV="0">
            <a:off x="3729267" y="3245146"/>
            <a:ext cx="72085" cy="10198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6" name="Freeform 6756"/>
          <p:cNvSpPr/>
          <p:nvPr/>
        </p:nvSpPr>
        <p:spPr>
          <a:xfrm rot="0" flipH="0" flipV="0">
            <a:off x="3814205" y="3247242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7" name="Freeform 6757"/>
          <p:cNvSpPr/>
          <p:nvPr/>
        </p:nvSpPr>
        <p:spPr>
          <a:xfrm rot="0" flipH="0" flipV="0">
            <a:off x="3915347" y="3247242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8" name="Freeform 6758"/>
          <p:cNvSpPr/>
          <p:nvPr/>
        </p:nvSpPr>
        <p:spPr>
          <a:xfrm rot="0" flipH="0" flipV="0">
            <a:off x="4012160" y="3247242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9" name="Freeform 6759"/>
          <p:cNvSpPr/>
          <p:nvPr/>
        </p:nvSpPr>
        <p:spPr>
          <a:xfrm rot="0" flipH="0" flipV="0">
            <a:off x="4109251" y="3247242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0" name="Freeform 6760"/>
          <p:cNvSpPr/>
          <p:nvPr/>
        </p:nvSpPr>
        <p:spPr>
          <a:xfrm rot="0" flipH="0" flipV="0">
            <a:off x="4225900" y="3247242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1" name="Freeform 6761"/>
          <p:cNvSpPr/>
          <p:nvPr/>
        </p:nvSpPr>
        <p:spPr>
          <a:xfrm rot="0" flipH="0" flipV="0">
            <a:off x="4321874" y="3247242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2" name="Freeform 6762"/>
          <p:cNvSpPr/>
          <p:nvPr/>
        </p:nvSpPr>
        <p:spPr>
          <a:xfrm rot="0" flipH="0" flipV="0">
            <a:off x="4405694" y="3245146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3" name="Freeform 6763"/>
          <p:cNvSpPr/>
          <p:nvPr/>
        </p:nvSpPr>
        <p:spPr>
          <a:xfrm rot="0" flipH="0" flipV="0">
            <a:off x="4493426" y="3247242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4" name="Freeform 6764"/>
          <p:cNvSpPr/>
          <p:nvPr/>
        </p:nvSpPr>
        <p:spPr>
          <a:xfrm rot="0" flipH="0" flipV="0">
            <a:off x="4577386" y="3245146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5" name="Freeform 6765"/>
          <p:cNvSpPr/>
          <p:nvPr/>
        </p:nvSpPr>
        <p:spPr>
          <a:xfrm rot="0" flipH="0" flipV="0">
            <a:off x="4670705" y="3297813"/>
            <a:ext cx="42468" cy="6985"/>
          </a:xfrm>
          <a:custGeom>
            <a:pathLst>
              <a:path w="3860800" h="635000">
                <a:moveTo>
                  <a:pt x="0" y="635000"/>
                </a:moveTo>
                <a:lnTo>
                  <a:pt x="3860800" y="635000"/>
                </a:lnTo>
                <a:lnTo>
                  <a:pt x="386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6" name="Freeform 6766"/>
          <p:cNvSpPr/>
          <p:nvPr/>
        </p:nvSpPr>
        <p:spPr>
          <a:xfrm rot="0" flipH="0" flipV="0">
            <a:off x="3249258" y="3414882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7" name="Freeform 6767"/>
          <p:cNvSpPr/>
          <p:nvPr/>
        </p:nvSpPr>
        <p:spPr>
          <a:xfrm rot="0" flipH="0" flipV="0">
            <a:off x="3328747" y="3412786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8" name="Freeform 6768"/>
          <p:cNvSpPr/>
          <p:nvPr/>
        </p:nvSpPr>
        <p:spPr>
          <a:xfrm rot="0" flipH="0" flipV="0">
            <a:off x="3415780" y="3414882"/>
            <a:ext cx="77952" cy="97790"/>
          </a:xfrm>
          <a:custGeom>
            <a:pathLst>
              <a:path w="7086600" h="8890000">
                <a:moveTo>
                  <a:pt x="0" y="8890000"/>
                </a:moveTo>
                <a:cubicBezTo>
                  <a:pt x="1778000" y="8890000"/>
                  <a:pt x="2540000" y="7747000"/>
                  <a:pt x="2540000" y="4330700"/>
                </a:cubicBezTo>
                <a:lnTo>
                  <a:pt x="2540000" y="660400"/>
                </a:lnTo>
                <a:lnTo>
                  <a:pt x="6350000" y="660400"/>
                </a:lnTo>
                <a:lnTo>
                  <a:pt x="6350000" y="8890000"/>
                </a:lnTo>
                <a:lnTo>
                  <a:pt x="7086600" y="8890000"/>
                </a:lnTo>
                <a:lnTo>
                  <a:pt x="7086600" y="0"/>
                </a:lnTo>
                <a:lnTo>
                  <a:pt x="1816100" y="0"/>
                </a:lnTo>
                <a:lnTo>
                  <a:pt x="1816100" y="4343400"/>
                </a:lnTo>
                <a:cubicBezTo>
                  <a:pt x="1816100" y="7302500"/>
                  <a:pt x="1371600" y="8204200"/>
                  <a:pt x="0" y="82042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9" name="Freeform 6769"/>
          <p:cNvSpPr/>
          <p:nvPr/>
        </p:nvSpPr>
        <p:spPr>
          <a:xfrm rot="0" flipH="0" flipV="0">
            <a:off x="3510776" y="3414882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0" name="Freeform 6770"/>
          <p:cNvSpPr/>
          <p:nvPr/>
        </p:nvSpPr>
        <p:spPr>
          <a:xfrm rot="0" flipH="0" flipV="0">
            <a:off x="3647822" y="3414882"/>
            <a:ext cx="69430" cy="97790"/>
          </a:xfrm>
          <a:custGeom>
            <a:pathLst>
              <a:path w="6311900" h="8890000">
                <a:moveTo>
                  <a:pt x="0" y="8890000"/>
                </a:moveTo>
                <a:lnTo>
                  <a:pt x="4013200" y="8890000"/>
                </a:lnTo>
                <a:cubicBezTo>
                  <a:pt x="5448300" y="8890000"/>
                  <a:pt x="6311900" y="8013700"/>
                  <a:pt x="6311900" y="6489700"/>
                </a:cubicBezTo>
                <a:cubicBezTo>
                  <a:pt x="6311900" y="5105400"/>
                  <a:pt x="5600700" y="4470400"/>
                  <a:pt x="4737100" y="4267200"/>
                </a:cubicBezTo>
                <a:cubicBezTo>
                  <a:pt x="5435600" y="4013200"/>
                  <a:pt x="5981700" y="3403600"/>
                  <a:pt x="5981700" y="2298700"/>
                </a:cubicBezTo>
                <a:cubicBezTo>
                  <a:pt x="5981700" y="812800"/>
                  <a:pt x="5130800" y="0"/>
                  <a:pt x="3708400" y="0"/>
                </a:cubicBez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673600"/>
                </a:lnTo>
                <a:lnTo>
                  <a:pt x="3886200" y="4673600"/>
                </a:lnTo>
                <a:cubicBezTo>
                  <a:pt x="4965700" y="4673600"/>
                  <a:pt x="5575300" y="5334000"/>
                  <a:pt x="5575300" y="6464300"/>
                </a:cubicBezTo>
                <a:cubicBezTo>
                  <a:pt x="5575300" y="7569200"/>
                  <a:pt x="4965700" y="8229600"/>
                  <a:pt x="3886200" y="8229600"/>
                </a:cubicBezTo>
                <a:close/>
                <a:moveTo>
                  <a:pt x="736600" y="4038600"/>
                </a:moveTo>
                <a:lnTo>
                  <a:pt x="736600" y="660400"/>
                </a:lnTo>
                <a:lnTo>
                  <a:pt x="3594100" y="660400"/>
                </a:lnTo>
                <a:cubicBezTo>
                  <a:pt x="4660900" y="660400"/>
                  <a:pt x="5232400" y="1282700"/>
                  <a:pt x="5232400" y="2349500"/>
                </a:cubicBezTo>
                <a:cubicBezTo>
                  <a:pt x="5232400" y="3390900"/>
                  <a:pt x="4660900" y="4038600"/>
                  <a:pt x="3632200" y="4038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1" name="Freeform 6771"/>
          <p:cNvSpPr/>
          <p:nvPr/>
        </p:nvSpPr>
        <p:spPr>
          <a:xfrm rot="0" flipH="0" flipV="0">
            <a:off x="3738487" y="3414882"/>
            <a:ext cx="93599" cy="97790"/>
          </a:xfrm>
          <a:custGeom>
            <a:pathLst>
              <a:path w="8509000" h="8890000">
                <a:moveTo>
                  <a:pt x="7772400" y="8890000"/>
                </a:moveTo>
                <a:lnTo>
                  <a:pt x="8509000" y="8890000"/>
                </a:lnTo>
                <a:lnTo>
                  <a:pt x="8509000" y="0"/>
                </a:lnTo>
                <a:lnTo>
                  <a:pt x="7772400" y="0"/>
                </a:lnTo>
                <a:close/>
                <a:moveTo>
                  <a:pt x="0" y="8890000"/>
                </a:moveTo>
                <a:lnTo>
                  <a:pt x="3530600" y="8890000"/>
                </a:lnTo>
                <a:cubicBezTo>
                  <a:pt x="5118100" y="8890000"/>
                  <a:pt x="6007100" y="7861300"/>
                  <a:pt x="6007100" y="6261100"/>
                </a:cubicBezTo>
                <a:cubicBezTo>
                  <a:pt x="6007100" y="4673600"/>
                  <a:pt x="5118100" y="3644900"/>
                  <a:pt x="3530600" y="3644900"/>
                </a:cubicBezTo>
                <a:lnTo>
                  <a:pt x="736600" y="3644900"/>
                </a:lnTo>
                <a:lnTo>
                  <a:pt x="736600" y="0"/>
                </a:ln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305300"/>
                </a:lnTo>
                <a:lnTo>
                  <a:pt x="3517900" y="4305300"/>
                </a:lnTo>
                <a:cubicBezTo>
                  <a:pt x="4635500" y="4305300"/>
                  <a:pt x="5257800" y="5067300"/>
                  <a:pt x="5257800" y="6261100"/>
                </a:cubicBezTo>
                <a:cubicBezTo>
                  <a:pt x="5257800" y="7467600"/>
                  <a:pt x="4635500" y="8229600"/>
                  <a:pt x="3517900" y="8229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2" name="Freeform 6772"/>
          <p:cNvSpPr/>
          <p:nvPr/>
        </p:nvSpPr>
        <p:spPr>
          <a:xfrm rot="0" flipH="0" flipV="0">
            <a:off x="3858909" y="3414882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3" name="Freeform 6773"/>
          <p:cNvSpPr/>
          <p:nvPr/>
        </p:nvSpPr>
        <p:spPr>
          <a:xfrm rot="0" flipH="0" flipV="0">
            <a:off x="3952089" y="3412786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4" name="Freeform 6774"/>
          <p:cNvSpPr/>
          <p:nvPr/>
        </p:nvSpPr>
        <p:spPr>
          <a:xfrm rot="0" flipH="0" flipV="0">
            <a:off x="4039122" y="3414882"/>
            <a:ext cx="77952" cy="97790"/>
          </a:xfrm>
          <a:custGeom>
            <a:pathLst>
              <a:path w="7086600" h="8890000">
                <a:moveTo>
                  <a:pt x="0" y="8890000"/>
                </a:moveTo>
                <a:cubicBezTo>
                  <a:pt x="1778000" y="8890000"/>
                  <a:pt x="2540000" y="7747000"/>
                  <a:pt x="2540000" y="4330700"/>
                </a:cubicBezTo>
                <a:lnTo>
                  <a:pt x="2540000" y="660400"/>
                </a:lnTo>
                <a:lnTo>
                  <a:pt x="6350000" y="660400"/>
                </a:lnTo>
                <a:lnTo>
                  <a:pt x="6350000" y="8890000"/>
                </a:lnTo>
                <a:lnTo>
                  <a:pt x="7086600" y="8890000"/>
                </a:lnTo>
                <a:lnTo>
                  <a:pt x="7086600" y="0"/>
                </a:lnTo>
                <a:lnTo>
                  <a:pt x="1816100" y="0"/>
                </a:lnTo>
                <a:lnTo>
                  <a:pt x="1816100" y="4343400"/>
                </a:lnTo>
                <a:cubicBezTo>
                  <a:pt x="1816100" y="7302500"/>
                  <a:pt x="1371600" y="8204200"/>
                  <a:pt x="0" y="82042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5" name="Freeform 6775"/>
          <p:cNvSpPr/>
          <p:nvPr/>
        </p:nvSpPr>
        <p:spPr>
          <a:xfrm rot="0" flipH="0" flipV="0">
            <a:off x="4143897" y="3414882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6" name="Freeform 6776"/>
          <p:cNvSpPr/>
          <p:nvPr/>
        </p:nvSpPr>
        <p:spPr>
          <a:xfrm rot="0" flipH="0" flipV="0">
            <a:off x="4240708" y="3414882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7" name="Freeform 6777"/>
          <p:cNvSpPr/>
          <p:nvPr/>
        </p:nvSpPr>
        <p:spPr>
          <a:xfrm rot="0" flipH="0" flipV="0">
            <a:off x="4321455" y="3414882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8" name="Freeform 6778"/>
          <p:cNvSpPr/>
          <p:nvPr/>
        </p:nvSpPr>
        <p:spPr>
          <a:xfrm rot="0" flipH="0" flipV="0">
            <a:off x="4418267" y="3414882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9" name="Freeform 6779"/>
          <p:cNvSpPr/>
          <p:nvPr/>
        </p:nvSpPr>
        <p:spPr>
          <a:xfrm rot="0" flipH="0" flipV="0">
            <a:off x="4510190" y="3414882"/>
            <a:ext cx="68173" cy="97790"/>
          </a:xfrm>
          <a:custGeom>
            <a:pathLst>
              <a:path w="6197600" h="8890000">
                <a:moveTo>
                  <a:pt x="0" y="8890000"/>
                </a:moveTo>
                <a:lnTo>
                  <a:pt x="711200" y="8890000"/>
                </a:lnTo>
                <a:lnTo>
                  <a:pt x="2959100" y="5257800"/>
                </a:lnTo>
                <a:lnTo>
                  <a:pt x="5461000" y="5257800"/>
                </a:lnTo>
                <a:lnTo>
                  <a:pt x="5461000" y="8890000"/>
                </a:lnTo>
                <a:lnTo>
                  <a:pt x="6197600" y="8890000"/>
                </a:lnTo>
                <a:lnTo>
                  <a:pt x="6197600" y="0"/>
                </a:lnTo>
                <a:lnTo>
                  <a:pt x="2628900" y="0"/>
                </a:lnTo>
                <a:cubicBezTo>
                  <a:pt x="1066800" y="0"/>
                  <a:pt x="177800" y="1003300"/>
                  <a:pt x="177800" y="2616200"/>
                </a:cubicBezTo>
                <a:cubicBezTo>
                  <a:pt x="177800" y="4165600"/>
                  <a:pt x="952500" y="5016500"/>
                  <a:pt x="2159000" y="5194300"/>
                </a:cubicBezTo>
                <a:lnTo>
                  <a:pt x="0" y="8636000"/>
                </a:lnTo>
                <a:close/>
                <a:moveTo>
                  <a:pt x="2755900" y="4597400"/>
                </a:moveTo>
                <a:cubicBezTo>
                  <a:pt x="1612900" y="4597400"/>
                  <a:pt x="939800" y="3886200"/>
                  <a:pt x="939800" y="2628900"/>
                </a:cubicBezTo>
                <a:cubicBezTo>
                  <a:pt x="939800" y="1384300"/>
                  <a:pt x="1612900" y="660400"/>
                  <a:pt x="2755900" y="660400"/>
                </a:cubicBezTo>
                <a:lnTo>
                  <a:pt x="5461000" y="660400"/>
                </a:lnTo>
                <a:lnTo>
                  <a:pt x="5461000" y="4597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0" name="Freeform 6780"/>
          <p:cNvSpPr/>
          <p:nvPr/>
        </p:nvSpPr>
        <p:spPr>
          <a:xfrm rot="0" flipH="0" flipV="0">
            <a:off x="3249258" y="3582522"/>
            <a:ext cx="84658" cy="97790"/>
          </a:xfrm>
          <a:custGeom>
            <a:pathLst>
              <a:path w="7696200" h="8890000">
                <a:moveTo>
                  <a:pt x="0" y="8890000"/>
                </a:moveTo>
                <a:lnTo>
                  <a:pt x="711200" y="8890000"/>
                </a:lnTo>
                <a:lnTo>
                  <a:pt x="711200" y="1295400"/>
                </a:lnTo>
                <a:lnTo>
                  <a:pt x="3594100" y="5727700"/>
                </a:lnTo>
                <a:lnTo>
                  <a:pt x="4089400" y="5727700"/>
                </a:lnTo>
                <a:lnTo>
                  <a:pt x="6972300" y="1270000"/>
                </a:lnTo>
                <a:lnTo>
                  <a:pt x="6972300" y="8890000"/>
                </a:lnTo>
                <a:lnTo>
                  <a:pt x="7696200" y="8890000"/>
                </a:lnTo>
                <a:lnTo>
                  <a:pt x="7696200" y="0"/>
                </a:lnTo>
                <a:lnTo>
                  <a:pt x="6997700" y="0"/>
                </a:lnTo>
                <a:lnTo>
                  <a:pt x="3860800" y="4813300"/>
                </a:lnTo>
                <a:lnTo>
                  <a:pt x="7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1" name="Freeform 6781"/>
          <p:cNvSpPr/>
          <p:nvPr/>
        </p:nvSpPr>
        <p:spPr>
          <a:xfrm rot="0" flipH="0" flipV="0">
            <a:off x="3360738" y="3582522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2" name="Freeform 6782"/>
          <p:cNvSpPr/>
          <p:nvPr/>
        </p:nvSpPr>
        <p:spPr>
          <a:xfrm rot="0" flipH="0" flipV="0">
            <a:off x="3441485" y="3582522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3" name="Freeform 6783"/>
          <p:cNvSpPr/>
          <p:nvPr/>
        </p:nvSpPr>
        <p:spPr>
          <a:xfrm rot="0" flipH="0" flipV="0">
            <a:off x="3525305" y="3580426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4" name="Freeform 6784"/>
          <p:cNvSpPr/>
          <p:nvPr/>
        </p:nvSpPr>
        <p:spPr>
          <a:xfrm rot="0" flipH="0" flipV="0">
            <a:off x="3622816" y="3582522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5" name="Freeform 6785"/>
          <p:cNvSpPr/>
          <p:nvPr/>
        </p:nvSpPr>
        <p:spPr>
          <a:xfrm rot="0" flipH="0" flipV="0">
            <a:off x="3718790" y="3582522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6" name="Freeform 6786"/>
          <p:cNvSpPr/>
          <p:nvPr/>
        </p:nvSpPr>
        <p:spPr>
          <a:xfrm rot="0" flipH="0" flipV="0">
            <a:off x="3805403" y="3582522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7" name="Freeform 6787"/>
          <p:cNvSpPr/>
          <p:nvPr/>
        </p:nvSpPr>
        <p:spPr>
          <a:xfrm rot="0" flipH="0" flipV="0">
            <a:off x="3897326" y="3582522"/>
            <a:ext cx="68173" cy="97790"/>
          </a:xfrm>
          <a:custGeom>
            <a:pathLst>
              <a:path w="6197600" h="8890000">
                <a:moveTo>
                  <a:pt x="0" y="8890000"/>
                </a:moveTo>
                <a:lnTo>
                  <a:pt x="711200" y="8890000"/>
                </a:lnTo>
                <a:lnTo>
                  <a:pt x="2959100" y="5257800"/>
                </a:lnTo>
                <a:lnTo>
                  <a:pt x="5461000" y="5257800"/>
                </a:lnTo>
                <a:lnTo>
                  <a:pt x="5461000" y="8890000"/>
                </a:lnTo>
                <a:lnTo>
                  <a:pt x="6197600" y="8890000"/>
                </a:lnTo>
                <a:lnTo>
                  <a:pt x="6197600" y="0"/>
                </a:lnTo>
                <a:lnTo>
                  <a:pt x="2628900" y="0"/>
                </a:lnTo>
                <a:cubicBezTo>
                  <a:pt x="1066800" y="0"/>
                  <a:pt x="177800" y="1003300"/>
                  <a:pt x="177800" y="2616200"/>
                </a:cubicBezTo>
                <a:cubicBezTo>
                  <a:pt x="177800" y="4165600"/>
                  <a:pt x="952500" y="5016500"/>
                  <a:pt x="2159000" y="5194300"/>
                </a:cubicBezTo>
                <a:lnTo>
                  <a:pt x="0" y="8636000"/>
                </a:lnTo>
                <a:close/>
                <a:moveTo>
                  <a:pt x="2755900" y="4597400"/>
                </a:moveTo>
                <a:cubicBezTo>
                  <a:pt x="1612900" y="4597400"/>
                  <a:pt x="939800" y="3886200"/>
                  <a:pt x="939800" y="2628900"/>
                </a:cubicBezTo>
                <a:cubicBezTo>
                  <a:pt x="939800" y="1384300"/>
                  <a:pt x="1612900" y="660400"/>
                  <a:pt x="2755900" y="660400"/>
                </a:cubicBezTo>
                <a:lnTo>
                  <a:pt x="5461000" y="660400"/>
                </a:lnTo>
                <a:lnTo>
                  <a:pt x="5461000" y="4597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8" name="Freeform 6788"/>
          <p:cNvSpPr/>
          <p:nvPr/>
        </p:nvSpPr>
        <p:spPr>
          <a:xfrm rot="0" flipH="0" flipV="0">
            <a:off x="3982543" y="3582522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9" name="Freeform 6789"/>
          <p:cNvSpPr/>
          <p:nvPr/>
        </p:nvSpPr>
        <p:spPr>
          <a:xfrm rot="0" flipH="0" flipV="0">
            <a:off x="4069297" y="3582522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0" name="Freeform 6790"/>
          <p:cNvSpPr/>
          <p:nvPr/>
        </p:nvSpPr>
        <p:spPr>
          <a:xfrm rot="0" flipH="0" flipV="0">
            <a:off x="4166388" y="3556258"/>
            <a:ext cx="70269" cy="124053"/>
          </a:xfrm>
          <a:custGeom>
            <a:pathLst>
              <a:path w="6388100" h="11277600">
                <a:moveTo>
                  <a:pt x="0" y="11277600"/>
                </a:moveTo>
                <a:lnTo>
                  <a:pt x="685800" y="11277600"/>
                </a:lnTo>
                <a:lnTo>
                  <a:pt x="5651500" y="3683000"/>
                </a:lnTo>
                <a:lnTo>
                  <a:pt x="5651500" y="11277600"/>
                </a:lnTo>
                <a:lnTo>
                  <a:pt x="6388100" y="11277600"/>
                </a:lnTo>
                <a:lnTo>
                  <a:pt x="6388100" y="2387600"/>
                </a:lnTo>
                <a:lnTo>
                  <a:pt x="5702300" y="2387600"/>
                </a:lnTo>
                <a:lnTo>
                  <a:pt x="736600" y="9982200"/>
                </a:lnTo>
                <a:lnTo>
                  <a:pt x="736600" y="2387600"/>
                </a:lnTo>
                <a:lnTo>
                  <a:pt x="0" y="2387600"/>
                </a:lnTo>
                <a:close/>
                <a:moveTo>
                  <a:pt x="3187700" y="1854200"/>
                </a:moveTo>
                <a:cubicBezTo>
                  <a:pt x="4318000" y="1854200"/>
                  <a:pt x="5118100" y="1231900"/>
                  <a:pt x="5118100" y="127000"/>
                </a:cubicBezTo>
                <a:lnTo>
                  <a:pt x="5118100" y="0"/>
                </a:lnTo>
                <a:lnTo>
                  <a:pt x="4495800" y="0"/>
                </a:lnTo>
                <a:lnTo>
                  <a:pt x="4495800" y="114300"/>
                </a:lnTo>
                <a:cubicBezTo>
                  <a:pt x="4495800" y="901700"/>
                  <a:pt x="3987800" y="1295400"/>
                  <a:pt x="3187700" y="1295400"/>
                </a:cubicBezTo>
                <a:cubicBezTo>
                  <a:pt x="2374900" y="1295400"/>
                  <a:pt x="1879600" y="889000"/>
                  <a:pt x="1879600" y="114300"/>
                </a:cubicBezTo>
                <a:lnTo>
                  <a:pt x="1879600" y="0"/>
                </a:lnTo>
                <a:lnTo>
                  <a:pt x="1257300" y="0"/>
                </a:lnTo>
                <a:lnTo>
                  <a:pt x="1257300" y="127000"/>
                </a:lnTo>
                <a:cubicBezTo>
                  <a:pt x="1257300" y="1231900"/>
                  <a:pt x="2044700" y="1854200"/>
                  <a:pt x="3187700" y="18542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1" name="Rectangle 6791"/>
          <p:cNvSpPr/>
          <p:nvPr/>
        </p:nvSpPr>
        <p:spPr>
          <a:xfrm rot="0" flipH="0" flipV="0">
            <a:off x="763699" y="5347005"/>
            <a:ext cx="5300643" cy="200161"/>
          </a:xfrm>
          <a:prstGeom prst="rect">
            <a:avLst/>
          </a:prstGeom>
        </p:spPr>
      </p:sp>
      <p:sp>
        <p:nvSpPr>
          <p:cNvPr id="6792" name="Freeform 6792"/>
          <p:cNvSpPr/>
          <p:nvPr/>
        </p:nvSpPr>
        <p:spPr>
          <a:xfrm rot="0" flipH="0" flipV="0">
            <a:off x="774316" y="5413055"/>
            <a:ext cx="72085" cy="10198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3" name="Freeform 6793"/>
          <p:cNvSpPr/>
          <p:nvPr/>
        </p:nvSpPr>
        <p:spPr>
          <a:xfrm rot="0" flipH="0" flipV="0">
            <a:off x="857857" y="5415151"/>
            <a:ext cx="74599" cy="97790"/>
          </a:xfrm>
          <a:custGeom>
            <a:pathLst>
              <a:path w="6781800" h="8890000">
                <a:moveTo>
                  <a:pt x="2298700" y="8636000"/>
                </a:moveTo>
                <a:lnTo>
                  <a:pt x="2298700" y="8890000"/>
                </a:lnTo>
                <a:lnTo>
                  <a:pt x="2946400" y="8890000"/>
                </a:lnTo>
                <a:lnTo>
                  <a:pt x="6781800" y="254000"/>
                </a:lnTo>
                <a:lnTo>
                  <a:pt x="6781800" y="0"/>
                </a:lnTo>
                <a:lnTo>
                  <a:pt x="6134100" y="0"/>
                </a:lnTo>
                <a:lnTo>
                  <a:pt x="3581400" y="5765800"/>
                </a:lnTo>
                <a:lnTo>
                  <a:pt x="685800" y="0"/>
                </a:lnTo>
                <a:lnTo>
                  <a:pt x="0" y="0"/>
                </a:lnTo>
                <a:lnTo>
                  <a:pt x="0" y="254000"/>
                </a:lnTo>
                <a:lnTo>
                  <a:pt x="3238500" y="6565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4" name="Freeform 6794"/>
          <p:cNvSpPr/>
          <p:nvPr/>
        </p:nvSpPr>
        <p:spPr>
          <a:xfrm rot="0" flipH="0" flipV="0">
            <a:off x="947963" y="5415151"/>
            <a:ext cx="69011" cy="97790"/>
          </a:xfrm>
          <a:custGeom>
            <a:pathLst>
              <a:path w="6273800" h="8890000">
                <a:moveTo>
                  <a:pt x="0" y="8890000"/>
                </a:moveTo>
                <a:lnTo>
                  <a:pt x="3873500" y="8890000"/>
                </a:lnTo>
                <a:cubicBezTo>
                  <a:pt x="5384800" y="8890000"/>
                  <a:pt x="6273800" y="7861300"/>
                  <a:pt x="6273800" y="6261100"/>
                </a:cubicBezTo>
                <a:cubicBezTo>
                  <a:pt x="6273800" y="4660900"/>
                  <a:pt x="5384800" y="3644900"/>
                  <a:pt x="3873500" y="3644900"/>
                </a:cubicBezTo>
                <a:lnTo>
                  <a:pt x="736600" y="3644900"/>
                </a:lnTo>
                <a:lnTo>
                  <a:pt x="736600" y="660400"/>
                </a:lnTo>
                <a:lnTo>
                  <a:pt x="5765800" y="660400"/>
                </a:lnTo>
                <a:lnTo>
                  <a:pt x="5765800" y="0"/>
                </a:ln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305300"/>
                </a:lnTo>
                <a:lnTo>
                  <a:pt x="3759200" y="4305300"/>
                </a:lnTo>
                <a:cubicBezTo>
                  <a:pt x="4826000" y="4305300"/>
                  <a:pt x="5524500" y="5029200"/>
                  <a:pt x="5524500" y="6261100"/>
                </a:cubicBezTo>
                <a:cubicBezTo>
                  <a:pt x="5524500" y="7505700"/>
                  <a:pt x="4826000" y="8229600"/>
                  <a:pt x="3759200" y="8229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5" name="Freeform 6795"/>
          <p:cNvSpPr/>
          <p:nvPr/>
        </p:nvSpPr>
        <p:spPr>
          <a:xfrm rot="0" flipH="0" flipV="0">
            <a:off x="1024239" y="5415151"/>
            <a:ext cx="90385" cy="97790"/>
          </a:xfrm>
          <a:custGeom>
            <a:pathLst>
              <a:path w="8216900" h="8890000">
                <a:moveTo>
                  <a:pt x="2209800" y="8890000"/>
                </a:moveTo>
                <a:lnTo>
                  <a:pt x="5740400" y="8890000"/>
                </a:lnTo>
                <a:cubicBezTo>
                  <a:pt x="7327900" y="8890000"/>
                  <a:pt x="8216900" y="7861300"/>
                  <a:pt x="8216900" y="6261100"/>
                </a:cubicBezTo>
                <a:cubicBezTo>
                  <a:pt x="8216900" y="4673600"/>
                  <a:pt x="7327900" y="3644900"/>
                  <a:pt x="5740400" y="3644900"/>
                </a:cubicBezTo>
                <a:lnTo>
                  <a:pt x="2946400" y="3644900"/>
                </a:lnTo>
                <a:lnTo>
                  <a:pt x="2946400" y="0"/>
                </a:lnTo>
                <a:lnTo>
                  <a:pt x="0" y="0"/>
                </a:lnTo>
                <a:lnTo>
                  <a:pt x="0" y="660400"/>
                </a:lnTo>
                <a:lnTo>
                  <a:pt x="2209800" y="660400"/>
                </a:lnTo>
                <a:close/>
                <a:moveTo>
                  <a:pt x="2946400" y="8229600"/>
                </a:moveTo>
                <a:lnTo>
                  <a:pt x="2946400" y="4305300"/>
                </a:lnTo>
                <a:lnTo>
                  <a:pt x="5727700" y="4305300"/>
                </a:lnTo>
                <a:cubicBezTo>
                  <a:pt x="6845300" y="4305300"/>
                  <a:pt x="7467600" y="5067300"/>
                  <a:pt x="7467600" y="6261100"/>
                </a:cubicBezTo>
                <a:cubicBezTo>
                  <a:pt x="7467600" y="7467600"/>
                  <a:pt x="6845300" y="8229600"/>
                  <a:pt x="5727700" y="8229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6" name="Freeform 6796"/>
          <p:cNvSpPr/>
          <p:nvPr/>
        </p:nvSpPr>
        <p:spPr>
          <a:xfrm rot="0" flipH="0" flipV="0">
            <a:off x="1135161" y="5415151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7" name="Freeform 6797"/>
          <p:cNvSpPr/>
          <p:nvPr/>
        </p:nvSpPr>
        <p:spPr>
          <a:xfrm rot="0" flipH="0" flipV="0">
            <a:off x="1215908" y="5415151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8" name="Freeform 6798"/>
          <p:cNvSpPr/>
          <p:nvPr/>
        </p:nvSpPr>
        <p:spPr>
          <a:xfrm rot="0" flipH="0" flipV="0">
            <a:off x="1289809" y="5415151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9" name="Freeform 6799"/>
          <p:cNvSpPr/>
          <p:nvPr/>
        </p:nvSpPr>
        <p:spPr>
          <a:xfrm rot="0" flipH="0" flipV="0">
            <a:off x="1408261" y="5415151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0" name="Freeform 6800"/>
          <p:cNvSpPr/>
          <p:nvPr/>
        </p:nvSpPr>
        <p:spPr>
          <a:xfrm rot="0" flipH="0" flipV="0">
            <a:off x="1489287" y="5413894"/>
            <a:ext cx="97929" cy="100723"/>
          </a:xfrm>
          <a:custGeom>
            <a:pathLst>
              <a:path w="8902700" h="9156700">
                <a:moveTo>
                  <a:pt x="4076700" y="9156700"/>
                </a:moveTo>
                <a:lnTo>
                  <a:pt x="4826000" y="9156700"/>
                </a:lnTo>
                <a:lnTo>
                  <a:pt x="4826000" y="7899400"/>
                </a:lnTo>
                <a:lnTo>
                  <a:pt x="5575300" y="7899400"/>
                </a:lnTo>
                <a:cubicBezTo>
                  <a:pt x="7493000" y="7899400"/>
                  <a:pt x="8902700" y="6845300"/>
                  <a:pt x="8902700" y="4978400"/>
                </a:cubicBezTo>
                <a:lnTo>
                  <a:pt x="8902700" y="4051300"/>
                </a:lnTo>
                <a:cubicBezTo>
                  <a:pt x="8902700" y="2171700"/>
                  <a:pt x="7493000" y="1117600"/>
                  <a:pt x="5575300" y="1117600"/>
                </a:cubicBezTo>
                <a:lnTo>
                  <a:pt x="4826000" y="1117600"/>
                </a:lnTo>
                <a:lnTo>
                  <a:pt x="4826000" y="0"/>
                </a:lnTo>
                <a:lnTo>
                  <a:pt x="4076700" y="0"/>
                </a:lnTo>
                <a:lnTo>
                  <a:pt x="4076700" y="1117600"/>
                </a:lnTo>
                <a:lnTo>
                  <a:pt x="3327400" y="1117600"/>
                </a:lnTo>
                <a:cubicBezTo>
                  <a:pt x="1422400" y="1117600"/>
                  <a:pt x="0" y="2171700"/>
                  <a:pt x="0" y="4051300"/>
                </a:cubicBezTo>
                <a:lnTo>
                  <a:pt x="0" y="4978400"/>
                </a:lnTo>
                <a:cubicBezTo>
                  <a:pt x="0" y="6845300"/>
                  <a:pt x="1422400" y="7899400"/>
                  <a:pt x="3327400" y="7899400"/>
                </a:cubicBezTo>
                <a:lnTo>
                  <a:pt x="4076700" y="7899400"/>
                </a:lnTo>
                <a:close/>
                <a:moveTo>
                  <a:pt x="3302000" y="7239000"/>
                </a:moveTo>
                <a:cubicBezTo>
                  <a:pt x="1739900" y="7239000"/>
                  <a:pt x="736600" y="6337300"/>
                  <a:pt x="736600" y="4965700"/>
                </a:cubicBezTo>
                <a:lnTo>
                  <a:pt x="736600" y="4051300"/>
                </a:lnTo>
                <a:cubicBezTo>
                  <a:pt x="736600" y="2679700"/>
                  <a:pt x="1739900" y="1778000"/>
                  <a:pt x="3302000" y="1778000"/>
                </a:cubicBezTo>
                <a:lnTo>
                  <a:pt x="4076700" y="1778000"/>
                </a:lnTo>
                <a:lnTo>
                  <a:pt x="4076700" y="7239000"/>
                </a:lnTo>
                <a:close/>
                <a:moveTo>
                  <a:pt x="4826000" y="7239000"/>
                </a:moveTo>
                <a:lnTo>
                  <a:pt x="4826000" y="1778000"/>
                </a:lnTo>
                <a:lnTo>
                  <a:pt x="5613400" y="1778000"/>
                </a:lnTo>
                <a:cubicBezTo>
                  <a:pt x="7175500" y="1778000"/>
                  <a:pt x="8166100" y="2679700"/>
                  <a:pt x="8166100" y="4051300"/>
                </a:cubicBezTo>
                <a:lnTo>
                  <a:pt x="8166100" y="4965700"/>
                </a:lnTo>
                <a:cubicBezTo>
                  <a:pt x="8166100" y="6337300"/>
                  <a:pt x="7175500" y="7239000"/>
                  <a:pt x="5613400" y="7239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1" name="Freeform 6801"/>
          <p:cNvSpPr/>
          <p:nvPr/>
        </p:nvSpPr>
        <p:spPr>
          <a:xfrm rot="0" flipH="0" flipV="0">
            <a:off x="2173273" y="5415151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2" name="Freeform 6802"/>
          <p:cNvSpPr/>
          <p:nvPr/>
        </p:nvSpPr>
        <p:spPr>
          <a:xfrm rot="0" flipH="0" flipV="0">
            <a:off x="2269247" y="5415151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3" name="Freeform 6803"/>
          <p:cNvSpPr/>
          <p:nvPr/>
        </p:nvSpPr>
        <p:spPr>
          <a:xfrm rot="0" flipH="0" flipV="0">
            <a:off x="2355861" y="5415151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4" name="Freeform 6804"/>
          <p:cNvSpPr/>
          <p:nvPr/>
        </p:nvSpPr>
        <p:spPr>
          <a:xfrm rot="0" flipH="0" flipV="0">
            <a:off x="2427527" y="5415151"/>
            <a:ext cx="89128" cy="118186"/>
          </a:xfrm>
          <a:custGeom>
            <a:pathLst>
              <a:path w="8102600" h="10744200">
                <a:moveTo>
                  <a:pt x="0" y="10744200"/>
                </a:moveTo>
                <a:lnTo>
                  <a:pt x="685800" y="10744200"/>
                </a:lnTo>
                <a:lnTo>
                  <a:pt x="685800" y="8890000"/>
                </a:lnTo>
                <a:lnTo>
                  <a:pt x="7416800" y="8890000"/>
                </a:lnTo>
                <a:lnTo>
                  <a:pt x="7416800" y="10744200"/>
                </a:lnTo>
                <a:lnTo>
                  <a:pt x="8102600" y="10744200"/>
                </a:lnTo>
                <a:lnTo>
                  <a:pt x="8102600" y="8229600"/>
                </a:lnTo>
                <a:lnTo>
                  <a:pt x="6959600" y="8229600"/>
                </a:lnTo>
                <a:lnTo>
                  <a:pt x="6959600" y="0"/>
                </a:lnTo>
                <a:lnTo>
                  <a:pt x="1930400" y="0"/>
                </a:lnTo>
                <a:lnTo>
                  <a:pt x="1930400" y="3695700"/>
                </a:lnTo>
                <a:cubicBezTo>
                  <a:pt x="1930400" y="6362700"/>
                  <a:pt x="1282700" y="7391400"/>
                  <a:pt x="647700" y="8229600"/>
                </a:cubicBezTo>
                <a:lnTo>
                  <a:pt x="0" y="8229600"/>
                </a:lnTo>
                <a:close/>
                <a:moveTo>
                  <a:pt x="1460500" y="8229600"/>
                </a:moveTo>
                <a:cubicBezTo>
                  <a:pt x="2044700" y="7366000"/>
                  <a:pt x="2616200" y="6324600"/>
                  <a:pt x="2616200" y="3695700"/>
                </a:cubicBezTo>
                <a:lnTo>
                  <a:pt x="2616200" y="660400"/>
                </a:lnTo>
                <a:lnTo>
                  <a:pt x="6210300" y="660400"/>
                </a:lnTo>
                <a:lnTo>
                  <a:pt x="6210300" y="822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5" name="Freeform 6805"/>
          <p:cNvSpPr/>
          <p:nvPr/>
        </p:nvSpPr>
        <p:spPr>
          <a:xfrm rot="0" flipH="0" flipV="0">
            <a:off x="2535655" y="5415151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6" name="Freeform 6806"/>
          <p:cNvSpPr/>
          <p:nvPr/>
        </p:nvSpPr>
        <p:spPr>
          <a:xfrm rot="0" flipH="0" flipV="0">
            <a:off x="2631629" y="5415151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7" name="Freeform 6807"/>
          <p:cNvSpPr/>
          <p:nvPr/>
        </p:nvSpPr>
        <p:spPr>
          <a:xfrm rot="0" flipH="0" flipV="0">
            <a:off x="2718243" y="5415151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8" name="Freeform 6808"/>
          <p:cNvSpPr/>
          <p:nvPr/>
        </p:nvSpPr>
        <p:spPr>
          <a:xfrm rot="0" flipH="0" flipV="0">
            <a:off x="2810165" y="5415151"/>
            <a:ext cx="68173" cy="97790"/>
          </a:xfrm>
          <a:custGeom>
            <a:pathLst>
              <a:path w="6197600" h="8890000">
                <a:moveTo>
                  <a:pt x="0" y="8890000"/>
                </a:moveTo>
                <a:lnTo>
                  <a:pt x="711200" y="8890000"/>
                </a:lnTo>
                <a:lnTo>
                  <a:pt x="2959100" y="5257800"/>
                </a:lnTo>
                <a:lnTo>
                  <a:pt x="5461000" y="5257800"/>
                </a:lnTo>
                <a:lnTo>
                  <a:pt x="5461000" y="8890000"/>
                </a:lnTo>
                <a:lnTo>
                  <a:pt x="6197600" y="8890000"/>
                </a:lnTo>
                <a:lnTo>
                  <a:pt x="6197600" y="0"/>
                </a:lnTo>
                <a:lnTo>
                  <a:pt x="2628900" y="0"/>
                </a:lnTo>
                <a:cubicBezTo>
                  <a:pt x="1066800" y="0"/>
                  <a:pt x="177800" y="1003300"/>
                  <a:pt x="177800" y="2616200"/>
                </a:cubicBezTo>
                <a:cubicBezTo>
                  <a:pt x="177800" y="4165600"/>
                  <a:pt x="952500" y="5016500"/>
                  <a:pt x="2159000" y="5194300"/>
                </a:cubicBezTo>
                <a:lnTo>
                  <a:pt x="0" y="8636000"/>
                </a:lnTo>
                <a:close/>
                <a:moveTo>
                  <a:pt x="2755900" y="4597400"/>
                </a:moveTo>
                <a:cubicBezTo>
                  <a:pt x="1612900" y="4597400"/>
                  <a:pt x="939800" y="3886200"/>
                  <a:pt x="939800" y="2628900"/>
                </a:cubicBezTo>
                <a:cubicBezTo>
                  <a:pt x="939800" y="1384300"/>
                  <a:pt x="1612900" y="660400"/>
                  <a:pt x="2755900" y="660400"/>
                </a:cubicBezTo>
                <a:lnTo>
                  <a:pt x="5461000" y="660400"/>
                </a:lnTo>
                <a:lnTo>
                  <a:pt x="5461000" y="4597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9" name="Freeform 6809"/>
          <p:cNvSpPr/>
          <p:nvPr/>
        </p:nvSpPr>
        <p:spPr>
          <a:xfrm rot="0" flipH="0" flipV="0">
            <a:off x="2895382" y="5415151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0" name="Freeform 6810"/>
          <p:cNvSpPr/>
          <p:nvPr/>
        </p:nvSpPr>
        <p:spPr>
          <a:xfrm rot="0" flipH="0" flipV="0">
            <a:off x="2982136" y="5415151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1" name="Freeform 6811"/>
          <p:cNvSpPr/>
          <p:nvPr/>
        </p:nvSpPr>
        <p:spPr>
          <a:xfrm rot="0" flipH="0" flipV="0">
            <a:off x="3079227" y="5415151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2" name="Freeform 6812"/>
          <p:cNvSpPr/>
          <p:nvPr/>
        </p:nvSpPr>
        <p:spPr>
          <a:xfrm rot="0" flipH="0" flipV="0">
            <a:off x="3155783" y="5465722"/>
            <a:ext cx="42468" cy="6985"/>
          </a:xfrm>
          <a:custGeom>
            <a:pathLst>
              <a:path w="3860800" h="635000">
                <a:moveTo>
                  <a:pt x="0" y="635000"/>
                </a:moveTo>
                <a:lnTo>
                  <a:pt x="3860800" y="635000"/>
                </a:lnTo>
                <a:lnTo>
                  <a:pt x="386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3" name="Freeform 6813"/>
          <p:cNvSpPr/>
          <p:nvPr/>
        </p:nvSpPr>
        <p:spPr>
          <a:xfrm rot="0" flipH="0" flipV="0">
            <a:off x="3215156" y="5413055"/>
            <a:ext cx="69011" cy="101981"/>
          </a:xfrm>
          <a:custGeom>
            <a:pathLst>
              <a:path w="6273800" h="9271000">
                <a:moveTo>
                  <a:pt x="3232348" y="9271000"/>
                </a:moveTo>
                <a:cubicBezTo>
                  <a:pt x="5179417" y="9271000"/>
                  <a:pt x="6273800" y="8204200"/>
                  <a:pt x="6273800" y="6591300"/>
                </a:cubicBezTo>
                <a:cubicBezTo>
                  <a:pt x="6273800" y="5384800"/>
                  <a:pt x="5499100" y="4673600"/>
                  <a:pt x="4546600" y="4470400"/>
                </a:cubicBezTo>
                <a:cubicBezTo>
                  <a:pt x="5384800" y="4229100"/>
                  <a:pt x="6032500" y="3594100"/>
                  <a:pt x="6032500" y="2451100"/>
                </a:cubicBezTo>
                <a:cubicBezTo>
                  <a:pt x="6032500" y="1054100"/>
                  <a:pt x="5014317" y="0"/>
                  <a:pt x="3168848" y="0"/>
                </a:cubicBezTo>
                <a:cubicBezTo>
                  <a:pt x="1437878" y="0"/>
                  <a:pt x="165100" y="990600"/>
                  <a:pt x="165100" y="2971800"/>
                </a:cubicBezTo>
                <a:lnTo>
                  <a:pt x="914400" y="2971800"/>
                </a:lnTo>
                <a:cubicBezTo>
                  <a:pt x="914400" y="1447800"/>
                  <a:pt x="1866900" y="711200"/>
                  <a:pt x="3175000" y="711200"/>
                </a:cubicBezTo>
                <a:cubicBezTo>
                  <a:pt x="4546600" y="711200"/>
                  <a:pt x="5283200" y="1524000"/>
                  <a:pt x="5283200" y="2552700"/>
                </a:cubicBezTo>
                <a:cubicBezTo>
                  <a:pt x="5283200" y="3644900"/>
                  <a:pt x="4572000" y="4165600"/>
                  <a:pt x="3467100" y="4165600"/>
                </a:cubicBezTo>
                <a:lnTo>
                  <a:pt x="2171700" y="4165600"/>
                </a:lnTo>
                <a:lnTo>
                  <a:pt x="2171700" y="4826000"/>
                </a:lnTo>
                <a:lnTo>
                  <a:pt x="3467100" y="4826000"/>
                </a:lnTo>
                <a:cubicBezTo>
                  <a:pt x="4749800" y="4826000"/>
                  <a:pt x="5537200" y="5486400"/>
                  <a:pt x="5537200" y="6578600"/>
                </a:cubicBezTo>
                <a:cubicBezTo>
                  <a:pt x="5537200" y="7823200"/>
                  <a:pt x="4696817" y="8559800"/>
                  <a:pt x="3257946" y="8559800"/>
                </a:cubicBezTo>
                <a:cubicBezTo>
                  <a:pt x="1818878" y="8559800"/>
                  <a:pt x="736600" y="7797800"/>
                  <a:pt x="736600" y="6299200"/>
                </a:cubicBezTo>
                <a:lnTo>
                  <a:pt x="0" y="6299200"/>
                </a:lnTo>
                <a:cubicBezTo>
                  <a:pt x="0" y="8267700"/>
                  <a:pt x="1412478" y="9271000"/>
                  <a:pt x="3232348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4" name="Freeform 6814"/>
          <p:cNvSpPr/>
          <p:nvPr/>
        </p:nvSpPr>
        <p:spPr>
          <a:xfrm rot="0" flipH="0" flipV="0">
            <a:off x="3295623" y="5415151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5" name="Freeform 6815"/>
          <p:cNvSpPr/>
          <p:nvPr/>
        </p:nvSpPr>
        <p:spPr>
          <a:xfrm rot="0" flipH="0" flipV="0">
            <a:off x="3391597" y="5415151"/>
            <a:ext cx="68173" cy="97790"/>
          </a:xfrm>
          <a:custGeom>
            <a:pathLst>
              <a:path w="6197600" h="8890000">
                <a:moveTo>
                  <a:pt x="0" y="8890000"/>
                </a:moveTo>
                <a:lnTo>
                  <a:pt x="711200" y="8890000"/>
                </a:lnTo>
                <a:lnTo>
                  <a:pt x="2959100" y="5257800"/>
                </a:lnTo>
                <a:lnTo>
                  <a:pt x="5461000" y="5257800"/>
                </a:lnTo>
                <a:lnTo>
                  <a:pt x="5461000" y="8890000"/>
                </a:lnTo>
                <a:lnTo>
                  <a:pt x="6197600" y="8890000"/>
                </a:lnTo>
                <a:lnTo>
                  <a:pt x="6197600" y="0"/>
                </a:lnTo>
                <a:lnTo>
                  <a:pt x="2628900" y="0"/>
                </a:lnTo>
                <a:cubicBezTo>
                  <a:pt x="1066800" y="0"/>
                  <a:pt x="177800" y="1003300"/>
                  <a:pt x="177800" y="2616200"/>
                </a:cubicBezTo>
                <a:cubicBezTo>
                  <a:pt x="177800" y="4165600"/>
                  <a:pt x="952500" y="5016500"/>
                  <a:pt x="2159000" y="5194300"/>
                </a:cubicBezTo>
                <a:lnTo>
                  <a:pt x="0" y="8636000"/>
                </a:lnTo>
                <a:close/>
                <a:moveTo>
                  <a:pt x="2755900" y="4597400"/>
                </a:moveTo>
                <a:cubicBezTo>
                  <a:pt x="1612900" y="4597400"/>
                  <a:pt x="939800" y="3886200"/>
                  <a:pt x="939800" y="2628900"/>
                </a:cubicBezTo>
                <a:cubicBezTo>
                  <a:pt x="939800" y="1384300"/>
                  <a:pt x="1612900" y="660400"/>
                  <a:pt x="2755900" y="660400"/>
                </a:cubicBezTo>
                <a:lnTo>
                  <a:pt x="5461000" y="660400"/>
                </a:lnTo>
                <a:lnTo>
                  <a:pt x="5461000" y="4597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6" name="Freeform 6816"/>
          <p:cNvSpPr/>
          <p:nvPr/>
        </p:nvSpPr>
        <p:spPr>
          <a:xfrm rot="0" flipH="0" flipV="0">
            <a:off x="3486593" y="5415151"/>
            <a:ext cx="69430" cy="97790"/>
          </a:xfrm>
          <a:custGeom>
            <a:pathLst>
              <a:path w="6311900" h="8890000">
                <a:moveTo>
                  <a:pt x="0" y="8890000"/>
                </a:moveTo>
                <a:lnTo>
                  <a:pt x="4013200" y="8890000"/>
                </a:lnTo>
                <a:cubicBezTo>
                  <a:pt x="5448300" y="8890000"/>
                  <a:pt x="6311900" y="8013700"/>
                  <a:pt x="6311900" y="6489700"/>
                </a:cubicBezTo>
                <a:cubicBezTo>
                  <a:pt x="6311900" y="5105400"/>
                  <a:pt x="5600700" y="4470400"/>
                  <a:pt x="4737100" y="4267200"/>
                </a:cubicBezTo>
                <a:cubicBezTo>
                  <a:pt x="5435600" y="4013200"/>
                  <a:pt x="5981700" y="3403600"/>
                  <a:pt x="5981700" y="2298700"/>
                </a:cubicBezTo>
                <a:cubicBezTo>
                  <a:pt x="5981700" y="812800"/>
                  <a:pt x="5130800" y="0"/>
                  <a:pt x="3708400" y="0"/>
                </a:cubicBez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673600"/>
                </a:lnTo>
                <a:lnTo>
                  <a:pt x="3886200" y="4673600"/>
                </a:lnTo>
                <a:cubicBezTo>
                  <a:pt x="4965700" y="4673600"/>
                  <a:pt x="5575300" y="5334000"/>
                  <a:pt x="5575300" y="6464300"/>
                </a:cubicBezTo>
                <a:cubicBezTo>
                  <a:pt x="5575300" y="7569200"/>
                  <a:pt x="4965700" y="8229600"/>
                  <a:pt x="3886200" y="8229600"/>
                </a:cubicBezTo>
                <a:close/>
                <a:moveTo>
                  <a:pt x="736600" y="4038600"/>
                </a:moveTo>
                <a:lnTo>
                  <a:pt x="736600" y="660400"/>
                </a:lnTo>
                <a:lnTo>
                  <a:pt x="3594100" y="660400"/>
                </a:lnTo>
                <a:cubicBezTo>
                  <a:pt x="4660900" y="660400"/>
                  <a:pt x="5232400" y="1282700"/>
                  <a:pt x="5232400" y="2349500"/>
                </a:cubicBezTo>
                <a:cubicBezTo>
                  <a:pt x="5232400" y="3390900"/>
                  <a:pt x="4660900" y="4038600"/>
                  <a:pt x="3632200" y="4038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7" name="Freeform 6817"/>
          <p:cNvSpPr/>
          <p:nvPr/>
        </p:nvSpPr>
        <p:spPr>
          <a:xfrm rot="0" flipH="0" flipV="0">
            <a:off x="3577258" y="5415151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8" name="Freeform 6818"/>
          <p:cNvSpPr/>
          <p:nvPr/>
        </p:nvSpPr>
        <p:spPr>
          <a:xfrm rot="0" flipH="0" flipV="0">
            <a:off x="3664571" y="5415151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9" name="Freeform 6819"/>
          <p:cNvSpPr/>
          <p:nvPr/>
        </p:nvSpPr>
        <p:spPr>
          <a:xfrm rot="0" flipH="0" flipV="0">
            <a:off x="3751324" y="5415151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0" name="Freeform 6820"/>
          <p:cNvSpPr/>
          <p:nvPr/>
        </p:nvSpPr>
        <p:spPr>
          <a:xfrm rot="0" flipH="0" flipV="0">
            <a:off x="3821593" y="5415151"/>
            <a:ext cx="77952" cy="97790"/>
          </a:xfrm>
          <a:custGeom>
            <a:pathLst>
              <a:path w="7086600" h="8890000">
                <a:moveTo>
                  <a:pt x="0" y="8890000"/>
                </a:moveTo>
                <a:cubicBezTo>
                  <a:pt x="1778000" y="8890000"/>
                  <a:pt x="2540000" y="7747000"/>
                  <a:pt x="2540000" y="4330700"/>
                </a:cubicBezTo>
                <a:lnTo>
                  <a:pt x="2540000" y="660400"/>
                </a:lnTo>
                <a:lnTo>
                  <a:pt x="6350000" y="660400"/>
                </a:lnTo>
                <a:lnTo>
                  <a:pt x="6350000" y="8890000"/>
                </a:lnTo>
                <a:lnTo>
                  <a:pt x="7086600" y="8890000"/>
                </a:lnTo>
                <a:lnTo>
                  <a:pt x="7086600" y="0"/>
                </a:lnTo>
                <a:lnTo>
                  <a:pt x="1816100" y="0"/>
                </a:lnTo>
                <a:lnTo>
                  <a:pt x="1816100" y="4343400"/>
                </a:lnTo>
                <a:cubicBezTo>
                  <a:pt x="1816100" y="7302500"/>
                  <a:pt x="1371600" y="8204200"/>
                  <a:pt x="0" y="82042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1" name="Freeform 6821"/>
          <p:cNvSpPr/>
          <p:nvPr/>
        </p:nvSpPr>
        <p:spPr>
          <a:xfrm rot="0" flipH="0" flipV="0">
            <a:off x="3926368" y="5415151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3530600" y="8890000"/>
                </a:lnTo>
                <a:cubicBezTo>
                  <a:pt x="5118100" y="8890000"/>
                  <a:pt x="6007100" y="7861300"/>
                  <a:pt x="6007100" y="6261100"/>
                </a:cubicBezTo>
                <a:cubicBezTo>
                  <a:pt x="6007100" y="4673600"/>
                  <a:pt x="5118100" y="3644900"/>
                  <a:pt x="3530600" y="3644900"/>
                </a:cubicBezTo>
                <a:lnTo>
                  <a:pt x="736600" y="3644900"/>
                </a:lnTo>
                <a:lnTo>
                  <a:pt x="736600" y="0"/>
                </a:ln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305300"/>
                </a:lnTo>
                <a:lnTo>
                  <a:pt x="3517900" y="4305300"/>
                </a:lnTo>
                <a:cubicBezTo>
                  <a:pt x="4635500" y="4305300"/>
                  <a:pt x="5257800" y="5067300"/>
                  <a:pt x="5257800" y="6261100"/>
                </a:cubicBezTo>
                <a:cubicBezTo>
                  <a:pt x="5257800" y="7467600"/>
                  <a:pt x="4635500" y="8229600"/>
                  <a:pt x="3517900" y="8229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2" name="Freeform 6822"/>
          <p:cNvSpPr/>
          <p:nvPr/>
        </p:nvSpPr>
        <p:spPr>
          <a:xfrm rot="0" flipH="0" flipV="0">
            <a:off x="4560190" y="5413894"/>
            <a:ext cx="97929" cy="100723"/>
          </a:xfrm>
          <a:custGeom>
            <a:pathLst>
              <a:path w="8902700" h="9156700">
                <a:moveTo>
                  <a:pt x="4076700" y="9156700"/>
                </a:moveTo>
                <a:lnTo>
                  <a:pt x="4826000" y="9156700"/>
                </a:lnTo>
                <a:lnTo>
                  <a:pt x="4826000" y="7899400"/>
                </a:lnTo>
                <a:lnTo>
                  <a:pt x="5575300" y="7899400"/>
                </a:lnTo>
                <a:cubicBezTo>
                  <a:pt x="7493000" y="7899400"/>
                  <a:pt x="8902700" y="6845300"/>
                  <a:pt x="8902700" y="4978400"/>
                </a:cubicBezTo>
                <a:lnTo>
                  <a:pt x="8902700" y="4051300"/>
                </a:lnTo>
                <a:cubicBezTo>
                  <a:pt x="8902700" y="2171700"/>
                  <a:pt x="7493000" y="1117600"/>
                  <a:pt x="5575300" y="1117600"/>
                </a:cubicBezTo>
                <a:lnTo>
                  <a:pt x="4826000" y="1117600"/>
                </a:lnTo>
                <a:lnTo>
                  <a:pt x="4826000" y="0"/>
                </a:lnTo>
                <a:lnTo>
                  <a:pt x="4076700" y="0"/>
                </a:lnTo>
                <a:lnTo>
                  <a:pt x="4076700" y="1117600"/>
                </a:lnTo>
                <a:lnTo>
                  <a:pt x="3327400" y="1117600"/>
                </a:lnTo>
                <a:cubicBezTo>
                  <a:pt x="1422400" y="1117600"/>
                  <a:pt x="0" y="2171700"/>
                  <a:pt x="0" y="4051300"/>
                </a:cubicBezTo>
                <a:lnTo>
                  <a:pt x="0" y="4978400"/>
                </a:lnTo>
                <a:cubicBezTo>
                  <a:pt x="0" y="6845300"/>
                  <a:pt x="1422400" y="7899400"/>
                  <a:pt x="3327400" y="7899400"/>
                </a:cubicBezTo>
                <a:lnTo>
                  <a:pt x="4076700" y="7899400"/>
                </a:lnTo>
                <a:close/>
                <a:moveTo>
                  <a:pt x="3302000" y="7239000"/>
                </a:moveTo>
                <a:cubicBezTo>
                  <a:pt x="1739900" y="7239000"/>
                  <a:pt x="736600" y="6337300"/>
                  <a:pt x="736600" y="4965700"/>
                </a:cubicBezTo>
                <a:lnTo>
                  <a:pt x="736600" y="4051300"/>
                </a:lnTo>
                <a:cubicBezTo>
                  <a:pt x="736600" y="2679700"/>
                  <a:pt x="1739900" y="1778000"/>
                  <a:pt x="3302000" y="1778000"/>
                </a:cubicBezTo>
                <a:lnTo>
                  <a:pt x="4076700" y="1778000"/>
                </a:lnTo>
                <a:lnTo>
                  <a:pt x="4076700" y="7239000"/>
                </a:lnTo>
                <a:close/>
                <a:moveTo>
                  <a:pt x="4826000" y="7239000"/>
                </a:moveTo>
                <a:lnTo>
                  <a:pt x="4826000" y="1778000"/>
                </a:lnTo>
                <a:lnTo>
                  <a:pt x="5613400" y="1778000"/>
                </a:lnTo>
                <a:cubicBezTo>
                  <a:pt x="7175500" y="1778000"/>
                  <a:pt x="8166100" y="2679700"/>
                  <a:pt x="8166100" y="4051300"/>
                </a:cubicBezTo>
                <a:lnTo>
                  <a:pt x="8166100" y="4965700"/>
                </a:lnTo>
                <a:cubicBezTo>
                  <a:pt x="8166100" y="6337300"/>
                  <a:pt x="7175500" y="7239000"/>
                  <a:pt x="5613400" y="7239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3" name="Freeform 6823"/>
          <p:cNvSpPr/>
          <p:nvPr/>
        </p:nvSpPr>
        <p:spPr>
          <a:xfrm rot="0" flipH="0" flipV="0">
            <a:off x="4679354" y="5415151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4" name="Freeform 6824"/>
          <p:cNvSpPr/>
          <p:nvPr/>
        </p:nvSpPr>
        <p:spPr>
          <a:xfrm rot="0" flipH="0" flipV="0">
            <a:off x="4765968" y="5415151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5" name="Freeform 6825"/>
          <p:cNvSpPr/>
          <p:nvPr/>
        </p:nvSpPr>
        <p:spPr>
          <a:xfrm rot="0" flipH="0" flipV="0">
            <a:off x="5440861" y="5413894"/>
            <a:ext cx="97929" cy="100723"/>
          </a:xfrm>
          <a:custGeom>
            <a:pathLst>
              <a:path w="8902700" h="9156700">
                <a:moveTo>
                  <a:pt x="4076700" y="9156700"/>
                </a:moveTo>
                <a:lnTo>
                  <a:pt x="4826000" y="9156700"/>
                </a:lnTo>
                <a:lnTo>
                  <a:pt x="4826000" y="7899400"/>
                </a:lnTo>
                <a:lnTo>
                  <a:pt x="5575300" y="7899400"/>
                </a:lnTo>
                <a:cubicBezTo>
                  <a:pt x="7493000" y="7899400"/>
                  <a:pt x="8902700" y="6845300"/>
                  <a:pt x="8902700" y="4978400"/>
                </a:cubicBezTo>
                <a:lnTo>
                  <a:pt x="8902700" y="4051300"/>
                </a:lnTo>
                <a:cubicBezTo>
                  <a:pt x="8902700" y="2171700"/>
                  <a:pt x="7493000" y="1117600"/>
                  <a:pt x="5575300" y="1117600"/>
                </a:cubicBezTo>
                <a:lnTo>
                  <a:pt x="4826000" y="1117600"/>
                </a:lnTo>
                <a:lnTo>
                  <a:pt x="4826000" y="0"/>
                </a:lnTo>
                <a:lnTo>
                  <a:pt x="4076700" y="0"/>
                </a:lnTo>
                <a:lnTo>
                  <a:pt x="4076700" y="1117600"/>
                </a:lnTo>
                <a:lnTo>
                  <a:pt x="3327400" y="1117600"/>
                </a:lnTo>
                <a:cubicBezTo>
                  <a:pt x="1422400" y="1117600"/>
                  <a:pt x="0" y="2171700"/>
                  <a:pt x="0" y="4051300"/>
                </a:cubicBezTo>
                <a:lnTo>
                  <a:pt x="0" y="4978400"/>
                </a:lnTo>
                <a:cubicBezTo>
                  <a:pt x="0" y="6845300"/>
                  <a:pt x="1422400" y="7899400"/>
                  <a:pt x="3327400" y="7899400"/>
                </a:cubicBezTo>
                <a:lnTo>
                  <a:pt x="4076700" y="7899400"/>
                </a:lnTo>
                <a:close/>
                <a:moveTo>
                  <a:pt x="3302000" y="7239000"/>
                </a:moveTo>
                <a:cubicBezTo>
                  <a:pt x="1739900" y="7239000"/>
                  <a:pt x="736600" y="6337300"/>
                  <a:pt x="736600" y="4965700"/>
                </a:cubicBezTo>
                <a:lnTo>
                  <a:pt x="736600" y="4051300"/>
                </a:lnTo>
                <a:cubicBezTo>
                  <a:pt x="736600" y="2679700"/>
                  <a:pt x="1739900" y="1778000"/>
                  <a:pt x="3302000" y="1778000"/>
                </a:cubicBezTo>
                <a:lnTo>
                  <a:pt x="4076700" y="1778000"/>
                </a:lnTo>
                <a:lnTo>
                  <a:pt x="4076700" y="7239000"/>
                </a:lnTo>
                <a:close/>
                <a:moveTo>
                  <a:pt x="4826000" y="7239000"/>
                </a:moveTo>
                <a:lnTo>
                  <a:pt x="4826000" y="1778000"/>
                </a:lnTo>
                <a:lnTo>
                  <a:pt x="5613400" y="1778000"/>
                </a:lnTo>
                <a:cubicBezTo>
                  <a:pt x="7175500" y="1778000"/>
                  <a:pt x="8166100" y="2679700"/>
                  <a:pt x="8166100" y="4051300"/>
                </a:cubicBezTo>
                <a:lnTo>
                  <a:pt x="8166100" y="4965700"/>
                </a:lnTo>
                <a:cubicBezTo>
                  <a:pt x="8166100" y="6337300"/>
                  <a:pt x="7175500" y="7239000"/>
                  <a:pt x="5613400" y="7239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6" name="Freeform 6826"/>
          <p:cNvSpPr/>
          <p:nvPr/>
        </p:nvSpPr>
        <p:spPr>
          <a:xfrm rot="0" flipH="0" flipV="0">
            <a:off x="5560025" y="5415151"/>
            <a:ext cx="81026" cy="118186"/>
          </a:xfrm>
          <a:custGeom>
            <a:pathLst>
              <a:path w="7366000" h="10744200">
                <a:moveTo>
                  <a:pt x="6680200" y="10744200"/>
                </a:moveTo>
                <a:lnTo>
                  <a:pt x="7366000" y="10744200"/>
                </a:lnTo>
                <a:lnTo>
                  <a:pt x="7366000" y="8229600"/>
                </a:lnTo>
                <a:lnTo>
                  <a:pt x="6223000" y="8229600"/>
                </a:lnTo>
                <a:lnTo>
                  <a:pt x="6223000" y="0"/>
                </a:lnTo>
                <a:lnTo>
                  <a:pt x="5486400" y="0"/>
                </a:lnTo>
                <a:lnTo>
                  <a:pt x="5486400" y="8229600"/>
                </a:lnTo>
                <a:lnTo>
                  <a:pt x="736600" y="8229600"/>
                </a:lnTo>
                <a:lnTo>
                  <a:pt x="736600" y="0"/>
                </a:lnTo>
                <a:lnTo>
                  <a:pt x="0" y="0"/>
                </a:lnTo>
                <a:lnTo>
                  <a:pt x="0" y="8890000"/>
                </a:lnTo>
                <a:lnTo>
                  <a:pt x="6680200" y="8890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7" name="Freeform 6827"/>
          <p:cNvSpPr/>
          <p:nvPr/>
        </p:nvSpPr>
        <p:spPr>
          <a:xfrm rot="0" flipH="0" flipV="0">
            <a:off x="5660051" y="5415151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8" name="Freeform 6828"/>
          <p:cNvSpPr/>
          <p:nvPr/>
        </p:nvSpPr>
        <p:spPr>
          <a:xfrm rot="0" flipH="0" flipV="0">
            <a:off x="5736746" y="5407887"/>
            <a:ext cx="50850" cy="119024"/>
          </a:xfrm>
          <a:custGeom>
            <a:pathLst>
              <a:path w="4622800" h="10820400">
                <a:moveTo>
                  <a:pt x="0" y="10820400"/>
                </a:moveTo>
                <a:lnTo>
                  <a:pt x="622300" y="10820400"/>
                </a:lnTo>
                <a:lnTo>
                  <a:pt x="4622800" y="254000"/>
                </a:lnTo>
                <a:lnTo>
                  <a:pt x="4622800" y="0"/>
                </a:lnTo>
                <a:lnTo>
                  <a:pt x="4000500" y="0"/>
                </a:lnTo>
                <a:lnTo>
                  <a:pt x="0" y="10566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9" name="Freeform 6829"/>
          <p:cNvSpPr/>
          <p:nvPr/>
        </p:nvSpPr>
        <p:spPr>
          <a:xfrm rot="0" flipH="0" flipV="0">
            <a:off x="5807434" y="5415151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0" name="Freeform 6830"/>
          <p:cNvSpPr/>
          <p:nvPr/>
        </p:nvSpPr>
        <p:spPr>
          <a:xfrm rot="0" flipH="0" flipV="0">
            <a:off x="5894048" y="5415151"/>
            <a:ext cx="81026" cy="118186"/>
          </a:xfrm>
          <a:custGeom>
            <a:pathLst>
              <a:path w="7366000" h="10744200">
                <a:moveTo>
                  <a:pt x="6680200" y="10744200"/>
                </a:moveTo>
                <a:lnTo>
                  <a:pt x="7366000" y="10744200"/>
                </a:lnTo>
                <a:lnTo>
                  <a:pt x="7366000" y="8229600"/>
                </a:lnTo>
                <a:lnTo>
                  <a:pt x="6223000" y="8229600"/>
                </a:lnTo>
                <a:lnTo>
                  <a:pt x="6223000" y="0"/>
                </a:lnTo>
                <a:lnTo>
                  <a:pt x="5486400" y="0"/>
                </a:lnTo>
                <a:lnTo>
                  <a:pt x="5486400" y="8229600"/>
                </a:lnTo>
                <a:lnTo>
                  <a:pt x="736600" y="8229600"/>
                </a:lnTo>
                <a:lnTo>
                  <a:pt x="736600" y="0"/>
                </a:lnTo>
                <a:lnTo>
                  <a:pt x="0" y="0"/>
                </a:lnTo>
                <a:lnTo>
                  <a:pt x="0" y="8890000"/>
                </a:lnTo>
                <a:lnTo>
                  <a:pt x="6680200" y="8890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1" name="Freeform 6831"/>
          <p:cNvSpPr/>
          <p:nvPr/>
        </p:nvSpPr>
        <p:spPr>
          <a:xfrm rot="0" flipH="0" flipV="0">
            <a:off x="5994073" y="5415151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2" name="Rectangle 6832"/>
          <p:cNvSpPr/>
          <p:nvPr/>
        </p:nvSpPr>
        <p:spPr>
          <a:xfrm rot="0" flipH="0" flipV="0">
            <a:off x="5045924" y="758978"/>
            <a:ext cx="3290228" cy="555837"/>
          </a:xfrm>
          <a:prstGeom prst="rect">
            <a:avLst/>
          </a:prstGeom>
        </p:spPr>
      </p:sp>
      <p:sp>
        <p:nvSpPr>
          <p:cNvPr id="6833" name="Freeform 6833"/>
          <p:cNvSpPr/>
          <p:nvPr/>
        </p:nvSpPr>
        <p:spPr>
          <a:xfrm rot="0" flipH="0" flipV="0">
            <a:off x="5057938" y="853806"/>
            <a:ext cx="56578" cy="71107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4" name="Freeform 6834"/>
          <p:cNvSpPr/>
          <p:nvPr/>
        </p:nvSpPr>
        <p:spPr>
          <a:xfrm rot="0" flipH="0" flipV="0">
            <a:off x="5167184" y="852130"/>
            <a:ext cx="56718" cy="74460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5" name="Freeform 6835"/>
          <p:cNvSpPr/>
          <p:nvPr/>
        </p:nvSpPr>
        <p:spPr>
          <a:xfrm rot="0" flipH="0" flipV="0">
            <a:off x="5240806" y="852130"/>
            <a:ext cx="57556" cy="74460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6" name="Freeform 6836"/>
          <p:cNvSpPr/>
          <p:nvPr/>
        </p:nvSpPr>
        <p:spPr>
          <a:xfrm rot="0" flipH="0" flipV="0">
            <a:off x="5315964" y="852130"/>
            <a:ext cx="57556" cy="74460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7" name="Freeform 6837"/>
          <p:cNvSpPr/>
          <p:nvPr/>
        </p:nvSpPr>
        <p:spPr>
          <a:xfrm rot="0" flipH="0" flipV="0">
            <a:off x="5385954" y="853806"/>
            <a:ext cx="58115" cy="71107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8" name="Freeform 6838"/>
          <p:cNvSpPr/>
          <p:nvPr/>
        </p:nvSpPr>
        <p:spPr>
          <a:xfrm rot="0" flipH="0" flipV="0">
            <a:off x="5459715" y="853806"/>
            <a:ext cx="56578" cy="71107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9" name="Freeform 6839"/>
          <p:cNvSpPr/>
          <p:nvPr/>
        </p:nvSpPr>
        <p:spPr>
          <a:xfrm rot="0" flipH="0" flipV="0">
            <a:off x="5533058" y="852130"/>
            <a:ext cx="57137" cy="74460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0" name="Freeform 6840"/>
          <p:cNvSpPr/>
          <p:nvPr/>
        </p:nvSpPr>
        <p:spPr>
          <a:xfrm rot="0" flipH="0" flipV="0">
            <a:off x="5602489" y="853806"/>
            <a:ext cx="58115" cy="71107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1" name="Freeform 6841"/>
          <p:cNvSpPr/>
          <p:nvPr/>
        </p:nvSpPr>
        <p:spPr>
          <a:xfrm rot="0" flipH="0" flipV="0">
            <a:off x="5671626" y="852130"/>
            <a:ext cx="56718" cy="74460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2" name="Freeform 6842"/>
          <p:cNvSpPr/>
          <p:nvPr/>
        </p:nvSpPr>
        <p:spPr>
          <a:xfrm rot="0" flipH="0" flipV="0">
            <a:off x="5740079" y="853806"/>
            <a:ext cx="58115" cy="71107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3" name="Freeform 6843"/>
          <p:cNvSpPr/>
          <p:nvPr/>
        </p:nvSpPr>
        <p:spPr>
          <a:xfrm rot="0" flipH="0" flipV="0">
            <a:off x="5813841" y="853806"/>
            <a:ext cx="56578" cy="71107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4" name="Freeform 6844"/>
          <p:cNvSpPr/>
          <p:nvPr/>
        </p:nvSpPr>
        <p:spPr>
          <a:xfrm rot="0" flipH="0" flipV="0">
            <a:off x="5890397" y="853806"/>
            <a:ext cx="58394" cy="71107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5" name="Freeform 6845"/>
          <p:cNvSpPr/>
          <p:nvPr/>
        </p:nvSpPr>
        <p:spPr>
          <a:xfrm rot="0" flipH="0" flipV="0">
            <a:off x="5972820" y="853806"/>
            <a:ext cx="58394" cy="71107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6" name="Freeform 6846"/>
          <p:cNvSpPr/>
          <p:nvPr/>
        </p:nvSpPr>
        <p:spPr>
          <a:xfrm rot="0" flipH="0" flipV="0">
            <a:off x="6087932" y="852130"/>
            <a:ext cx="56718" cy="74460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7" name="Freeform 6847"/>
          <p:cNvSpPr/>
          <p:nvPr/>
        </p:nvSpPr>
        <p:spPr>
          <a:xfrm rot="0" flipH="0" flipV="0">
            <a:off x="6161555" y="852130"/>
            <a:ext cx="57556" cy="74460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8" name="Freeform 6848"/>
          <p:cNvSpPr/>
          <p:nvPr/>
        </p:nvSpPr>
        <p:spPr>
          <a:xfrm rot="0" flipH="0" flipV="0">
            <a:off x="6272616" y="852130"/>
            <a:ext cx="56718" cy="74460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9" name="Freeform 6849"/>
          <p:cNvSpPr/>
          <p:nvPr/>
        </p:nvSpPr>
        <p:spPr>
          <a:xfrm rot="0" flipH="0" flipV="0">
            <a:off x="6349451" y="852130"/>
            <a:ext cx="57556" cy="95135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0" name="Freeform 6850"/>
          <p:cNvSpPr/>
          <p:nvPr/>
        </p:nvSpPr>
        <p:spPr>
          <a:xfrm rot="0" flipH="0" flipV="0">
            <a:off x="6425727" y="852130"/>
            <a:ext cx="57556" cy="74460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1" name="Freeform 6851"/>
          <p:cNvSpPr/>
          <p:nvPr/>
        </p:nvSpPr>
        <p:spPr>
          <a:xfrm rot="0" flipH="0" flipV="0">
            <a:off x="6504099" y="853806"/>
            <a:ext cx="54343" cy="71107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2" name="Freeform 6852"/>
          <p:cNvSpPr/>
          <p:nvPr/>
        </p:nvSpPr>
        <p:spPr>
          <a:xfrm rot="0" flipH="0" flipV="0">
            <a:off x="6569911" y="852130"/>
            <a:ext cx="56857" cy="74460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3" name="Freeform 6853"/>
          <p:cNvSpPr/>
          <p:nvPr/>
        </p:nvSpPr>
        <p:spPr>
          <a:xfrm rot="0" flipH="0" flipV="0">
            <a:off x="6649960" y="853806"/>
            <a:ext cx="70408" cy="71107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4" name="Freeform 6854"/>
          <p:cNvSpPr/>
          <p:nvPr/>
        </p:nvSpPr>
        <p:spPr>
          <a:xfrm rot="0" flipH="0" flipV="0">
            <a:off x="6744397" y="853806"/>
            <a:ext cx="58394" cy="71107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5" name="Freeform 6855"/>
          <p:cNvSpPr/>
          <p:nvPr/>
        </p:nvSpPr>
        <p:spPr>
          <a:xfrm rot="0" flipH="0" flipV="0">
            <a:off x="6862723" y="853806"/>
            <a:ext cx="56578" cy="71107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6" name="Freeform 6856"/>
          <p:cNvSpPr/>
          <p:nvPr/>
        </p:nvSpPr>
        <p:spPr>
          <a:xfrm rot="0" flipH="0" flipV="0">
            <a:off x="6971968" y="852130"/>
            <a:ext cx="56718" cy="74460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7" name="Freeform 6857"/>
          <p:cNvSpPr/>
          <p:nvPr/>
        </p:nvSpPr>
        <p:spPr>
          <a:xfrm rot="0" flipH="0" flipV="0">
            <a:off x="7045590" y="852130"/>
            <a:ext cx="57556" cy="74460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8" name="Freeform 6858"/>
          <p:cNvSpPr/>
          <p:nvPr/>
        </p:nvSpPr>
        <p:spPr>
          <a:xfrm rot="0" flipH="0" flipV="0">
            <a:off x="7123962" y="853806"/>
            <a:ext cx="45262" cy="71107"/>
          </a:xfrm>
          <a:custGeom>
            <a:pathLst>
              <a:path w="4114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114800" y="609600"/>
                </a:lnTo>
                <a:lnTo>
                  <a:pt x="411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9" name="Freeform 6859"/>
          <p:cNvSpPr/>
          <p:nvPr/>
        </p:nvSpPr>
        <p:spPr>
          <a:xfrm rot="0" flipH="0" flipV="0">
            <a:off x="7174114" y="853806"/>
            <a:ext cx="64262" cy="71107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0" name="Freeform 6860"/>
          <p:cNvSpPr/>
          <p:nvPr/>
        </p:nvSpPr>
        <p:spPr>
          <a:xfrm rot="0" flipH="0" flipV="0">
            <a:off x="7257515" y="852130"/>
            <a:ext cx="56857" cy="74460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1" name="Freeform 6861"/>
          <p:cNvSpPr/>
          <p:nvPr/>
        </p:nvSpPr>
        <p:spPr>
          <a:xfrm rot="0" flipH="0" flipV="0">
            <a:off x="7337563" y="853806"/>
            <a:ext cx="83959" cy="71107"/>
          </a:xfrm>
          <a:custGeom>
            <a:pathLst>
              <a:path w="7632700" h="6464300">
                <a:moveTo>
                  <a:pt x="0" y="6464300"/>
                </a:moveTo>
                <a:lnTo>
                  <a:pt x="7632700" y="6464300"/>
                </a:lnTo>
                <a:lnTo>
                  <a:pt x="7632700" y="0"/>
                </a:lnTo>
                <a:lnTo>
                  <a:pt x="6946900" y="0"/>
                </a:lnTo>
                <a:lnTo>
                  <a:pt x="6946900" y="5854700"/>
                </a:lnTo>
                <a:lnTo>
                  <a:pt x="4152900" y="5854700"/>
                </a:lnTo>
                <a:lnTo>
                  <a:pt x="4152900" y="0"/>
                </a:lnTo>
                <a:lnTo>
                  <a:pt x="3467100" y="0"/>
                </a:lnTo>
                <a:lnTo>
                  <a:pt x="34671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2" name="Freeform 6862"/>
          <p:cNvSpPr/>
          <p:nvPr/>
        </p:nvSpPr>
        <p:spPr>
          <a:xfrm rot="0" flipH="0" flipV="0">
            <a:off x="7442338" y="852130"/>
            <a:ext cx="57137" cy="74460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3" name="Freeform 6863"/>
          <p:cNvSpPr/>
          <p:nvPr/>
        </p:nvSpPr>
        <p:spPr>
          <a:xfrm rot="0" flipH="0" flipV="0">
            <a:off x="7520151" y="853806"/>
            <a:ext cx="56997" cy="71107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4" name="Freeform 6864"/>
          <p:cNvSpPr/>
          <p:nvPr/>
        </p:nvSpPr>
        <p:spPr>
          <a:xfrm rot="0" flipH="0" flipV="0">
            <a:off x="7601177" y="853806"/>
            <a:ext cx="58394" cy="71107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5" name="Freeform 6865"/>
          <p:cNvSpPr/>
          <p:nvPr/>
        </p:nvSpPr>
        <p:spPr>
          <a:xfrm rot="0" flipH="0" flipV="0">
            <a:off x="7683600" y="853806"/>
            <a:ext cx="58394" cy="71107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6" name="Freeform 6866"/>
          <p:cNvSpPr/>
          <p:nvPr/>
        </p:nvSpPr>
        <p:spPr>
          <a:xfrm rot="0" flipH="0" flipV="0">
            <a:off x="7798713" y="852130"/>
            <a:ext cx="57556" cy="74460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7" name="Freeform 6867"/>
          <p:cNvSpPr/>
          <p:nvPr/>
        </p:nvSpPr>
        <p:spPr>
          <a:xfrm rot="0" flipH="0" flipV="0">
            <a:off x="5057938" y="1029968"/>
            <a:ext cx="57556" cy="95135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8" name="Freeform 6868"/>
          <p:cNvSpPr/>
          <p:nvPr/>
        </p:nvSpPr>
        <p:spPr>
          <a:xfrm rot="0" flipH="0" flipV="0">
            <a:off x="5134214" y="1029968"/>
            <a:ext cx="57137" cy="74460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9" name="Freeform 6869"/>
          <p:cNvSpPr/>
          <p:nvPr/>
        </p:nvSpPr>
        <p:spPr>
          <a:xfrm rot="0" flipH="0" flipV="0">
            <a:off x="5207138" y="1029968"/>
            <a:ext cx="56857" cy="74460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0" name="Freeform 6870"/>
          <p:cNvSpPr/>
          <p:nvPr/>
        </p:nvSpPr>
        <p:spPr>
          <a:xfrm rot="0" flipH="0" flipV="0">
            <a:off x="5278524" y="1031644"/>
            <a:ext cx="64262" cy="71107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1" name="Freeform 6871"/>
          <p:cNvSpPr/>
          <p:nvPr/>
        </p:nvSpPr>
        <p:spPr>
          <a:xfrm rot="0" flipH="0" flipV="0">
            <a:off x="5366815" y="1031644"/>
            <a:ext cx="58394" cy="71107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2" name="Freeform 6872"/>
          <p:cNvSpPr/>
          <p:nvPr/>
        </p:nvSpPr>
        <p:spPr>
          <a:xfrm rot="0" flipH="0" flipV="0">
            <a:off x="5445606" y="1029968"/>
            <a:ext cx="56438" cy="74460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3" name="Freeform 6873"/>
          <p:cNvSpPr/>
          <p:nvPr/>
        </p:nvSpPr>
        <p:spPr>
          <a:xfrm rot="0" flipH="0" flipV="0">
            <a:off x="5517551" y="1029968"/>
            <a:ext cx="56857" cy="74460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4" name="Freeform 6874"/>
          <p:cNvSpPr/>
          <p:nvPr/>
        </p:nvSpPr>
        <p:spPr>
          <a:xfrm rot="0" flipH="0" flipV="0">
            <a:off x="5597600" y="1031644"/>
            <a:ext cx="66916" cy="89547"/>
          </a:xfrm>
          <a:custGeom>
            <a:pathLst>
              <a:path w="6083300" h="8140700">
                <a:moveTo>
                  <a:pt x="5397500" y="8140700"/>
                </a:moveTo>
                <a:lnTo>
                  <a:pt x="6083300" y="8140700"/>
                </a:lnTo>
                <a:lnTo>
                  <a:pt x="6083300" y="5854700"/>
                </a:lnTo>
                <a:lnTo>
                  <a:pt x="5092700" y="5854700"/>
                </a:lnTo>
                <a:lnTo>
                  <a:pt x="5092700" y="0"/>
                </a:lnTo>
                <a:lnTo>
                  <a:pt x="4406900" y="0"/>
                </a:lnTo>
                <a:lnTo>
                  <a:pt x="44069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lnTo>
                  <a:pt x="0" y="6464300"/>
                </a:lnTo>
                <a:lnTo>
                  <a:pt x="5397500" y="64643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5" name="Freeform 6875"/>
          <p:cNvSpPr/>
          <p:nvPr/>
        </p:nvSpPr>
        <p:spPr>
          <a:xfrm rot="0" flipH="0" flipV="0">
            <a:off x="5682258" y="1031644"/>
            <a:ext cx="58394" cy="71107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6" name="Freeform 6876"/>
          <p:cNvSpPr/>
          <p:nvPr/>
        </p:nvSpPr>
        <p:spPr>
          <a:xfrm rot="0" flipH="0" flipV="0">
            <a:off x="5764680" y="1031644"/>
            <a:ext cx="58394" cy="71107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7" name="Freeform 6877"/>
          <p:cNvSpPr/>
          <p:nvPr/>
        </p:nvSpPr>
        <p:spPr>
          <a:xfrm rot="0" flipH="0" flipV="0">
            <a:off x="5880911" y="1004263"/>
            <a:ext cx="88150" cy="120840"/>
          </a:xfrm>
          <a:custGeom>
            <a:pathLst>
              <a:path w="8013700" h="10985500">
                <a:moveTo>
                  <a:pt x="3657600" y="10985500"/>
                </a:moveTo>
                <a:lnTo>
                  <a:pt x="4343400" y="10985500"/>
                </a:lnTo>
                <a:lnTo>
                  <a:pt x="4343400" y="8242300"/>
                </a:lnTo>
                <a:cubicBezTo>
                  <a:pt x="4737100" y="8674100"/>
                  <a:pt x="5321300" y="9105900"/>
                  <a:pt x="6172200" y="9105900"/>
                </a:cubicBezTo>
                <a:cubicBezTo>
                  <a:pt x="7302500" y="9105900"/>
                  <a:pt x="8013700" y="8305800"/>
                  <a:pt x="8013700" y="7086600"/>
                </a:cubicBezTo>
                <a:lnTo>
                  <a:pt x="8013700" y="4368800"/>
                </a:lnTo>
                <a:cubicBezTo>
                  <a:pt x="8013700" y="3136900"/>
                  <a:pt x="7302500" y="2336800"/>
                  <a:pt x="6172200" y="2336800"/>
                </a:cubicBezTo>
                <a:cubicBezTo>
                  <a:pt x="5321300" y="2336800"/>
                  <a:pt x="4737100" y="2768600"/>
                  <a:pt x="4343400" y="3200400"/>
                </a:cubicBezTo>
                <a:lnTo>
                  <a:pt x="4343400" y="0"/>
                </a:lnTo>
                <a:lnTo>
                  <a:pt x="3657600" y="0"/>
                </a:lnTo>
                <a:lnTo>
                  <a:pt x="3657600" y="3200400"/>
                </a:lnTo>
                <a:cubicBezTo>
                  <a:pt x="3263900" y="2768600"/>
                  <a:pt x="2679700" y="2336800"/>
                  <a:pt x="1828800" y="2336800"/>
                </a:cubicBezTo>
                <a:cubicBezTo>
                  <a:pt x="698500" y="2336800"/>
                  <a:pt x="0" y="3136900"/>
                  <a:pt x="0" y="4368800"/>
                </a:cubicBezTo>
                <a:lnTo>
                  <a:pt x="0" y="7086600"/>
                </a:lnTo>
                <a:cubicBezTo>
                  <a:pt x="0" y="8305800"/>
                  <a:pt x="698500" y="9105900"/>
                  <a:pt x="1828800" y="9105900"/>
                </a:cubicBezTo>
                <a:cubicBezTo>
                  <a:pt x="2679700" y="9105900"/>
                  <a:pt x="3263900" y="8674100"/>
                  <a:pt x="3657600" y="8242300"/>
                </a:cubicBezTo>
                <a:close/>
                <a:moveTo>
                  <a:pt x="2044700" y="8470900"/>
                </a:moveTo>
                <a:cubicBezTo>
                  <a:pt x="1168400" y="8470900"/>
                  <a:pt x="685800" y="7848600"/>
                  <a:pt x="685800" y="6997700"/>
                </a:cubicBezTo>
                <a:lnTo>
                  <a:pt x="685800" y="4445000"/>
                </a:lnTo>
                <a:cubicBezTo>
                  <a:pt x="685800" y="3594100"/>
                  <a:pt x="1168400" y="2971800"/>
                  <a:pt x="2044700" y="2971800"/>
                </a:cubicBezTo>
                <a:cubicBezTo>
                  <a:pt x="2755900" y="2971800"/>
                  <a:pt x="3263900" y="3441700"/>
                  <a:pt x="3657600" y="3860800"/>
                </a:cubicBezTo>
                <a:lnTo>
                  <a:pt x="3657600" y="7581900"/>
                </a:lnTo>
                <a:cubicBezTo>
                  <a:pt x="3263900" y="8001000"/>
                  <a:pt x="2755900" y="8470900"/>
                  <a:pt x="2044700" y="8470900"/>
                </a:cubicBezTo>
                <a:close/>
                <a:moveTo>
                  <a:pt x="5956300" y="8470900"/>
                </a:moveTo>
                <a:cubicBezTo>
                  <a:pt x="5245100" y="8470900"/>
                  <a:pt x="4737100" y="8001000"/>
                  <a:pt x="4343400" y="7581900"/>
                </a:cubicBezTo>
                <a:lnTo>
                  <a:pt x="4343400" y="3860800"/>
                </a:lnTo>
                <a:cubicBezTo>
                  <a:pt x="4737100" y="3441700"/>
                  <a:pt x="5245100" y="2971800"/>
                  <a:pt x="5956300" y="2971800"/>
                </a:cubicBezTo>
                <a:cubicBezTo>
                  <a:pt x="6832600" y="2971800"/>
                  <a:pt x="7327900" y="3594100"/>
                  <a:pt x="7327900" y="4445000"/>
                </a:cubicBezTo>
                <a:lnTo>
                  <a:pt x="7327900" y="6997700"/>
                </a:lnTo>
                <a:cubicBezTo>
                  <a:pt x="7327900" y="7848600"/>
                  <a:pt x="6832600" y="8470900"/>
                  <a:pt x="5956300" y="84709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8" name="Freeform 6878"/>
          <p:cNvSpPr/>
          <p:nvPr/>
        </p:nvSpPr>
        <p:spPr>
          <a:xfrm rot="0" flipH="0" flipV="0">
            <a:off x="5987781" y="1029968"/>
            <a:ext cx="57137" cy="74460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9" name="Freeform 6879"/>
          <p:cNvSpPr/>
          <p:nvPr/>
        </p:nvSpPr>
        <p:spPr>
          <a:xfrm rot="0" flipH="0" flipV="0">
            <a:off x="6058469" y="1031644"/>
            <a:ext cx="76276" cy="89547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0" name="Freeform 6880"/>
          <p:cNvSpPr/>
          <p:nvPr/>
        </p:nvSpPr>
        <p:spPr>
          <a:xfrm rot="0" flipH="0" flipV="0">
            <a:off x="6149275" y="1029968"/>
            <a:ext cx="57137" cy="74460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1" name="Freeform 6881"/>
          <p:cNvSpPr/>
          <p:nvPr/>
        </p:nvSpPr>
        <p:spPr>
          <a:xfrm rot="0" flipH="0" flipV="0">
            <a:off x="6227088" y="1029968"/>
            <a:ext cx="57556" cy="95135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2" name="Freeform 6882"/>
          <p:cNvSpPr/>
          <p:nvPr/>
        </p:nvSpPr>
        <p:spPr>
          <a:xfrm rot="0" flipH="0" flipV="0">
            <a:off x="6301687" y="1029968"/>
            <a:ext cx="56857" cy="74460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3" name="Freeform 6883"/>
          <p:cNvSpPr/>
          <p:nvPr/>
        </p:nvSpPr>
        <p:spPr>
          <a:xfrm rot="0" flipH="0" flipV="0">
            <a:off x="6373074" y="1031644"/>
            <a:ext cx="64262" cy="71107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4" name="Freeform 6884"/>
          <p:cNvSpPr/>
          <p:nvPr/>
        </p:nvSpPr>
        <p:spPr>
          <a:xfrm rot="0" flipH="0" flipV="0">
            <a:off x="6461364" y="1031644"/>
            <a:ext cx="56299" cy="71107"/>
          </a:xfrm>
          <a:custGeom>
            <a:pathLst>
              <a:path w="5118100" h="6464300">
                <a:moveTo>
                  <a:pt x="0" y="6464300"/>
                </a:moveTo>
                <a:lnTo>
                  <a:pt x="3149600" y="6464300"/>
                </a:lnTo>
                <a:cubicBezTo>
                  <a:pt x="4330700" y="6464300"/>
                  <a:pt x="5118100" y="5715000"/>
                  <a:pt x="5118100" y="4419600"/>
                </a:cubicBezTo>
                <a:cubicBezTo>
                  <a:pt x="5118100" y="3111500"/>
                  <a:pt x="4330700" y="2349500"/>
                  <a:pt x="3149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997200" y="2959100"/>
                </a:lnTo>
                <a:cubicBezTo>
                  <a:pt x="3860800" y="2959100"/>
                  <a:pt x="4432300" y="3505200"/>
                  <a:pt x="4432300" y="4419600"/>
                </a:cubicBezTo>
                <a:cubicBezTo>
                  <a:pt x="4432300" y="5308600"/>
                  <a:pt x="3860800" y="5854700"/>
                  <a:pt x="2984500" y="585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5" name="Freeform 6885"/>
          <p:cNvSpPr/>
          <p:nvPr/>
        </p:nvSpPr>
        <p:spPr>
          <a:xfrm rot="0" flipH="0" flipV="0">
            <a:off x="6534568" y="1031644"/>
            <a:ext cx="56997" cy="71107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6" name="Freeform 6886"/>
          <p:cNvSpPr/>
          <p:nvPr/>
        </p:nvSpPr>
        <p:spPr>
          <a:xfrm rot="0" flipH="0" flipV="0">
            <a:off x="6612380" y="1029968"/>
            <a:ext cx="57556" cy="74460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7" name="Freeform 6887"/>
          <p:cNvSpPr/>
          <p:nvPr/>
        </p:nvSpPr>
        <p:spPr>
          <a:xfrm rot="0" flipH="0" flipV="0">
            <a:off x="6690752" y="1002168"/>
            <a:ext cx="58394" cy="100584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8" name="Freeform 6888"/>
          <p:cNvSpPr/>
          <p:nvPr/>
        </p:nvSpPr>
        <p:spPr>
          <a:xfrm rot="0" flipH="0" flipV="0">
            <a:off x="6809078" y="1031644"/>
            <a:ext cx="58394" cy="71107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9" name="Freeform 6889"/>
          <p:cNvSpPr/>
          <p:nvPr/>
        </p:nvSpPr>
        <p:spPr>
          <a:xfrm rot="0" flipH="0" flipV="0">
            <a:off x="6882839" y="1031644"/>
            <a:ext cx="64262" cy="71107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0" name="Freeform 6890"/>
          <p:cNvSpPr/>
          <p:nvPr/>
        </p:nvSpPr>
        <p:spPr>
          <a:xfrm rot="0" flipH="0" flipV="0">
            <a:off x="6971130" y="1031644"/>
            <a:ext cx="58394" cy="71107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1" name="Freeform 6891"/>
          <p:cNvSpPr/>
          <p:nvPr/>
        </p:nvSpPr>
        <p:spPr>
          <a:xfrm rot="0" flipH="0" flipV="0">
            <a:off x="7089456" y="1029968"/>
            <a:ext cx="57556" cy="95135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2" name="Freeform 6892"/>
          <p:cNvSpPr/>
          <p:nvPr/>
        </p:nvSpPr>
        <p:spPr>
          <a:xfrm rot="0" flipH="0" flipV="0">
            <a:off x="7165732" y="1029968"/>
            <a:ext cx="57137" cy="74460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3" name="Freeform 6893"/>
          <p:cNvSpPr/>
          <p:nvPr/>
        </p:nvSpPr>
        <p:spPr>
          <a:xfrm rot="0" flipH="0" flipV="0">
            <a:off x="7243544" y="1031644"/>
            <a:ext cx="45262" cy="71107"/>
          </a:xfrm>
          <a:custGeom>
            <a:pathLst>
              <a:path w="4114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114800" y="609600"/>
                </a:lnTo>
                <a:lnTo>
                  <a:pt x="411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4" name="Freeform 6894"/>
          <p:cNvSpPr/>
          <p:nvPr/>
        </p:nvSpPr>
        <p:spPr>
          <a:xfrm rot="0" flipH="0" flipV="0">
            <a:off x="7307247" y="1031644"/>
            <a:ext cx="58394" cy="71107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5" name="Freeform 6895"/>
          <p:cNvSpPr/>
          <p:nvPr/>
        </p:nvSpPr>
        <p:spPr>
          <a:xfrm rot="0" flipH="0" flipV="0">
            <a:off x="7386458" y="1029968"/>
            <a:ext cx="57556" cy="74460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6" name="Freeform 6896"/>
          <p:cNvSpPr/>
          <p:nvPr/>
        </p:nvSpPr>
        <p:spPr>
          <a:xfrm rot="0" flipH="0" flipV="0">
            <a:off x="7464829" y="1031644"/>
            <a:ext cx="56997" cy="71107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7" name="Freeform 6897"/>
          <p:cNvSpPr/>
          <p:nvPr/>
        </p:nvSpPr>
        <p:spPr>
          <a:xfrm rot="0" flipH="0" flipV="0">
            <a:off x="7540966" y="1029968"/>
            <a:ext cx="56857" cy="74460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8" name="Freeform 6898"/>
          <p:cNvSpPr/>
          <p:nvPr/>
        </p:nvSpPr>
        <p:spPr>
          <a:xfrm rot="0" flipH="0" flipV="0">
            <a:off x="7612353" y="1031644"/>
            <a:ext cx="64262" cy="71107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9" name="Freeform 6899"/>
          <p:cNvSpPr/>
          <p:nvPr/>
        </p:nvSpPr>
        <p:spPr>
          <a:xfrm rot="0" flipH="0" flipV="0">
            <a:off x="7700644" y="1031644"/>
            <a:ext cx="56299" cy="71107"/>
          </a:xfrm>
          <a:custGeom>
            <a:pathLst>
              <a:path w="5118100" h="6464300">
                <a:moveTo>
                  <a:pt x="0" y="6464300"/>
                </a:moveTo>
                <a:lnTo>
                  <a:pt x="3149600" y="6464300"/>
                </a:lnTo>
                <a:cubicBezTo>
                  <a:pt x="4330700" y="6464300"/>
                  <a:pt x="5118100" y="5715000"/>
                  <a:pt x="5118100" y="4419600"/>
                </a:cubicBezTo>
                <a:cubicBezTo>
                  <a:pt x="5118100" y="3111500"/>
                  <a:pt x="4330700" y="2349500"/>
                  <a:pt x="3149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997200" y="2959100"/>
                </a:lnTo>
                <a:cubicBezTo>
                  <a:pt x="3860800" y="2959100"/>
                  <a:pt x="4432300" y="3505200"/>
                  <a:pt x="4432300" y="4419600"/>
                </a:cubicBezTo>
                <a:cubicBezTo>
                  <a:pt x="4432300" y="5308600"/>
                  <a:pt x="3860800" y="5854700"/>
                  <a:pt x="2984500" y="585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0" name="Freeform 6900"/>
          <p:cNvSpPr/>
          <p:nvPr/>
        </p:nvSpPr>
        <p:spPr>
          <a:xfrm rot="0" flipH="0" flipV="0">
            <a:off x="7773846" y="1031644"/>
            <a:ext cx="56997" cy="71107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1" name="Freeform 6901"/>
          <p:cNvSpPr/>
          <p:nvPr/>
        </p:nvSpPr>
        <p:spPr>
          <a:xfrm rot="0" flipH="0" flipV="0">
            <a:off x="7851659" y="1029968"/>
            <a:ext cx="57556" cy="74460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2" name="Freeform 6902"/>
          <p:cNvSpPr/>
          <p:nvPr/>
        </p:nvSpPr>
        <p:spPr>
          <a:xfrm rot="0" flipH="0" flipV="0">
            <a:off x="7930030" y="1002168"/>
            <a:ext cx="58394" cy="100584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3" name="Freeform 6903"/>
          <p:cNvSpPr/>
          <p:nvPr/>
        </p:nvSpPr>
        <p:spPr>
          <a:xfrm rot="0" flipH="0" flipV="0">
            <a:off x="5057938" y="1209482"/>
            <a:ext cx="56299" cy="71107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4" name="Freeform 6904"/>
          <p:cNvSpPr/>
          <p:nvPr/>
        </p:nvSpPr>
        <p:spPr>
          <a:xfrm rot="0" flipH="0" flipV="0">
            <a:off x="5138266" y="1207806"/>
            <a:ext cx="57556" cy="95135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5" name="Freeform 6905"/>
          <p:cNvSpPr/>
          <p:nvPr/>
        </p:nvSpPr>
        <p:spPr>
          <a:xfrm rot="0" flipH="0" flipV="0">
            <a:off x="5214542" y="1207806"/>
            <a:ext cx="57556" cy="74460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6" name="Freeform 6906"/>
          <p:cNvSpPr/>
          <p:nvPr/>
        </p:nvSpPr>
        <p:spPr>
          <a:xfrm rot="0" flipH="0" flipV="0">
            <a:off x="5292914" y="1209482"/>
            <a:ext cx="45262" cy="71107"/>
          </a:xfrm>
          <a:custGeom>
            <a:pathLst>
              <a:path w="4114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114800" y="609600"/>
                </a:lnTo>
                <a:lnTo>
                  <a:pt x="411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7" name="Freeform 6907"/>
          <p:cNvSpPr/>
          <p:nvPr/>
        </p:nvSpPr>
        <p:spPr>
          <a:xfrm rot="0" flipH="0" flipV="0">
            <a:off x="5356617" y="1207806"/>
            <a:ext cx="57556" cy="95135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8" name="Freeform 6908"/>
          <p:cNvSpPr/>
          <p:nvPr/>
        </p:nvSpPr>
        <p:spPr>
          <a:xfrm rot="0" flipH="0" flipV="0">
            <a:off x="5431217" y="1207806"/>
            <a:ext cx="56857" cy="74460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9" name="Freeform 6909"/>
          <p:cNvSpPr/>
          <p:nvPr/>
        </p:nvSpPr>
        <p:spPr>
          <a:xfrm rot="0" flipH="0" flipV="0">
            <a:off x="5511265" y="1209482"/>
            <a:ext cx="70408" cy="71107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0" name="Freeform 6910"/>
          <p:cNvSpPr/>
          <p:nvPr/>
        </p:nvSpPr>
        <p:spPr>
          <a:xfrm rot="0" flipH="0" flipV="0">
            <a:off x="5605702" y="1209482"/>
            <a:ext cx="70408" cy="71107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1" name="Freeform 6911"/>
          <p:cNvSpPr/>
          <p:nvPr/>
        </p:nvSpPr>
        <p:spPr>
          <a:xfrm rot="0" flipH="0" flipV="0">
            <a:off x="5736042" y="1209482"/>
            <a:ext cx="56299" cy="71107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2" name="Freeform 6912"/>
          <p:cNvSpPr/>
          <p:nvPr/>
        </p:nvSpPr>
        <p:spPr>
          <a:xfrm rot="0" flipH="0" flipV="0">
            <a:off x="5813156" y="1207806"/>
            <a:ext cx="57556" cy="74460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3" name="Freeform 6913"/>
          <p:cNvSpPr/>
          <p:nvPr/>
        </p:nvSpPr>
        <p:spPr>
          <a:xfrm rot="0" flipH="0" flipV="0">
            <a:off x="5891528" y="1209482"/>
            <a:ext cx="56578" cy="71107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4" name="Freeform 6914"/>
          <p:cNvSpPr/>
          <p:nvPr/>
        </p:nvSpPr>
        <p:spPr>
          <a:xfrm rot="0" flipH="0" flipV="0">
            <a:off x="5968084" y="1209482"/>
            <a:ext cx="75996" cy="71107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5" name="Freeform 6915"/>
          <p:cNvSpPr/>
          <p:nvPr/>
        </p:nvSpPr>
        <p:spPr>
          <a:xfrm rot="0" flipH="0" flipV="0">
            <a:off x="6068109" y="1209482"/>
            <a:ext cx="83959" cy="71107"/>
          </a:xfrm>
          <a:custGeom>
            <a:pathLst>
              <a:path w="7632700" h="6464300">
                <a:moveTo>
                  <a:pt x="0" y="6464300"/>
                </a:moveTo>
                <a:lnTo>
                  <a:pt x="7632700" y="6464300"/>
                </a:lnTo>
                <a:lnTo>
                  <a:pt x="7632700" y="0"/>
                </a:lnTo>
                <a:lnTo>
                  <a:pt x="6946900" y="0"/>
                </a:lnTo>
                <a:lnTo>
                  <a:pt x="6946900" y="5854700"/>
                </a:lnTo>
                <a:lnTo>
                  <a:pt x="4152900" y="5854700"/>
                </a:lnTo>
                <a:lnTo>
                  <a:pt x="4152900" y="0"/>
                </a:lnTo>
                <a:lnTo>
                  <a:pt x="3467100" y="0"/>
                </a:lnTo>
                <a:lnTo>
                  <a:pt x="34671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6" name="Freeform 6916"/>
          <p:cNvSpPr/>
          <p:nvPr/>
        </p:nvSpPr>
        <p:spPr>
          <a:xfrm rot="0" flipH="0" flipV="0">
            <a:off x="6172884" y="1207806"/>
            <a:ext cx="57137" cy="74460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7" name="Freeform 6917"/>
          <p:cNvSpPr/>
          <p:nvPr/>
        </p:nvSpPr>
        <p:spPr>
          <a:xfrm rot="0" flipH="0" flipV="0">
            <a:off x="6250697" y="1209482"/>
            <a:ext cx="56997" cy="71107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8" name="Freeform 6918"/>
          <p:cNvSpPr/>
          <p:nvPr/>
        </p:nvSpPr>
        <p:spPr>
          <a:xfrm rot="0" flipH="0" flipV="0">
            <a:off x="6331723" y="1209482"/>
            <a:ext cx="58394" cy="71107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9" name="Freeform 6919"/>
          <p:cNvSpPr/>
          <p:nvPr/>
        </p:nvSpPr>
        <p:spPr>
          <a:xfrm rot="0" flipH="0" flipV="0">
            <a:off x="6409815" y="1209482"/>
            <a:ext cx="54902" cy="71107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0" name="Freeform 6920"/>
          <p:cNvSpPr/>
          <p:nvPr/>
        </p:nvSpPr>
        <p:spPr>
          <a:xfrm rot="0" flipH="0" flipV="0">
            <a:off x="6524649" y="1209482"/>
            <a:ext cx="56299" cy="71107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1" name="Freeform 6921"/>
          <p:cNvSpPr/>
          <p:nvPr/>
        </p:nvSpPr>
        <p:spPr>
          <a:xfrm rot="0" flipH="0" flipV="0">
            <a:off x="6604976" y="1207806"/>
            <a:ext cx="57556" cy="95135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2" name="Freeform 6922"/>
          <p:cNvSpPr/>
          <p:nvPr/>
        </p:nvSpPr>
        <p:spPr>
          <a:xfrm rot="0" flipH="0" flipV="0">
            <a:off x="6681252" y="1207806"/>
            <a:ext cx="57556" cy="74460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3" name="Freeform 6923"/>
          <p:cNvSpPr/>
          <p:nvPr/>
        </p:nvSpPr>
        <p:spPr>
          <a:xfrm rot="0" flipH="0" flipV="0">
            <a:off x="6759624" y="1209482"/>
            <a:ext cx="58394" cy="71107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4" name="Freeform 6924"/>
          <p:cNvSpPr/>
          <p:nvPr/>
        </p:nvSpPr>
        <p:spPr>
          <a:xfrm rot="0" flipH="0" flipV="0">
            <a:off x="6838415" y="1207806"/>
            <a:ext cx="56438" cy="74460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5" name="Freeform 6925"/>
          <p:cNvSpPr/>
          <p:nvPr/>
        </p:nvSpPr>
        <p:spPr>
          <a:xfrm rot="0" flipH="0" flipV="0">
            <a:off x="6915250" y="1209482"/>
            <a:ext cx="56578" cy="71107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6" name="Freeform 6926"/>
          <p:cNvSpPr/>
          <p:nvPr/>
        </p:nvSpPr>
        <p:spPr>
          <a:xfrm rot="0" flipH="0" flipV="0">
            <a:off x="6988592" y="1207806"/>
            <a:ext cx="57556" cy="74460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7" name="Freeform 6927"/>
          <p:cNvSpPr/>
          <p:nvPr/>
        </p:nvSpPr>
        <p:spPr>
          <a:xfrm rot="0" flipH="0" flipV="0">
            <a:off x="7059839" y="1209482"/>
            <a:ext cx="76276" cy="89547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8" name="Freeform 6928"/>
          <p:cNvSpPr/>
          <p:nvPr/>
        </p:nvSpPr>
        <p:spPr>
          <a:xfrm rot="0" flipH="0" flipV="0">
            <a:off x="7153858" y="1209482"/>
            <a:ext cx="58394" cy="71107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9" name="Freeform 6929"/>
          <p:cNvSpPr/>
          <p:nvPr/>
        </p:nvSpPr>
        <p:spPr>
          <a:xfrm rot="0" flipH="0" flipV="0">
            <a:off x="7227898" y="1209482"/>
            <a:ext cx="58115" cy="71107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0" name="Freeform 6930"/>
          <p:cNvSpPr/>
          <p:nvPr/>
        </p:nvSpPr>
        <p:spPr>
          <a:xfrm rot="0" flipH="0" flipV="0">
            <a:off x="7297050" y="1207806"/>
            <a:ext cx="57137" cy="74460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1" name="Freeform 6931"/>
          <p:cNvSpPr/>
          <p:nvPr/>
        </p:nvSpPr>
        <p:spPr>
          <a:xfrm rot="0" flipH="0" flipV="0">
            <a:off x="7366201" y="1209482"/>
            <a:ext cx="64262" cy="71107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2" name="Freeform 6932"/>
          <p:cNvSpPr/>
          <p:nvPr/>
        </p:nvSpPr>
        <p:spPr>
          <a:xfrm rot="0" flipH="0" flipV="0">
            <a:off x="7454492" y="1209482"/>
            <a:ext cx="56299" cy="71107"/>
          </a:xfrm>
          <a:custGeom>
            <a:pathLst>
              <a:path w="5118100" h="6464300">
                <a:moveTo>
                  <a:pt x="0" y="6464300"/>
                </a:moveTo>
                <a:lnTo>
                  <a:pt x="3149600" y="6464300"/>
                </a:lnTo>
                <a:cubicBezTo>
                  <a:pt x="4330700" y="6464300"/>
                  <a:pt x="5118100" y="5715000"/>
                  <a:pt x="5118100" y="4419600"/>
                </a:cubicBezTo>
                <a:cubicBezTo>
                  <a:pt x="5118100" y="3111500"/>
                  <a:pt x="4330700" y="2349500"/>
                  <a:pt x="3149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997200" y="2959100"/>
                </a:lnTo>
                <a:cubicBezTo>
                  <a:pt x="3860800" y="2959100"/>
                  <a:pt x="4432300" y="3505200"/>
                  <a:pt x="4432300" y="4419600"/>
                </a:cubicBezTo>
                <a:cubicBezTo>
                  <a:pt x="4432300" y="5308600"/>
                  <a:pt x="3860800" y="5854700"/>
                  <a:pt x="2984500" y="585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3" name="Freeform 6933"/>
          <p:cNvSpPr/>
          <p:nvPr/>
        </p:nvSpPr>
        <p:spPr>
          <a:xfrm rot="0" flipH="0" flipV="0">
            <a:off x="7527694" y="1209482"/>
            <a:ext cx="56997" cy="71107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4" name="Freeform 6934"/>
          <p:cNvSpPr/>
          <p:nvPr/>
        </p:nvSpPr>
        <p:spPr>
          <a:xfrm rot="0" flipH="0" flipV="0">
            <a:off x="7605507" y="1207806"/>
            <a:ext cx="57556" cy="74460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5" name="Freeform 6935"/>
          <p:cNvSpPr/>
          <p:nvPr/>
        </p:nvSpPr>
        <p:spPr>
          <a:xfrm rot="0" flipH="0" flipV="0">
            <a:off x="7680666" y="1207806"/>
            <a:ext cx="56718" cy="74460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6" name="Freeform 6936"/>
          <p:cNvSpPr/>
          <p:nvPr/>
        </p:nvSpPr>
        <p:spPr>
          <a:xfrm rot="0" flipH="0" flipV="0">
            <a:off x="7749119" y="1209482"/>
            <a:ext cx="58115" cy="71107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7" name="Freeform 6937"/>
          <p:cNvSpPr/>
          <p:nvPr/>
        </p:nvSpPr>
        <p:spPr>
          <a:xfrm rot="0" flipH="0" flipV="0">
            <a:off x="7822881" y="1209482"/>
            <a:ext cx="58394" cy="71107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8" name="Freeform 6938"/>
          <p:cNvSpPr/>
          <p:nvPr/>
        </p:nvSpPr>
        <p:spPr>
          <a:xfrm rot="0" flipH="0" flipV="0">
            <a:off x="7928647" y="1209482"/>
            <a:ext cx="58115" cy="71107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9" name="Freeform 6939"/>
          <p:cNvSpPr/>
          <p:nvPr/>
        </p:nvSpPr>
        <p:spPr>
          <a:xfrm rot="0" flipH="0" flipV="0">
            <a:off x="8002410" y="1207806"/>
            <a:ext cx="57556" cy="95135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0" name="Freeform 6940"/>
          <p:cNvSpPr/>
          <p:nvPr/>
        </p:nvSpPr>
        <p:spPr>
          <a:xfrm rot="0" flipH="0" flipV="0">
            <a:off x="8073516" y="1209482"/>
            <a:ext cx="62725" cy="93459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1" name="Freeform 6941"/>
          <p:cNvSpPr/>
          <p:nvPr/>
        </p:nvSpPr>
        <p:spPr>
          <a:xfrm rot="0" flipH="0" flipV="0">
            <a:off x="8143087" y="1209482"/>
            <a:ext cx="76276" cy="89547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2" name="Freeform 6942"/>
          <p:cNvSpPr/>
          <p:nvPr/>
        </p:nvSpPr>
        <p:spPr>
          <a:xfrm rot="0" flipH="0" flipV="0">
            <a:off x="8232216" y="1207806"/>
            <a:ext cx="56857" cy="74460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3" name="Rectangle 6943"/>
          <p:cNvSpPr/>
          <p:nvPr/>
        </p:nvSpPr>
        <p:spPr>
          <a:xfrm rot="0" flipH="0" flipV="0">
            <a:off x="8449066" y="697393"/>
            <a:ext cx="688132" cy="575530"/>
          </a:xfrm>
          <a:prstGeom prst="rect">
            <a:avLst/>
          </a:prstGeom>
        </p:spPr>
      </p:sp>
      <p:sp>
        <p:nvSpPr>
          <p:cNvPr id="6944" name="Freeform 6944"/>
          <p:cNvSpPr/>
          <p:nvPr/>
        </p:nvSpPr>
        <p:spPr>
          <a:xfrm rot="0" flipH="0" flipV="0">
            <a:off x="8453955" y="989790"/>
            <a:ext cx="76276" cy="89547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5" name="Freeform 6945"/>
          <p:cNvSpPr/>
          <p:nvPr/>
        </p:nvSpPr>
        <p:spPr>
          <a:xfrm rot="0" flipH="0" flipV="0">
            <a:off x="8544760" y="988114"/>
            <a:ext cx="57556" cy="74460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6" name="Freeform 6946"/>
          <p:cNvSpPr/>
          <p:nvPr/>
        </p:nvSpPr>
        <p:spPr>
          <a:xfrm rot="0" flipH="0" flipV="0">
            <a:off x="8712003" y="847537"/>
            <a:ext cx="141732" cy="217932"/>
          </a:xfrm>
          <a:custGeom>
            <a:pathLst>
              <a:path w="5905500" h="9080500">
                <a:moveTo>
                  <a:pt x="2959100" y="9080500"/>
                </a:moveTo>
                <a:cubicBezTo>
                  <a:pt x="4800600" y="9080500"/>
                  <a:pt x="5905500" y="7962900"/>
                  <a:pt x="5905500" y="6108700"/>
                </a:cubicBezTo>
                <a:cubicBezTo>
                  <a:pt x="5905500" y="4356100"/>
                  <a:pt x="4838700" y="3352800"/>
                  <a:pt x="3352800" y="3352800"/>
                </a:cubicBezTo>
                <a:cubicBezTo>
                  <a:pt x="2781300" y="3352800"/>
                  <a:pt x="2336800" y="3492500"/>
                  <a:pt x="2006600" y="3695700"/>
                </a:cubicBezTo>
                <a:lnTo>
                  <a:pt x="4140200" y="368300"/>
                </a:lnTo>
                <a:lnTo>
                  <a:pt x="4140200" y="0"/>
                </a:lnTo>
                <a:lnTo>
                  <a:pt x="3200400" y="0"/>
                </a:lnTo>
                <a:lnTo>
                  <a:pt x="850900" y="3746500"/>
                </a:lnTo>
                <a:cubicBezTo>
                  <a:pt x="279400" y="4648200"/>
                  <a:pt x="0" y="5334000"/>
                  <a:pt x="0" y="6108700"/>
                </a:cubicBezTo>
                <a:cubicBezTo>
                  <a:pt x="0" y="7962900"/>
                  <a:pt x="1104900" y="9080500"/>
                  <a:pt x="2959100" y="9080500"/>
                </a:cubicBezTo>
                <a:close/>
                <a:moveTo>
                  <a:pt x="2959100" y="8153400"/>
                </a:moveTo>
                <a:cubicBezTo>
                  <a:pt x="1676400" y="8153400"/>
                  <a:pt x="1016000" y="7353300"/>
                  <a:pt x="1016000" y="6159500"/>
                </a:cubicBezTo>
                <a:cubicBezTo>
                  <a:pt x="1016000" y="4940300"/>
                  <a:pt x="1739900" y="4191000"/>
                  <a:pt x="2971800" y="4191000"/>
                </a:cubicBezTo>
                <a:cubicBezTo>
                  <a:pt x="4279900" y="4191000"/>
                  <a:pt x="4889500" y="4991100"/>
                  <a:pt x="4889500" y="6159500"/>
                </a:cubicBezTo>
                <a:cubicBezTo>
                  <a:pt x="4889500" y="7353300"/>
                  <a:pt x="4229100" y="8153400"/>
                  <a:pt x="2959100" y="81534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7" name="Freeform 6947"/>
          <p:cNvSpPr/>
          <p:nvPr/>
        </p:nvSpPr>
        <p:spPr>
          <a:xfrm rot="0" flipH="0" flipV="0">
            <a:off x="8896711" y="842965"/>
            <a:ext cx="139293" cy="222504"/>
          </a:xfrm>
          <a:custGeom>
            <a:pathLst>
              <a:path w="5803900" h="9271000">
                <a:moveTo>
                  <a:pt x="2895600" y="9271000"/>
                </a:moveTo>
                <a:cubicBezTo>
                  <a:pt x="4673600" y="9271000"/>
                  <a:pt x="5803900" y="8191500"/>
                  <a:pt x="5803900" y="6324600"/>
                </a:cubicBezTo>
                <a:lnTo>
                  <a:pt x="5803900" y="2946400"/>
                </a:lnTo>
                <a:cubicBezTo>
                  <a:pt x="5803900" y="1079500"/>
                  <a:pt x="4673600" y="0"/>
                  <a:pt x="2895600" y="0"/>
                </a:cubicBezTo>
                <a:cubicBezTo>
                  <a:pt x="1130300" y="0"/>
                  <a:pt x="0" y="1079500"/>
                  <a:pt x="0" y="2946400"/>
                </a:cubicBezTo>
                <a:lnTo>
                  <a:pt x="0" y="6324600"/>
                </a:lnTo>
                <a:cubicBezTo>
                  <a:pt x="0" y="8191500"/>
                  <a:pt x="1130300" y="9271000"/>
                  <a:pt x="2895600" y="9271000"/>
                </a:cubicBezTo>
                <a:close/>
                <a:moveTo>
                  <a:pt x="1016000" y="6388100"/>
                </a:moveTo>
                <a:lnTo>
                  <a:pt x="1016000" y="2895600"/>
                </a:lnTo>
                <a:cubicBezTo>
                  <a:pt x="1016000" y="1752600"/>
                  <a:pt x="1689100" y="927100"/>
                  <a:pt x="2895600" y="927100"/>
                </a:cubicBezTo>
                <a:cubicBezTo>
                  <a:pt x="3454400" y="927100"/>
                  <a:pt x="3898900" y="1104900"/>
                  <a:pt x="4216400" y="1409700"/>
                </a:cubicBezTo>
                <a:lnTo>
                  <a:pt x="1079500" y="6985000"/>
                </a:lnTo>
                <a:cubicBezTo>
                  <a:pt x="1041400" y="6807200"/>
                  <a:pt x="1016000" y="6604000"/>
                  <a:pt x="1016000" y="6388100"/>
                </a:cubicBezTo>
                <a:close/>
                <a:moveTo>
                  <a:pt x="2895600" y="8343900"/>
                </a:moveTo>
                <a:cubicBezTo>
                  <a:pt x="2336800" y="8343900"/>
                  <a:pt x="1905000" y="8178800"/>
                  <a:pt x="1587500" y="7874000"/>
                </a:cubicBezTo>
                <a:lnTo>
                  <a:pt x="4724400" y="2324100"/>
                </a:lnTo>
                <a:cubicBezTo>
                  <a:pt x="4762500" y="2501900"/>
                  <a:pt x="4787900" y="2692400"/>
                  <a:pt x="4787900" y="2895600"/>
                </a:cubicBezTo>
                <a:lnTo>
                  <a:pt x="4787900" y="6388100"/>
                </a:lnTo>
                <a:cubicBezTo>
                  <a:pt x="4787900" y="7518400"/>
                  <a:pt x="4114800" y="8343900"/>
                  <a:pt x="2895600" y="83439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8" name="Freeform 6948"/>
          <p:cNvSpPr/>
          <p:nvPr/>
        </p:nvSpPr>
        <p:spPr>
          <a:xfrm rot="0" flipH="0" flipV="0">
            <a:off x="8461080" y="1165914"/>
            <a:ext cx="57556" cy="95135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9" name="Freeform 6949"/>
          <p:cNvSpPr/>
          <p:nvPr/>
        </p:nvSpPr>
        <p:spPr>
          <a:xfrm rot="0" flipH="0" flipV="0">
            <a:off x="8535680" y="1165914"/>
            <a:ext cx="56857" cy="74460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0" name="Freeform 6950"/>
          <p:cNvSpPr/>
          <p:nvPr/>
        </p:nvSpPr>
        <p:spPr>
          <a:xfrm rot="0" flipH="0" flipV="0">
            <a:off x="8613633" y="1140209"/>
            <a:ext cx="57556" cy="100164"/>
          </a:xfrm>
          <a:custGeom>
            <a:pathLst>
              <a:path w="5232400" h="9105900">
                <a:moveTo>
                  <a:pt x="2616200" y="9105900"/>
                </a:moveTo>
                <a:cubicBezTo>
                  <a:pt x="4305300" y="9105900"/>
                  <a:pt x="5232400" y="8115300"/>
                  <a:pt x="5232400" y="6705600"/>
                </a:cubicBezTo>
                <a:lnTo>
                  <a:pt x="5232400" y="5562600"/>
                </a:lnTo>
                <a:cubicBezTo>
                  <a:pt x="5232400" y="4089400"/>
                  <a:pt x="4356100" y="3175000"/>
                  <a:pt x="2946400" y="3175000"/>
                </a:cubicBezTo>
                <a:cubicBezTo>
                  <a:pt x="1917700" y="3175000"/>
                  <a:pt x="1104900" y="3759200"/>
                  <a:pt x="635000" y="4318000"/>
                </a:cubicBezTo>
                <a:lnTo>
                  <a:pt x="635000" y="4165600"/>
                </a:lnTo>
                <a:cubicBezTo>
                  <a:pt x="635000" y="2857500"/>
                  <a:pt x="1104900" y="2184400"/>
                  <a:pt x="2286000" y="1841500"/>
                </a:cubicBezTo>
                <a:lnTo>
                  <a:pt x="3606800" y="1460500"/>
                </a:lnTo>
                <a:cubicBezTo>
                  <a:pt x="4597400" y="1168400"/>
                  <a:pt x="4940300" y="876300"/>
                  <a:pt x="4940300" y="76200"/>
                </a:cubicBezTo>
                <a:lnTo>
                  <a:pt x="4940300" y="0"/>
                </a:lnTo>
                <a:lnTo>
                  <a:pt x="4254500" y="0"/>
                </a:lnTo>
                <a:lnTo>
                  <a:pt x="4254500" y="76200"/>
                </a:lnTo>
                <a:cubicBezTo>
                  <a:pt x="4254500" y="368300"/>
                  <a:pt x="4127500" y="635000"/>
                  <a:pt x="3479800" y="825500"/>
                </a:cubicBezTo>
                <a:lnTo>
                  <a:pt x="2006600" y="1257300"/>
                </a:lnTo>
                <a:cubicBezTo>
                  <a:pt x="520700" y="1701800"/>
                  <a:pt x="0" y="2679700"/>
                  <a:pt x="0" y="4330700"/>
                </a:cubicBezTo>
                <a:lnTo>
                  <a:pt x="0" y="6718300"/>
                </a:lnTo>
                <a:cubicBezTo>
                  <a:pt x="0" y="8128000"/>
                  <a:pt x="939800" y="9105900"/>
                  <a:pt x="2616200" y="9105900"/>
                </a:cubicBezTo>
                <a:close/>
                <a:moveTo>
                  <a:pt x="2616200" y="8470900"/>
                </a:moveTo>
                <a:cubicBezTo>
                  <a:pt x="1358900" y="8470900"/>
                  <a:pt x="685800" y="7708900"/>
                  <a:pt x="685800" y="6680200"/>
                </a:cubicBezTo>
                <a:lnTo>
                  <a:pt x="685800" y="4978400"/>
                </a:lnTo>
                <a:cubicBezTo>
                  <a:pt x="1193800" y="4406900"/>
                  <a:pt x="1955800" y="3810000"/>
                  <a:pt x="2819400" y="3810000"/>
                </a:cubicBezTo>
                <a:cubicBezTo>
                  <a:pt x="3937000" y="3810000"/>
                  <a:pt x="4546600" y="4572000"/>
                  <a:pt x="4546600" y="5613400"/>
                </a:cubicBezTo>
                <a:lnTo>
                  <a:pt x="4546600" y="6680200"/>
                </a:lnTo>
                <a:cubicBezTo>
                  <a:pt x="4546600" y="7683500"/>
                  <a:pt x="3924300" y="8470900"/>
                  <a:pt x="2616200" y="84709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1" name="Freeform 6951"/>
          <p:cNvSpPr/>
          <p:nvPr/>
        </p:nvSpPr>
        <p:spPr>
          <a:xfrm rot="0" flipH="0" flipV="0">
            <a:off x="8689615" y="1220676"/>
            <a:ext cx="8102" cy="18021"/>
          </a:xfrm>
          <a:custGeom>
            <a:pathLst>
              <a:path w="736600" h="1638300">
                <a:moveTo>
                  <a:pt x="0" y="1638300"/>
                </a:moveTo>
                <a:lnTo>
                  <a:pt x="736600" y="16383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2" name="Freeform 6952"/>
          <p:cNvSpPr/>
          <p:nvPr/>
        </p:nvSpPr>
        <p:spPr>
          <a:xfrm rot="0" flipH="0" flipV="0">
            <a:off x="8749547" y="1167590"/>
            <a:ext cx="76276" cy="89547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3" name="Freeform 6953"/>
          <p:cNvSpPr/>
          <p:nvPr/>
        </p:nvSpPr>
        <p:spPr>
          <a:xfrm rot="0" flipH="0" flipV="0">
            <a:off x="8843565" y="1167590"/>
            <a:ext cx="56997" cy="71107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4" name="Freeform 6954"/>
          <p:cNvSpPr/>
          <p:nvPr/>
        </p:nvSpPr>
        <p:spPr>
          <a:xfrm rot="0" flipH="0" flipV="0">
            <a:off x="8921378" y="1165914"/>
            <a:ext cx="57137" cy="74460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5" name="Freeform 6955"/>
          <p:cNvSpPr/>
          <p:nvPr/>
        </p:nvSpPr>
        <p:spPr>
          <a:xfrm rot="0" flipH="0" flipV="0">
            <a:off x="8999191" y="1138113"/>
            <a:ext cx="58394" cy="100584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6" name="Rectangle 6956"/>
          <p:cNvSpPr/>
          <p:nvPr/>
        </p:nvSpPr>
        <p:spPr>
          <a:xfrm rot="0" flipH="0" flipV="0">
            <a:off x="9186402" y="834574"/>
            <a:ext cx="1221257" cy="377999"/>
          </a:xfrm>
          <a:prstGeom prst="rect">
            <a:avLst/>
          </a:prstGeom>
        </p:spPr>
      </p:sp>
      <p:sp>
        <p:nvSpPr>
          <p:cNvPr id="6957" name="Freeform 6957"/>
          <p:cNvSpPr/>
          <p:nvPr/>
        </p:nvSpPr>
        <p:spPr>
          <a:xfrm rot="0" flipH="0" flipV="0">
            <a:off x="9198417" y="929402"/>
            <a:ext cx="56578" cy="71107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8" name="Freeform 6958"/>
          <p:cNvSpPr/>
          <p:nvPr/>
        </p:nvSpPr>
        <p:spPr>
          <a:xfrm rot="0" flipH="0" flipV="0">
            <a:off x="9274972" y="927725"/>
            <a:ext cx="57556" cy="95135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9" name="Freeform 6959"/>
          <p:cNvSpPr/>
          <p:nvPr/>
        </p:nvSpPr>
        <p:spPr>
          <a:xfrm rot="0" flipH="0" flipV="0">
            <a:off x="9351248" y="927725"/>
            <a:ext cx="57137" cy="74460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0" name="Freeform 6960"/>
          <p:cNvSpPr/>
          <p:nvPr/>
        </p:nvSpPr>
        <p:spPr>
          <a:xfrm rot="0" flipH="0" flipV="0">
            <a:off x="9429061" y="929402"/>
            <a:ext cx="70408" cy="71107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1" name="Freeform 6961"/>
          <p:cNvSpPr/>
          <p:nvPr/>
        </p:nvSpPr>
        <p:spPr>
          <a:xfrm rot="0" flipH="0" flipV="0">
            <a:off x="9519168" y="929402"/>
            <a:ext cx="54902" cy="71107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2" name="Freeform 6962"/>
          <p:cNvSpPr/>
          <p:nvPr/>
        </p:nvSpPr>
        <p:spPr>
          <a:xfrm rot="0" flipH="0" flipV="0">
            <a:off x="9634001" y="929402"/>
            <a:ext cx="56299" cy="71107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3" name="Freeform 6963"/>
          <p:cNvSpPr/>
          <p:nvPr/>
        </p:nvSpPr>
        <p:spPr>
          <a:xfrm rot="0" flipH="0" flipV="0">
            <a:off x="9714328" y="927725"/>
            <a:ext cx="57556" cy="95135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4" name="Freeform 6964"/>
          <p:cNvSpPr/>
          <p:nvPr/>
        </p:nvSpPr>
        <p:spPr>
          <a:xfrm rot="0" flipH="0" flipV="0">
            <a:off x="9790605" y="927725"/>
            <a:ext cx="57556" cy="74460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5" name="Freeform 6965"/>
          <p:cNvSpPr/>
          <p:nvPr/>
        </p:nvSpPr>
        <p:spPr>
          <a:xfrm rot="0" flipH="0" flipV="0">
            <a:off x="9868976" y="929402"/>
            <a:ext cx="56578" cy="71107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6" name="Freeform 6966"/>
          <p:cNvSpPr/>
          <p:nvPr/>
        </p:nvSpPr>
        <p:spPr>
          <a:xfrm rot="0" flipH="0" flipV="0">
            <a:off x="9942319" y="927725"/>
            <a:ext cx="57137" cy="74460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7" name="Freeform 6967"/>
          <p:cNvSpPr/>
          <p:nvPr/>
        </p:nvSpPr>
        <p:spPr>
          <a:xfrm rot="0" flipH="0" flipV="0">
            <a:off x="10013007" y="929402"/>
            <a:ext cx="76276" cy="89547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8" name="Freeform 6968"/>
          <p:cNvSpPr/>
          <p:nvPr/>
        </p:nvSpPr>
        <p:spPr>
          <a:xfrm rot="0" flipH="0" flipV="0">
            <a:off x="10103812" y="927725"/>
            <a:ext cx="57137" cy="74460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9" name="Freeform 6969"/>
          <p:cNvSpPr/>
          <p:nvPr/>
        </p:nvSpPr>
        <p:spPr>
          <a:xfrm rot="0" flipH="0" flipV="0">
            <a:off x="10181626" y="929402"/>
            <a:ext cx="56997" cy="71107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0" name="Freeform 6970"/>
          <p:cNvSpPr/>
          <p:nvPr/>
        </p:nvSpPr>
        <p:spPr>
          <a:xfrm rot="0" flipH="0" flipV="0">
            <a:off x="10262652" y="929402"/>
            <a:ext cx="58394" cy="71107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1" name="Freeform 6971"/>
          <p:cNvSpPr/>
          <p:nvPr/>
        </p:nvSpPr>
        <p:spPr>
          <a:xfrm rot="0" flipH="0" flipV="0">
            <a:off x="10340744" y="929402"/>
            <a:ext cx="54902" cy="71107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2" name="Freeform 6972"/>
          <p:cNvSpPr/>
          <p:nvPr/>
        </p:nvSpPr>
        <p:spPr>
          <a:xfrm rot="0" flipH="0" flipV="0">
            <a:off x="9194645" y="1105563"/>
            <a:ext cx="57556" cy="74460"/>
          </a:xfrm>
          <a:custGeom>
            <a:pathLst>
              <a:path w="5232400" h="6769100">
                <a:moveTo>
                  <a:pt x="2590800" y="6769100"/>
                </a:moveTo>
                <a:cubicBezTo>
                  <a:pt x="4279900" y="6769100"/>
                  <a:pt x="5232400" y="5765800"/>
                  <a:pt x="5232400" y="4343400"/>
                </a:cubicBezTo>
                <a:lnTo>
                  <a:pt x="5232400" y="2425700"/>
                </a:lnTo>
                <a:cubicBezTo>
                  <a:pt x="5232400" y="1003300"/>
                  <a:pt x="4279900" y="0"/>
                  <a:pt x="2590800" y="0"/>
                </a:cubicBezTo>
                <a:cubicBezTo>
                  <a:pt x="965200" y="0"/>
                  <a:pt x="0" y="927100"/>
                  <a:pt x="0" y="2324100"/>
                </a:cubicBezTo>
                <a:lnTo>
                  <a:pt x="685800" y="2324100"/>
                </a:lnTo>
                <a:cubicBezTo>
                  <a:pt x="685800" y="1333500"/>
                  <a:pt x="1346200" y="635000"/>
                  <a:pt x="2590800" y="635000"/>
                </a:cubicBezTo>
                <a:cubicBezTo>
                  <a:pt x="3860800" y="635000"/>
                  <a:pt x="4546600" y="1384300"/>
                  <a:pt x="4546600" y="2425700"/>
                </a:cubicBezTo>
                <a:lnTo>
                  <a:pt x="4546600" y="3086100"/>
                </a:lnTo>
                <a:lnTo>
                  <a:pt x="1955800" y="3086100"/>
                </a:lnTo>
                <a:lnTo>
                  <a:pt x="1955800" y="3695700"/>
                </a:lnTo>
                <a:lnTo>
                  <a:pt x="4546600" y="3695700"/>
                </a:lnTo>
                <a:lnTo>
                  <a:pt x="4546600" y="4343400"/>
                </a:lnTo>
                <a:cubicBezTo>
                  <a:pt x="4546600" y="5384800"/>
                  <a:pt x="3860800" y="6134100"/>
                  <a:pt x="2590800" y="6134100"/>
                </a:cubicBezTo>
                <a:cubicBezTo>
                  <a:pt x="1333500" y="6134100"/>
                  <a:pt x="685800" y="5422900"/>
                  <a:pt x="685800" y="4419600"/>
                </a:cubicBezTo>
                <a:lnTo>
                  <a:pt x="0" y="4419600"/>
                </a:lnTo>
                <a:cubicBezTo>
                  <a:pt x="0" y="5816600"/>
                  <a:pt x="952500" y="6769100"/>
                  <a:pt x="2590800" y="6769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3" name="Freeform 6973"/>
          <p:cNvSpPr/>
          <p:nvPr/>
        </p:nvSpPr>
        <p:spPr>
          <a:xfrm rot="0" flipH="0" flipV="0">
            <a:off x="9273017" y="1107240"/>
            <a:ext cx="54343" cy="71107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4" name="Freeform 6974"/>
          <p:cNvSpPr/>
          <p:nvPr/>
        </p:nvSpPr>
        <p:spPr>
          <a:xfrm rot="0" flipH="0" flipV="0">
            <a:off x="9340478" y="1105563"/>
            <a:ext cx="56718" cy="74460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5" name="Freeform 6975"/>
          <p:cNvSpPr/>
          <p:nvPr/>
        </p:nvSpPr>
        <p:spPr>
          <a:xfrm rot="0" flipH="0" flipV="0">
            <a:off x="9417312" y="1107240"/>
            <a:ext cx="56299" cy="71107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6" name="Freeform 6976"/>
          <p:cNvSpPr/>
          <p:nvPr/>
        </p:nvSpPr>
        <p:spPr>
          <a:xfrm rot="0" flipH="0" flipV="0">
            <a:off x="9494427" y="1105563"/>
            <a:ext cx="57137" cy="74460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7" name="Freeform 6977"/>
          <p:cNvSpPr/>
          <p:nvPr/>
        </p:nvSpPr>
        <p:spPr>
          <a:xfrm rot="0" flipH="0" flipV="0">
            <a:off x="9572239" y="1105563"/>
            <a:ext cx="57556" cy="95135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8" name="Freeform 6978"/>
          <p:cNvSpPr/>
          <p:nvPr/>
        </p:nvSpPr>
        <p:spPr>
          <a:xfrm rot="0" flipH="0" flipV="0">
            <a:off x="9643347" y="1107240"/>
            <a:ext cx="58115" cy="71107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9" name="Freeform 6979"/>
          <p:cNvSpPr/>
          <p:nvPr/>
        </p:nvSpPr>
        <p:spPr>
          <a:xfrm rot="0" flipH="0" flipV="0">
            <a:off x="9717109" y="1107240"/>
            <a:ext cx="58394" cy="71107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0" name="Freeform 6980"/>
          <p:cNvSpPr/>
          <p:nvPr/>
        </p:nvSpPr>
        <p:spPr>
          <a:xfrm rot="0" flipH="0" flipV="0">
            <a:off x="9795900" y="1105563"/>
            <a:ext cx="56438" cy="74460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1" name="Freeform 6981"/>
          <p:cNvSpPr/>
          <p:nvPr/>
        </p:nvSpPr>
        <p:spPr>
          <a:xfrm rot="0" flipH="0" flipV="0">
            <a:off x="9872734" y="1107240"/>
            <a:ext cx="75996" cy="71107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2" name="Freeform 6982"/>
          <p:cNvSpPr/>
          <p:nvPr/>
        </p:nvSpPr>
        <p:spPr>
          <a:xfrm rot="0" flipH="0" flipV="0">
            <a:off x="10004471" y="1079300"/>
            <a:ext cx="97929" cy="100723"/>
          </a:xfrm>
          <a:custGeom>
            <a:pathLst>
              <a:path w="8902700" h="9156700">
                <a:moveTo>
                  <a:pt x="4076700" y="9156700"/>
                </a:moveTo>
                <a:lnTo>
                  <a:pt x="4826000" y="9156700"/>
                </a:lnTo>
                <a:lnTo>
                  <a:pt x="4826000" y="7899400"/>
                </a:lnTo>
                <a:lnTo>
                  <a:pt x="5575300" y="7899400"/>
                </a:lnTo>
                <a:cubicBezTo>
                  <a:pt x="7493000" y="7899400"/>
                  <a:pt x="8902700" y="6845300"/>
                  <a:pt x="8902700" y="4978400"/>
                </a:cubicBezTo>
                <a:lnTo>
                  <a:pt x="8902700" y="4051300"/>
                </a:lnTo>
                <a:cubicBezTo>
                  <a:pt x="8902700" y="2171700"/>
                  <a:pt x="7493000" y="1117600"/>
                  <a:pt x="5575300" y="1117600"/>
                </a:cubicBezTo>
                <a:lnTo>
                  <a:pt x="4826000" y="1117600"/>
                </a:lnTo>
                <a:lnTo>
                  <a:pt x="4826000" y="0"/>
                </a:lnTo>
                <a:lnTo>
                  <a:pt x="4076700" y="0"/>
                </a:lnTo>
                <a:lnTo>
                  <a:pt x="4076700" y="1117600"/>
                </a:lnTo>
                <a:lnTo>
                  <a:pt x="3327400" y="1117600"/>
                </a:lnTo>
                <a:cubicBezTo>
                  <a:pt x="1422400" y="1117600"/>
                  <a:pt x="0" y="2171700"/>
                  <a:pt x="0" y="4051300"/>
                </a:cubicBezTo>
                <a:lnTo>
                  <a:pt x="0" y="4978400"/>
                </a:lnTo>
                <a:cubicBezTo>
                  <a:pt x="0" y="6845300"/>
                  <a:pt x="1422400" y="7899400"/>
                  <a:pt x="3327400" y="7899400"/>
                </a:cubicBezTo>
                <a:lnTo>
                  <a:pt x="4076700" y="7899400"/>
                </a:lnTo>
                <a:close/>
                <a:moveTo>
                  <a:pt x="3302000" y="7239000"/>
                </a:moveTo>
                <a:cubicBezTo>
                  <a:pt x="1739900" y="7239000"/>
                  <a:pt x="736600" y="6337300"/>
                  <a:pt x="736600" y="4965700"/>
                </a:cubicBezTo>
                <a:lnTo>
                  <a:pt x="736600" y="4051300"/>
                </a:lnTo>
                <a:cubicBezTo>
                  <a:pt x="736600" y="2679700"/>
                  <a:pt x="1739900" y="1778000"/>
                  <a:pt x="3302000" y="1778000"/>
                </a:cubicBezTo>
                <a:lnTo>
                  <a:pt x="4076700" y="1778000"/>
                </a:lnTo>
                <a:lnTo>
                  <a:pt x="4076700" y="7239000"/>
                </a:lnTo>
                <a:close/>
                <a:moveTo>
                  <a:pt x="4826000" y="7239000"/>
                </a:moveTo>
                <a:lnTo>
                  <a:pt x="4826000" y="1778000"/>
                </a:lnTo>
                <a:lnTo>
                  <a:pt x="5613400" y="1778000"/>
                </a:lnTo>
                <a:cubicBezTo>
                  <a:pt x="7175500" y="1778000"/>
                  <a:pt x="8166100" y="2679700"/>
                  <a:pt x="8166100" y="4051300"/>
                </a:cubicBezTo>
                <a:lnTo>
                  <a:pt x="8166100" y="4965700"/>
                </a:lnTo>
                <a:cubicBezTo>
                  <a:pt x="8166100" y="6337300"/>
                  <a:pt x="7175500" y="7239000"/>
                  <a:pt x="5613400" y="7239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3" name="Freeform 6983"/>
          <p:cNvSpPr/>
          <p:nvPr/>
        </p:nvSpPr>
        <p:spPr>
          <a:xfrm rot="0" flipH="0" flipV="0">
            <a:off x="10123635" y="1080557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4" name="Freeform 6984"/>
          <p:cNvSpPr/>
          <p:nvPr/>
        </p:nvSpPr>
        <p:spPr>
          <a:xfrm rot="0" flipH="0" flipV="0">
            <a:off x="10210250" y="1080557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5" name="Rectangle 6985"/>
          <p:cNvSpPr/>
          <p:nvPr/>
        </p:nvSpPr>
        <p:spPr>
          <a:xfrm rot="0" flipH="0" flipV="0">
            <a:off x="1930548" y="3100269"/>
            <a:ext cx="78676" cy="272947"/>
          </a:xfrm>
          <a:prstGeom prst="rect">
            <a:avLst/>
          </a:prstGeom>
        </p:spPr>
      </p:sp>
      <p:sp>
        <p:nvSpPr>
          <p:cNvPr id="6986" name="Freeform 6986"/>
          <p:cNvSpPr/>
          <p:nvPr/>
        </p:nvSpPr>
        <p:spPr>
          <a:xfrm rot="0" flipH="0" flipV="0">
            <a:off x="1937025" y="3192242"/>
            <a:ext cx="65722" cy="70866"/>
          </a:xfrm>
          <a:custGeom>
            <a:pathLst>
              <a:path w="4381500" h="4724400">
                <a:moveTo>
                  <a:pt x="1917700" y="4724400"/>
                </a:moveTo>
                <a:lnTo>
                  <a:pt x="2451100" y="4724400"/>
                </a:lnTo>
                <a:lnTo>
                  <a:pt x="2451100" y="2806700"/>
                </a:lnTo>
                <a:lnTo>
                  <a:pt x="4102100" y="3784600"/>
                </a:lnTo>
                <a:lnTo>
                  <a:pt x="4381500" y="3302000"/>
                </a:lnTo>
                <a:lnTo>
                  <a:pt x="2692400" y="2362200"/>
                </a:lnTo>
                <a:lnTo>
                  <a:pt x="4381500" y="1422400"/>
                </a:lnTo>
                <a:lnTo>
                  <a:pt x="4102100" y="927100"/>
                </a:lnTo>
                <a:lnTo>
                  <a:pt x="2451100" y="1917700"/>
                </a:lnTo>
                <a:lnTo>
                  <a:pt x="2451100" y="0"/>
                </a:lnTo>
                <a:lnTo>
                  <a:pt x="1917700" y="0"/>
                </a:lnTo>
                <a:lnTo>
                  <a:pt x="1917700" y="1917700"/>
                </a:lnTo>
                <a:lnTo>
                  <a:pt x="279400" y="939800"/>
                </a:lnTo>
                <a:lnTo>
                  <a:pt x="0" y="1422400"/>
                </a:lnTo>
                <a:lnTo>
                  <a:pt x="1676400" y="2362200"/>
                </a:lnTo>
                <a:lnTo>
                  <a:pt x="0" y="3302000"/>
                </a:lnTo>
                <a:lnTo>
                  <a:pt x="279400" y="3797300"/>
                </a:lnTo>
                <a:lnTo>
                  <a:pt x="1917700" y="28067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7" name="Rectangle 6987"/>
          <p:cNvSpPr/>
          <p:nvPr/>
        </p:nvSpPr>
        <p:spPr>
          <a:xfrm rot="0" flipH="0" flipV="0">
            <a:off x="4967499" y="668155"/>
            <a:ext cx="78676" cy="272947"/>
          </a:xfrm>
          <a:prstGeom prst="rect">
            <a:avLst/>
          </a:prstGeom>
        </p:spPr>
      </p:sp>
      <p:sp>
        <p:nvSpPr>
          <p:cNvPr id="6988" name="Freeform 6988"/>
          <p:cNvSpPr/>
          <p:nvPr/>
        </p:nvSpPr>
        <p:spPr>
          <a:xfrm rot="0" flipH="0" flipV="0">
            <a:off x="4973976" y="760129"/>
            <a:ext cx="65722" cy="70866"/>
          </a:xfrm>
          <a:custGeom>
            <a:pathLst>
              <a:path w="4381500" h="4724400">
                <a:moveTo>
                  <a:pt x="1917700" y="4724400"/>
                </a:moveTo>
                <a:lnTo>
                  <a:pt x="2451100" y="4724400"/>
                </a:lnTo>
                <a:lnTo>
                  <a:pt x="2451100" y="2806700"/>
                </a:lnTo>
                <a:lnTo>
                  <a:pt x="4102100" y="3784600"/>
                </a:lnTo>
                <a:lnTo>
                  <a:pt x="4381500" y="3302000"/>
                </a:lnTo>
                <a:lnTo>
                  <a:pt x="2692400" y="2362200"/>
                </a:lnTo>
                <a:lnTo>
                  <a:pt x="4381500" y="1422400"/>
                </a:lnTo>
                <a:lnTo>
                  <a:pt x="4102100" y="927100"/>
                </a:lnTo>
                <a:lnTo>
                  <a:pt x="2451100" y="1917700"/>
                </a:lnTo>
                <a:lnTo>
                  <a:pt x="2451100" y="0"/>
                </a:lnTo>
                <a:lnTo>
                  <a:pt x="1917700" y="0"/>
                </a:lnTo>
                <a:lnTo>
                  <a:pt x="1917700" y="1917700"/>
                </a:lnTo>
                <a:lnTo>
                  <a:pt x="279400" y="939800"/>
                </a:lnTo>
                <a:lnTo>
                  <a:pt x="0" y="1422400"/>
                </a:lnTo>
                <a:lnTo>
                  <a:pt x="1676400" y="2362200"/>
                </a:lnTo>
                <a:lnTo>
                  <a:pt x="0" y="3302000"/>
                </a:lnTo>
                <a:lnTo>
                  <a:pt x="279400" y="3797300"/>
                </a:lnTo>
                <a:lnTo>
                  <a:pt x="1917700" y="28067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6989" name="Freeform 6989"/>
          <p:cNvSpPr/>
          <p:nvPr/>
        </p:nvSpPr>
        <p:spPr>
          <a:xfrm rot="0" flipH="0" flipV="0">
            <a:off x="5543550" y="316648"/>
            <a:ext cx="0" cy="5462701"/>
          </a:xfrm>
          <a:custGeom>
            <a:pathLst>
              <a:path w="0" h="5462701">
                <a:moveTo>
                  <a:pt x="0" y="0"/>
                </a:moveTo>
                <a:lnTo>
                  <a:pt x="0" y="5462701"/>
                </a:lnTo>
              </a:path>
            </a:pathLst>
          </a:custGeom>
          <a:noFill/>
          <a:ln w="12700" cap="flat" cmpd="sng">
            <a:solidFill>
              <a:srgbClr val="0A2332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90" name="Picture 6990"/>
          <p:cNvPicPr>
            <a:picLocks noChangeAspect="0" noChangeArrowheads="1"/>
          </p:cNvPicPr>
          <p:nvPr/>
        </p:nvPicPr>
        <p:blipFill>
          <a:blip r:embed="rId69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6898" y="253307"/>
            <a:ext cx="1392701" cy="371387"/>
          </a:xfrm>
          <a:prstGeom prst="rect">
            <a:avLst/>
          </a:prstGeom>
          <a:noFill/>
          <a:extLst/>
        </p:spPr>
      </p:pic>
      <p:sp>
        <p:nvSpPr>
          <p:cNvPr id="6991" name="Freeform 6991"/>
          <p:cNvSpPr/>
          <p:nvPr/>
        </p:nvSpPr>
        <p:spPr>
          <a:xfrm rot="0" flipH="0" flipV="0">
            <a:off x="5991509" y="241081"/>
            <a:ext cx="482523" cy="383616"/>
          </a:xfrm>
          <a:custGeom>
            <a:pathLst>
              <a:path w="482523" h="383616">
                <a:moveTo>
                  <a:pt x="150304" y="0"/>
                </a:moveTo>
                <a:lnTo>
                  <a:pt x="150304" y="228434"/>
                </a:lnTo>
                <a:lnTo>
                  <a:pt x="124041" y="71615"/>
                </a:lnTo>
                <a:lnTo>
                  <a:pt x="0" y="0"/>
                </a:lnTo>
                <a:lnTo>
                  <a:pt x="0" y="383616"/>
                </a:lnTo>
                <a:lnTo>
                  <a:pt x="331266" y="192493"/>
                </a:lnTo>
                <a:lnTo>
                  <a:pt x="150304" y="326059"/>
                </a:lnTo>
                <a:lnTo>
                  <a:pt x="150304" y="383616"/>
                </a:lnTo>
                <a:lnTo>
                  <a:pt x="482523" y="191808"/>
                </a:lnTo>
                <a:close/>
              </a:path>
            </a:pathLst>
          </a:custGeom>
          <a:solidFill>
            <a:srgbClr val="DC003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92" name="Picture 6992"/>
          <p:cNvPicPr>
            <a:picLocks noChangeAspect="0" noChangeArrowheads="1"/>
          </p:cNvPicPr>
          <p:nvPr/>
        </p:nvPicPr>
        <p:blipFill>
          <a:blip r:embed="rId69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862557" y="315639"/>
            <a:ext cx="211887" cy="307314"/>
          </a:xfrm>
          <a:prstGeom prst="rect">
            <a:avLst/>
          </a:prstGeom>
          <a:noFill/>
          <a:extLst/>
        </p:spPr>
      </p:pic>
      <p:sp>
        <p:nvSpPr>
          <p:cNvPr id="6993" name="Freeform 6993"/>
          <p:cNvSpPr/>
          <p:nvPr/>
        </p:nvSpPr>
        <p:spPr>
          <a:xfrm rot="0" flipH="0" flipV="0">
            <a:off x="7099262" y="332969"/>
            <a:ext cx="183337" cy="213525"/>
          </a:xfrm>
          <a:custGeom>
            <a:pathLst>
              <a:path w="183337" h="213525">
                <a:moveTo>
                  <a:pt x="0" y="0"/>
                </a:moveTo>
                <a:lnTo>
                  <a:pt x="0" y="213525"/>
                </a:lnTo>
                <a:lnTo>
                  <a:pt x="57607" y="213525"/>
                </a:lnTo>
                <a:lnTo>
                  <a:pt x="57607" y="48933"/>
                </a:lnTo>
                <a:lnTo>
                  <a:pt x="125729" y="48933"/>
                </a:lnTo>
                <a:lnTo>
                  <a:pt x="125729" y="213525"/>
                </a:lnTo>
                <a:lnTo>
                  <a:pt x="183337" y="213525"/>
                </a:lnTo>
                <a:lnTo>
                  <a:pt x="183337" y="0"/>
                </a:lnTo>
                <a:close/>
              </a:path>
            </a:pathLst>
          </a:custGeom>
          <a:solidFill>
            <a:srgbClr val="00233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94" name="Picture 6994"/>
          <p:cNvPicPr>
            <a:picLocks noChangeAspect="0" noChangeArrowheads="1"/>
          </p:cNvPicPr>
          <p:nvPr/>
        </p:nvPicPr>
        <p:blipFill>
          <a:blip r:embed="rId69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43750" y="247616"/>
            <a:ext cx="310997" cy="375336"/>
          </a:xfrm>
          <a:prstGeom prst="rect">
            <a:avLst/>
          </a:prstGeom>
          <a:noFill/>
          <a:extLst/>
        </p:spPr>
      </p:pic>
      <p:pic>
        <p:nvPicPr>
          <p:cNvPr id="6995" name="Picture 6995"/>
          <p:cNvPicPr>
            <a:picLocks noChangeAspect="0" noChangeArrowheads="1"/>
          </p:cNvPicPr>
          <p:nvPr/>
        </p:nvPicPr>
        <p:blipFill>
          <a:blip r:embed="rId699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88546" y="2841308"/>
            <a:ext cx="5065775" cy="2798062"/>
          </a:xfrm>
          <a:prstGeom prst="rect">
            <a:avLst/>
          </a:prstGeom>
          <a:noFill/>
          <a:extLst/>
        </p:spPr>
      </p:pic>
      <p:sp>
        <p:nvSpPr>
          <p:cNvPr id="6996" name="Freeform 6996"/>
          <p:cNvSpPr/>
          <p:nvPr/>
        </p:nvSpPr>
        <p:spPr>
          <a:xfrm rot="0" flipH="0" flipV="0">
            <a:off x="6090488" y="2944737"/>
            <a:ext cx="4683760" cy="2413012"/>
          </a:xfrm>
          <a:custGeom>
            <a:pathLst>
              <a:path w="4683760" h="2413012">
                <a:moveTo>
                  <a:pt x="4683760" y="2413012"/>
                </a:moveTo>
                <a:lnTo>
                  <a:pt x="0" y="2413012"/>
                </a:lnTo>
                <a:lnTo>
                  <a:pt x="0" y="0"/>
                </a:lnTo>
                <a:lnTo>
                  <a:pt x="4683760" y="0"/>
                </a:lnTo>
                <a:lnTo>
                  <a:pt x="4683760" y="241301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97" name="Picture 6997"/>
          <p:cNvPicPr>
            <a:picLocks noChangeAspect="0" noChangeArrowheads="1"/>
          </p:cNvPicPr>
          <p:nvPr/>
        </p:nvPicPr>
        <p:blipFill>
          <a:blip r:embed="rId6997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85678" y="2471383"/>
            <a:ext cx="1155189" cy="1152143"/>
          </a:xfrm>
          <a:prstGeom prst="rect">
            <a:avLst/>
          </a:prstGeom>
          <a:noFill/>
          <a:extLst/>
        </p:spPr>
      </p:pic>
      <p:sp>
        <p:nvSpPr>
          <p:cNvPr id="6998" name="Freeform 6998"/>
          <p:cNvSpPr/>
          <p:nvPr/>
        </p:nvSpPr>
        <p:spPr>
          <a:xfrm rot="0" flipH="0" flipV="0">
            <a:off x="5868314" y="2652590"/>
            <a:ext cx="717702" cy="717714"/>
          </a:xfrm>
          <a:custGeom>
            <a:pathLst>
              <a:path w="717702" h="717714">
                <a:moveTo>
                  <a:pt x="717702" y="358863"/>
                </a:moveTo>
                <a:cubicBezTo>
                  <a:pt x="717702" y="557046"/>
                  <a:pt x="557048" y="717714"/>
                  <a:pt x="358851" y="717714"/>
                </a:cubicBezTo>
                <a:cubicBezTo>
                  <a:pt x="160668" y="717714"/>
                  <a:pt x="0" y="557046"/>
                  <a:pt x="0" y="358863"/>
                </a:cubicBezTo>
                <a:cubicBezTo>
                  <a:pt x="0" y="160680"/>
                  <a:pt x="160668" y="0"/>
                  <a:pt x="358851" y="0"/>
                </a:cubicBezTo>
                <a:cubicBezTo>
                  <a:pt x="557048" y="0"/>
                  <a:pt x="717702" y="160680"/>
                  <a:pt x="717702" y="358863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99" name="Picture 6999"/>
          <p:cNvPicPr>
            <a:picLocks noChangeAspect="0" noChangeArrowheads="1"/>
          </p:cNvPicPr>
          <p:nvPr/>
        </p:nvPicPr>
        <p:blipFill>
          <a:blip r:embed="rId69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20474" y="2775286"/>
            <a:ext cx="213385" cy="213398"/>
          </a:xfrm>
          <a:prstGeom prst="rect">
            <a:avLst/>
          </a:prstGeom>
          <a:noFill/>
          <a:extLst/>
        </p:spPr>
      </p:pic>
      <p:sp>
        <p:nvSpPr>
          <p:cNvPr id="7000" name="Freeform 7000"/>
          <p:cNvSpPr/>
          <p:nvPr/>
        </p:nvSpPr>
        <p:spPr>
          <a:xfrm rot="0" flipH="0" flipV="0">
            <a:off x="6211487" y="3062415"/>
            <a:ext cx="33159" cy="139293"/>
          </a:xfrm>
          <a:custGeom>
            <a:pathLst>
              <a:path w="33159" h="139293">
                <a:moveTo>
                  <a:pt x="32931" y="115392"/>
                </a:moveTo>
                <a:lnTo>
                  <a:pt x="16942" y="138798"/>
                </a:lnTo>
                <a:cubicBezTo>
                  <a:pt x="16726" y="139115"/>
                  <a:pt x="16396" y="139293"/>
                  <a:pt x="16002" y="139293"/>
                </a:cubicBezTo>
                <a:lnTo>
                  <a:pt x="15977" y="139293"/>
                </a:lnTo>
                <a:cubicBezTo>
                  <a:pt x="15609" y="139293"/>
                  <a:pt x="15228" y="139090"/>
                  <a:pt x="15037" y="138772"/>
                </a:cubicBezTo>
                <a:lnTo>
                  <a:pt x="178" y="115342"/>
                </a:lnTo>
                <a:cubicBezTo>
                  <a:pt x="51" y="115151"/>
                  <a:pt x="0" y="114935"/>
                  <a:pt x="0" y="114669"/>
                </a:cubicBezTo>
                <a:lnTo>
                  <a:pt x="7430" y="1042"/>
                </a:lnTo>
                <a:cubicBezTo>
                  <a:pt x="7481" y="445"/>
                  <a:pt x="7976" y="0"/>
                  <a:pt x="8573" y="0"/>
                </a:cubicBezTo>
                <a:lnTo>
                  <a:pt x="24003" y="0"/>
                </a:lnTo>
                <a:cubicBezTo>
                  <a:pt x="24600" y="0"/>
                  <a:pt x="25096" y="445"/>
                  <a:pt x="25146" y="1042"/>
                </a:cubicBezTo>
                <a:lnTo>
                  <a:pt x="33121" y="114656"/>
                </a:lnTo>
                <a:cubicBezTo>
                  <a:pt x="33159" y="114935"/>
                  <a:pt x="33070" y="115177"/>
                  <a:pt x="32931" y="115392"/>
                </a:cubicBezTo>
              </a:path>
            </a:pathLst>
          </a:custGeom>
          <a:solidFill>
            <a:srgbClr val="D60F2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1" name="Freeform 7001"/>
          <p:cNvSpPr/>
          <p:nvPr/>
        </p:nvSpPr>
        <p:spPr>
          <a:xfrm rot="0" flipH="0" flipV="0">
            <a:off x="6202949" y="3013947"/>
            <a:ext cx="49668" cy="38620"/>
          </a:xfrm>
          <a:custGeom>
            <a:pathLst>
              <a:path w="49668" h="38620">
                <a:moveTo>
                  <a:pt x="34251" y="38620"/>
                </a:moveTo>
                <a:lnTo>
                  <a:pt x="15925" y="38620"/>
                </a:lnTo>
                <a:lnTo>
                  <a:pt x="0" y="5689"/>
                </a:lnTo>
                <a:cubicBezTo>
                  <a:pt x="0" y="2540"/>
                  <a:pt x="2552" y="0"/>
                  <a:pt x="5702" y="0"/>
                </a:cubicBezTo>
                <a:lnTo>
                  <a:pt x="43953" y="0"/>
                </a:lnTo>
                <a:cubicBezTo>
                  <a:pt x="47103" y="0"/>
                  <a:pt x="49668" y="2540"/>
                  <a:pt x="49668" y="5689"/>
                </a:cubicBezTo>
                <a:close/>
              </a:path>
            </a:pathLst>
          </a:custGeom>
          <a:solidFill>
            <a:srgbClr val="D60F2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02" name="Picture 7002"/>
          <p:cNvPicPr>
            <a:picLocks noChangeAspect="0" noChangeArrowheads="1"/>
          </p:cNvPicPr>
          <p:nvPr/>
        </p:nvPicPr>
        <p:blipFill>
          <a:blip r:embed="rId70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66975" y="2976168"/>
            <a:ext cx="320383" cy="271437"/>
          </a:xfrm>
          <a:prstGeom prst="rect">
            <a:avLst/>
          </a:prstGeom>
          <a:noFill/>
          <a:extLst/>
        </p:spPr>
      </p:pic>
      <p:sp>
        <p:nvSpPr>
          <p:cNvPr id="7003" name="Freeform 7003"/>
          <p:cNvSpPr/>
          <p:nvPr/>
        </p:nvSpPr>
        <p:spPr>
          <a:xfrm rot="0" flipH="0" flipV="0">
            <a:off x="6806713" y="4890271"/>
            <a:ext cx="227176" cy="161988"/>
          </a:xfrm>
          <a:custGeom>
            <a:pathLst>
              <a:path w="227176" h="161988">
                <a:moveTo>
                  <a:pt x="215480" y="161988"/>
                </a:moveTo>
                <a:lnTo>
                  <a:pt x="11696" y="161988"/>
                </a:lnTo>
                <a:cubicBezTo>
                  <a:pt x="5232" y="161988"/>
                  <a:pt x="0" y="156756"/>
                  <a:pt x="0" y="150304"/>
                </a:cubicBezTo>
                <a:lnTo>
                  <a:pt x="0" y="11697"/>
                </a:lnTo>
                <a:cubicBezTo>
                  <a:pt x="0" y="5232"/>
                  <a:pt x="5232" y="0"/>
                  <a:pt x="11696" y="0"/>
                </a:cubicBezTo>
                <a:lnTo>
                  <a:pt x="215480" y="0"/>
                </a:lnTo>
                <a:cubicBezTo>
                  <a:pt x="221944" y="0"/>
                  <a:pt x="227176" y="5232"/>
                  <a:pt x="227176" y="11697"/>
                </a:cubicBezTo>
                <a:lnTo>
                  <a:pt x="227176" y="150304"/>
                </a:lnTo>
                <a:cubicBezTo>
                  <a:pt x="227176" y="156756"/>
                  <a:pt x="221944" y="161988"/>
                  <a:pt x="215480" y="16198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4" name="Freeform 7004"/>
          <p:cNvSpPr/>
          <p:nvPr/>
        </p:nvSpPr>
        <p:spPr>
          <a:xfrm rot="0" flipH="0" flipV="0">
            <a:off x="6806713" y="4890271"/>
            <a:ext cx="227176" cy="161988"/>
          </a:xfrm>
          <a:custGeom>
            <a:pathLst>
              <a:path w="227176" h="161988">
                <a:moveTo>
                  <a:pt x="215480" y="161988"/>
                </a:moveTo>
                <a:lnTo>
                  <a:pt x="11696" y="161988"/>
                </a:lnTo>
                <a:cubicBezTo>
                  <a:pt x="5232" y="161988"/>
                  <a:pt x="0" y="156756"/>
                  <a:pt x="0" y="150304"/>
                </a:cubicBezTo>
                <a:lnTo>
                  <a:pt x="0" y="11697"/>
                </a:lnTo>
                <a:cubicBezTo>
                  <a:pt x="0" y="5232"/>
                  <a:pt x="5232" y="0"/>
                  <a:pt x="11696" y="0"/>
                </a:cubicBezTo>
                <a:lnTo>
                  <a:pt x="215480" y="0"/>
                </a:lnTo>
                <a:cubicBezTo>
                  <a:pt x="221944" y="0"/>
                  <a:pt x="227176" y="5232"/>
                  <a:pt x="227176" y="11697"/>
                </a:cubicBezTo>
                <a:lnTo>
                  <a:pt x="227176" y="150304"/>
                </a:lnTo>
                <a:cubicBezTo>
                  <a:pt x="227176" y="156756"/>
                  <a:pt x="221944" y="161988"/>
                  <a:pt x="215480" y="161988"/>
                </a:cubicBezTo>
                <a:close/>
              </a:path>
            </a:pathLst>
          </a:custGeom>
          <a:noFill/>
          <a:ln w="3594" cap="flat" cmpd="sng">
            <a:solidFill>
              <a:srgbClr val="D61F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05" name="Picture 7005"/>
          <p:cNvPicPr>
            <a:picLocks noChangeAspect="0" noChangeArrowheads="1"/>
          </p:cNvPicPr>
          <p:nvPr/>
        </p:nvPicPr>
        <p:blipFill>
          <a:blip r:embed="rId70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790659" y="4873591"/>
            <a:ext cx="259295" cy="195364"/>
          </a:xfrm>
          <a:prstGeom prst="rect">
            <a:avLst/>
          </a:prstGeom>
          <a:noFill/>
          <a:extLst/>
        </p:spPr>
      </p:pic>
      <p:sp>
        <p:nvSpPr>
          <p:cNvPr id="7006" name="Freeform 7006"/>
          <p:cNvSpPr/>
          <p:nvPr/>
        </p:nvSpPr>
        <p:spPr>
          <a:xfrm rot="0" flipH="0" flipV="0">
            <a:off x="6803359" y="4886291"/>
            <a:ext cx="233895" cy="169963"/>
          </a:xfrm>
          <a:custGeom>
            <a:pathLst>
              <a:path w="233895" h="169963">
                <a:moveTo>
                  <a:pt x="16243" y="7975"/>
                </a:moveTo>
                <a:cubicBezTo>
                  <a:pt x="10986" y="7975"/>
                  <a:pt x="6718" y="13042"/>
                  <a:pt x="6718" y="19277"/>
                </a:cubicBezTo>
                <a:lnTo>
                  <a:pt x="6718" y="150684"/>
                </a:lnTo>
                <a:cubicBezTo>
                  <a:pt x="6718" y="156920"/>
                  <a:pt x="10986" y="161987"/>
                  <a:pt x="16243" y="161987"/>
                </a:cubicBezTo>
                <a:lnTo>
                  <a:pt x="217639" y="161987"/>
                </a:lnTo>
                <a:cubicBezTo>
                  <a:pt x="222897" y="161987"/>
                  <a:pt x="227164" y="156920"/>
                  <a:pt x="227164" y="150684"/>
                </a:cubicBezTo>
                <a:lnTo>
                  <a:pt x="227164" y="19277"/>
                </a:lnTo>
                <a:cubicBezTo>
                  <a:pt x="227164" y="13042"/>
                  <a:pt x="222897" y="7975"/>
                  <a:pt x="217639" y="7975"/>
                </a:cubicBezTo>
                <a:lnTo>
                  <a:pt x="16243" y="7975"/>
                </a:lnTo>
                <a:close/>
                <a:moveTo>
                  <a:pt x="217639" y="169963"/>
                </a:moveTo>
                <a:lnTo>
                  <a:pt x="16243" y="169963"/>
                </a:lnTo>
                <a:cubicBezTo>
                  <a:pt x="7290" y="169963"/>
                  <a:pt x="0" y="161302"/>
                  <a:pt x="0" y="150684"/>
                </a:cubicBezTo>
                <a:lnTo>
                  <a:pt x="0" y="19277"/>
                </a:lnTo>
                <a:cubicBezTo>
                  <a:pt x="0" y="8648"/>
                  <a:pt x="7290" y="0"/>
                  <a:pt x="16243" y="0"/>
                </a:cubicBezTo>
                <a:lnTo>
                  <a:pt x="217639" y="0"/>
                </a:lnTo>
                <a:cubicBezTo>
                  <a:pt x="226593" y="0"/>
                  <a:pt x="233895" y="8648"/>
                  <a:pt x="233895" y="19277"/>
                </a:cubicBezTo>
                <a:lnTo>
                  <a:pt x="233895" y="150684"/>
                </a:lnTo>
                <a:cubicBezTo>
                  <a:pt x="233895" y="161302"/>
                  <a:pt x="226593" y="169963"/>
                  <a:pt x="217639" y="169963"/>
                </a:cubicBezTo>
                <a:close/>
              </a:path>
            </a:pathLst>
          </a:custGeom>
          <a:noFill/>
          <a:ln w="3594" cap="flat" cmpd="sng">
            <a:solidFill>
              <a:srgbClr val="D61F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7" name="Freeform 7007"/>
          <p:cNvSpPr/>
          <p:nvPr/>
        </p:nvSpPr>
        <p:spPr>
          <a:xfrm rot="0" flipH="0" flipV="0">
            <a:off x="6805437" y="4911987"/>
            <a:ext cx="229729" cy="63588"/>
          </a:xfrm>
          <a:custGeom>
            <a:pathLst>
              <a:path w="229729" h="63588">
                <a:moveTo>
                  <a:pt x="114871" y="63588"/>
                </a:moveTo>
                <a:lnTo>
                  <a:pt x="0" y="7366"/>
                </a:lnTo>
                <a:lnTo>
                  <a:pt x="2553" y="0"/>
                </a:lnTo>
                <a:lnTo>
                  <a:pt x="114871" y="54978"/>
                </a:lnTo>
                <a:lnTo>
                  <a:pt x="227177" y="0"/>
                </a:lnTo>
                <a:lnTo>
                  <a:pt x="229729" y="7366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35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8" name="Freeform 7008"/>
          <p:cNvSpPr/>
          <p:nvPr/>
        </p:nvSpPr>
        <p:spPr>
          <a:xfrm rot="0" flipH="0" flipV="0">
            <a:off x="6805437" y="4911987"/>
            <a:ext cx="229729" cy="63588"/>
          </a:xfrm>
          <a:custGeom>
            <a:pathLst>
              <a:path w="229729" h="63588">
                <a:moveTo>
                  <a:pt x="114871" y="63588"/>
                </a:moveTo>
                <a:lnTo>
                  <a:pt x="0" y="7366"/>
                </a:lnTo>
                <a:lnTo>
                  <a:pt x="2553" y="0"/>
                </a:lnTo>
                <a:lnTo>
                  <a:pt x="114871" y="54978"/>
                </a:lnTo>
                <a:lnTo>
                  <a:pt x="227177" y="0"/>
                </a:lnTo>
                <a:lnTo>
                  <a:pt x="229729" y="7366"/>
                </a:lnTo>
                <a:lnTo>
                  <a:pt x="114871" y="63588"/>
                </a:lnTo>
                <a:close/>
              </a:path>
            </a:pathLst>
          </a:custGeom>
          <a:noFill/>
          <a:ln w="3594" cap="flat" cmpd="sng">
            <a:solidFill>
              <a:srgbClr val="D61F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09" name="Picture 7009"/>
          <p:cNvPicPr>
            <a:picLocks noChangeAspect="0" noChangeArrowheads="1"/>
          </p:cNvPicPr>
          <p:nvPr/>
        </p:nvPicPr>
        <p:blipFill>
          <a:blip r:embed="rId70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800902" y="4260988"/>
            <a:ext cx="188722" cy="299211"/>
          </a:xfrm>
          <a:prstGeom prst="rect">
            <a:avLst/>
          </a:prstGeom>
          <a:noFill/>
          <a:extLst/>
        </p:spPr>
      </p:pic>
      <p:sp>
        <p:nvSpPr>
          <p:cNvPr id="7010" name="Freeform 7010"/>
          <p:cNvSpPr/>
          <p:nvPr/>
        </p:nvSpPr>
        <p:spPr>
          <a:xfrm rot="0" flipH="0" flipV="0">
            <a:off x="6871244" y="4287380"/>
            <a:ext cx="28828" cy="9131"/>
          </a:xfrm>
          <a:custGeom>
            <a:pathLst>
              <a:path w="28828" h="9131">
                <a:moveTo>
                  <a:pt x="4800" y="9131"/>
                </a:moveTo>
                <a:lnTo>
                  <a:pt x="24027" y="9131"/>
                </a:lnTo>
                <a:cubicBezTo>
                  <a:pt x="26682" y="9131"/>
                  <a:pt x="28828" y="7087"/>
                  <a:pt x="28828" y="4572"/>
                </a:cubicBezTo>
                <a:cubicBezTo>
                  <a:pt x="28828" y="2032"/>
                  <a:pt x="26682" y="0"/>
                  <a:pt x="24027" y="0"/>
                </a:cubicBezTo>
                <a:lnTo>
                  <a:pt x="4800" y="0"/>
                </a:lnTo>
                <a:cubicBezTo>
                  <a:pt x="2146" y="0"/>
                  <a:pt x="0" y="2032"/>
                  <a:pt x="0" y="4572"/>
                </a:cubicBezTo>
                <a:cubicBezTo>
                  <a:pt x="0" y="7087"/>
                  <a:pt x="2146" y="9131"/>
                  <a:pt x="4800" y="9131"/>
                </a:cubicBezTo>
              </a:path>
            </a:pathLst>
          </a:custGeom>
          <a:solidFill>
            <a:srgbClr val="D60F2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1" name="Freeform 7011"/>
          <p:cNvSpPr/>
          <p:nvPr/>
        </p:nvSpPr>
        <p:spPr>
          <a:xfrm rot="0" flipH="0" flipV="0">
            <a:off x="6904866" y="4287380"/>
            <a:ext cx="14414" cy="9131"/>
          </a:xfrm>
          <a:custGeom>
            <a:pathLst>
              <a:path w="14414" h="9131">
                <a:moveTo>
                  <a:pt x="4813" y="9131"/>
                </a:moveTo>
                <a:lnTo>
                  <a:pt x="9613" y="9131"/>
                </a:lnTo>
                <a:cubicBezTo>
                  <a:pt x="12267" y="9131"/>
                  <a:pt x="14414" y="7087"/>
                  <a:pt x="14414" y="4572"/>
                </a:cubicBezTo>
                <a:cubicBezTo>
                  <a:pt x="14414" y="2032"/>
                  <a:pt x="12267" y="0"/>
                  <a:pt x="9613" y="0"/>
                </a:cubicBezTo>
                <a:lnTo>
                  <a:pt x="4813" y="0"/>
                </a:lnTo>
                <a:cubicBezTo>
                  <a:pt x="2147" y="0"/>
                  <a:pt x="0" y="2032"/>
                  <a:pt x="0" y="4572"/>
                </a:cubicBezTo>
                <a:cubicBezTo>
                  <a:pt x="0" y="7087"/>
                  <a:pt x="2147" y="9131"/>
                  <a:pt x="4813" y="9131"/>
                </a:cubicBezTo>
              </a:path>
            </a:pathLst>
          </a:custGeom>
          <a:solidFill>
            <a:srgbClr val="D60F2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2" name="Freeform 7012"/>
          <p:cNvSpPr/>
          <p:nvPr/>
        </p:nvSpPr>
        <p:spPr>
          <a:xfrm rot="0" flipH="0" flipV="0">
            <a:off x="6885542" y="4337124"/>
            <a:ext cx="192265" cy="119100"/>
          </a:xfrm>
          <a:custGeom>
            <a:pathLst>
              <a:path w="192265" h="119100">
                <a:moveTo>
                  <a:pt x="187452" y="55219"/>
                </a:moveTo>
                <a:lnTo>
                  <a:pt x="16510" y="55219"/>
                </a:lnTo>
                <a:lnTo>
                  <a:pt x="65964" y="8242"/>
                </a:lnTo>
                <a:cubicBezTo>
                  <a:pt x="67831" y="6464"/>
                  <a:pt x="67831" y="3581"/>
                  <a:pt x="65964" y="1791"/>
                </a:cubicBezTo>
                <a:cubicBezTo>
                  <a:pt x="64072" y="0"/>
                  <a:pt x="61049" y="0"/>
                  <a:pt x="59157" y="1791"/>
                </a:cubicBezTo>
                <a:lnTo>
                  <a:pt x="1524" y="56539"/>
                </a:lnTo>
                <a:cubicBezTo>
                  <a:pt x="1080" y="56971"/>
                  <a:pt x="737" y="57479"/>
                  <a:pt x="483" y="58038"/>
                </a:cubicBezTo>
                <a:cubicBezTo>
                  <a:pt x="0" y="59156"/>
                  <a:pt x="0" y="60413"/>
                  <a:pt x="483" y="61530"/>
                </a:cubicBezTo>
                <a:cubicBezTo>
                  <a:pt x="737" y="62089"/>
                  <a:pt x="1080" y="62597"/>
                  <a:pt x="1524" y="63016"/>
                </a:cubicBezTo>
                <a:lnTo>
                  <a:pt x="59157" y="117779"/>
                </a:lnTo>
                <a:cubicBezTo>
                  <a:pt x="60110" y="118655"/>
                  <a:pt x="61329" y="119100"/>
                  <a:pt x="62561" y="119100"/>
                </a:cubicBezTo>
                <a:cubicBezTo>
                  <a:pt x="63793" y="119100"/>
                  <a:pt x="65012" y="118655"/>
                  <a:pt x="65964" y="117766"/>
                </a:cubicBezTo>
                <a:cubicBezTo>
                  <a:pt x="67831" y="115975"/>
                  <a:pt x="67831" y="113105"/>
                  <a:pt x="65964" y="111314"/>
                </a:cubicBezTo>
                <a:lnTo>
                  <a:pt x="16510" y="64350"/>
                </a:lnTo>
                <a:lnTo>
                  <a:pt x="187452" y="64350"/>
                </a:lnTo>
                <a:cubicBezTo>
                  <a:pt x="190106" y="64350"/>
                  <a:pt x="192265" y="62305"/>
                  <a:pt x="192265" y="59778"/>
                </a:cubicBezTo>
                <a:cubicBezTo>
                  <a:pt x="192265" y="57250"/>
                  <a:pt x="190106" y="55219"/>
                  <a:pt x="187452" y="55219"/>
                </a:cubicBezTo>
              </a:path>
            </a:pathLst>
          </a:custGeom>
          <a:solidFill>
            <a:srgbClr val="D60F2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3" name="Freeform 7013"/>
          <p:cNvSpPr/>
          <p:nvPr/>
        </p:nvSpPr>
        <p:spPr>
          <a:xfrm rot="0" flipH="0" flipV="0">
            <a:off x="5991498" y="1714178"/>
            <a:ext cx="3097326" cy="0"/>
          </a:xfrm>
          <a:custGeom>
            <a:pathLst>
              <a:path w="3097326" h="0">
                <a:moveTo>
                  <a:pt x="0" y="0"/>
                </a:moveTo>
                <a:lnTo>
                  <a:pt x="0" y="0"/>
                </a:lnTo>
                <a:lnTo>
                  <a:pt x="3097326" y="0"/>
                </a:lnTo>
                <a:close/>
              </a:path>
            </a:pathLst>
          </a:custGeom>
          <a:noFill/>
          <a:ln w="7620" cap="flat" cmpd="sng">
            <a:solidFill>
              <a:srgbClr val="005CA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14" name="Picture 7014"/>
          <p:cNvPicPr>
            <a:picLocks noChangeAspect="0" noChangeArrowheads="1"/>
          </p:cNvPicPr>
          <p:nvPr/>
        </p:nvPicPr>
        <p:blipFill>
          <a:blip r:embed="rId701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1082" y="2841308"/>
            <a:ext cx="5068822" cy="2798062"/>
          </a:xfrm>
          <a:prstGeom prst="rect">
            <a:avLst/>
          </a:prstGeom>
          <a:noFill/>
          <a:extLst/>
        </p:spPr>
      </p:pic>
      <p:sp>
        <p:nvSpPr>
          <p:cNvPr id="7015" name="Freeform 7015"/>
          <p:cNvSpPr/>
          <p:nvPr/>
        </p:nvSpPr>
        <p:spPr>
          <a:xfrm rot="0" flipH="0" flipV="0">
            <a:off x="474497" y="2944737"/>
            <a:ext cx="4683747" cy="2413012"/>
          </a:xfrm>
          <a:custGeom>
            <a:pathLst>
              <a:path w="4683747" h="2413012">
                <a:moveTo>
                  <a:pt x="4683747" y="2413012"/>
                </a:moveTo>
                <a:lnTo>
                  <a:pt x="0" y="2413012"/>
                </a:lnTo>
                <a:lnTo>
                  <a:pt x="0" y="0"/>
                </a:lnTo>
                <a:lnTo>
                  <a:pt x="4683747" y="0"/>
                </a:lnTo>
                <a:lnTo>
                  <a:pt x="4683747" y="2413012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762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16" name="Picture 7016"/>
          <p:cNvPicPr>
            <a:picLocks noChangeAspect="0" noChangeArrowheads="1"/>
          </p:cNvPicPr>
          <p:nvPr/>
        </p:nvPicPr>
        <p:blipFill>
          <a:blip r:embed="rId7016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1262" y="2471383"/>
            <a:ext cx="1152143" cy="1152143"/>
          </a:xfrm>
          <a:prstGeom prst="rect">
            <a:avLst/>
          </a:prstGeom>
          <a:noFill/>
          <a:extLst/>
        </p:spPr>
      </p:pic>
      <p:sp>
        <p:nvSpPr>
          <p:cNvPr id="7017" name="Freeform 7017"/>
          <p:cNvSpPr/>
          <p:nvPr/>
        </p:nvSpPr>
        <p:spPr>
          <a:xfrm rot="0" flipH="0" flipV="0">
            <a:off x="252315" y="2652590"/>
            <a:ext cx="717702" cy="717714"/>
          </a:xfrm>
          <a:custGeom>
            <a:pathLst>
              <a:path w="717702" h="717714">
                <a:moveTo>
                  <a:pt x="717702" y="358863"/>
                </a:moveTo>
                <a:cubicBezTo>
                  <a:pt x="717702" y="557046"/>
                  <a:pt x="557048" y="717714"/>
                  <a:pt x="358851" y="717714"/>
                </a:cubicBezTo>
                <a:cubicBezTo>
                  <a:pt x="160668" y="717714"/>
                  <a:pt x="0" y="557046"/>
                  <a:pt x="0" y="358863"/>
                </a:cubicBezTo>
                <a:cubicBezTo>
                  <a:pt x="0" y="160680"/>
                  <a:pt x="160668" y="0"/>
                  <a:pt x="358851" y="0"/>
                </a:cubicBezTo>
                <a:cubicBezTo>
                  <a:pt x="557048" y="0"/>
                  <a:pt x="717702" y="160680"/>
                  <a:pt x="717702" y="358863"/>
                </a:cubicBezTo>
              </a:path>
            </a:pathLst>
          </a:custGeom>
          <a:solidFill>
            <a:srgbClr val="FFFFFF">
              <a:alpha val="100000"/>
            </a:srgbClr>
          </a:solidFill>
          <a:ln w="762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18" name="Picture 7018"/>
          <p:cNvPicPr>
            <a:picLocks noChangeAspect="0" noChangeArrowheads="1"/>
          </p:cNvPicPr>
          <p:nvPr/>
        </p:nvPicPr>
        <p:blipFill>
          <a:blip r:embed="rId70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4475" y="2775286"/>
            <a:ext cx="213385" cy="213398"/>
          </a:xfrm>
          <a:prstGeom prst="rect">
            <a:avLst/>
          </a:prstGeom>
          <a:noFill/>
          <a:extLst/>
        </p:spPr>
      </p:pic>
      <p:sp>
        <p:nvSpPr>
          <p:cNvPr id="7019" name="Freeform 7019"/>
          <p:cNvSpPr/>
          <p:nvPr/>
        </p:nvSpPr>
        <p:spPr>
          <a:xfrm rot="0" flipH="0" flipV="0">
            <a:off x="595495" y="3062415"/>
            <a:ext cx="33146" cy="139293"/>
          </a:xfrm>
          <a:custGeom>
            <a:pathLst>
              <a:path w="33146" h="139293">
                <a:moveTo>
                  <a:pt x="32931" y="115392"/>
                </a:moveTo>
                <a:lnTo>
                  <a:pt x="16942" y="138798"/>
                </a:lnTo>
                <a:cubicBezTo>
                  <a:pt x="16714" y="139115"/>
                  <a:pt x="16396" y="139293"/>
                  <a:pt x="15990" y="139293"/>
                </a:cubicBezTo>
                <a:lnTo>
                  <a:pt x="15964" y="139293"/>
                </a:lnTo>
                <a:cubicBezTo>
                  <a:pt x="15596" y="139293"/>
                  <a:pt x="15228" y="139090"/>
                  <a:pt x="15025" y="138772"/>
                </a:cubicBezTo>
                <a:lnTo>
                  <a:pt x="166" y="115342"/>
                </a:lnTo>
                <a:cubicBezTo>
                  <a:pt x="51" y="115151"/>
                  <a:pt x="0" y="114935"/>
                  <a:pt x="0" y="114669"/>
                </a:cubicBezTo>
                <a:lnTo>
                  <a:pt x="7430" y="1042"/>
                </a:lnTo>
                <a:cubicBezTo>
                  <a:pt x="7481" y="445"/>
                  <a:pt x="7976" y="0"/>
                  <a:pt x="8560" y="0"/>
                </a:cubicBezTo>
                <a:lnTo>
                  <a:pt x="23991" y="0"/>
                </a:lnTo>
                <a:cubicBezTo>
                  <a:pt x="24588" y="0"/>
                  <a:pt x="25083" y="445"/>
                  <a:pt x="25134" y="1042"/>
                </a:cubicBezTo>
                <a:lnTo>
                  <a:pt x="33108" y="114656"/>
                </a:lnTo>
                <a:cubicBezTo>
                  <a:pt x="33146" y="114935"/>
                  <a:pt x="33057" y="115177"/>
                  <a:pt x="32931" y="115392"/>
                </a:cubicBezTo>
              </a:path>
            </a:pathLst>
          </a:custGeom>
          <a:solidFill>
            <a:srgbClr val="D60F2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0" name="Freeform 7020"/>
          <p:cNvSpPr/>
          <p:nvPr/>
        </p:nvSpPr>
        <p:spPr>
          <a:xfrm rot="0" flipH="0" flipV="0">
            <a:off x="586944" y="3013947"/>
            <a:ext cx="49681" cy="38620"/>
          </a:xfrm>
          <a:custGeom>
            <a:pathLst>
              <a:path w="49681" h="38620">
                <a:moveTo>
                  <a:pt x="34251" y="38620"/>
                </a:moveTo>
                <a:lnTo>
                  <a:pt x="15925" y="38620"/>
                </a:lnTo>
                <a:lnTo>
                  <a:pt x="0" y="5689"/>
                </a:lnTo>
                <a:cubicBezTo>
                  <a:pt x="0" y="2540"/>
                  <a:pt x="2552" y="0"/>
                  <a:pt x="5702" y="0"/>
                </a:cubicBezTo>
                <a:lnTo>
                  <a:pt x="43953" y="0"/>
                </a:lnTo>
                <a:cubicBezTo>
                  <a:pt x="47103" y="0"/>
                  <a:pt x="49681" y="2540"/>
                  <a:pt x="49681" y="5689"/>
                </a:cubicBezTo>
                <a:close/>
              </a:path>
            </a:pathLst>
          </a:custGeom>
          <a:solidFill>
            <a:srgbClr val="D60F2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21" name="Picture 7021"/>
          <p:cNvPicPr>
            <a:picLocks noChangeAspect="0" noChangeArrowheads="1"/>
          </p:cNvPicPr>
          <p:nvPr/>
        </p:nvPicPr>
        <p:blipFill>
          <a:blip r:embed="rId70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0983" y="2976168"/>
            <a:ext cx="320370" cy="271437"/>
          </a:xfrm>
          <a:prstGeom prst="rect">
            <a:avLst/>
          </a:prstGeom>
          <a:noFill/>
          <a:extLst/>
        </p:spPr>
      </p:pic>
      <p:sp>
        <p:nvSpPr>
          <p:cNvPr id="7022" name="Freeform 7022"/>
          <p:cNvSpPr/>
          <p:nvPr/>
        </p:nvSpPr>
        <p:spPr>
          <a:xfrm rot="0" flipH="0" flipV="0">
            <a:off x="1190715" y="4890271"/>
            <a:ext cx="227176" cy="161988"/>
          </a:xfrm>
          <a:custGeom>
            <a:pathLst>
              <a:path w="227176" h="161988">
                <a:moveTo>
                  <a:pt x="215480" y="161988"/>
                </a:moveTo>
                <a:lnTo>
                  <a:pt x="11696" y="161988"/>
                </a:lnTo>
                <a:cubicBezTo>
                  <a:pt x="5232" y="161988"/>
                  <a:pt x="0" y="156756"/>
                  <a:pt x="0" y="150304"/>
                </a:cubicBezTo>
                <a:lnTo>
                  <a:pt x="0" y="11697"/>
                </a:lnTo>
                <a:cubicBezTo>
                  <a:pt x="0" y="5232"/>
                  <a:pt x="5232" y="0"/>
                  <a:pt x="11696" y="0"/>
                </a:cubicBezTo>
                <a:lnTo>
                  <a:pt x="215480" y="0"/>
                </a:lnTo>
                <a:cubicBezTo>
                  <a:pt x="221944" y="0"/>
                  <a:pt x="227176" y="5232"/>
                  <a:pt x="227176" y="11697"/>
                </a:cubicBezTo>
                <a:lnTo>
                  <a:pt x="227176" y="150304"/>
                </a:lnTo>
                <a:cubicBezTo>
                  <a:pt x="227176" y="156756"/>
                  <a:pt x="221944" y="161988"/>
                  <a:pt x="215480" y="16198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3" name="Freeform 7023"/>
          <p:cNvSpPr/>
          <p:nvPr/>
        </p:nvSpPr>
        <p:spPr>
          <a:xfrm rot="0" flipH="0" flipV="0">
            <a:off x="1190715" y="4890271"/>
            <a:ext cx="227176" cy="161988"/>
          </a:xfrm>
          <a:custGeom>
            <a:pathLst>
              <a:path w="227176" h="161988">
                <a:moveTo>
                  <a:pt x="215480" y="161988"/>
                </a:moveTo>
                <a:lnTo>
                  <a:pt x="11696" y="161988"/>
                </a:lnTo>
                <a:cubicBezTo>
                  <a:pt x="5232" y="161988"/>
                  <a:pt x="0" y="156756"/>
                  <a:pt x="0" y="150304"/>
                </a:cubicBezTo>
                <a:lnTo>
                  <a:pt x="0" y="11697"/>
                </a:lnTo>
                <a:cubicBezTo>
                  <a:pt x="0" y="5232"/>
                  <a:pt x="5232" y="0"/>
                  <a:pt x="11696" y="0"/>
                </a:cubicBezTo>
                <a:lnTo>
                  <a:pt x="215480" y="0"/>
                </a:lnTo>
                <a:cubicBezTo>
                  <a:pt x="221944" y="0"/>
                  <a:pt x="227176" y="5232"/>
                  <a:pt x="227176" y="11697"/>
                </a:cubicBezTo>
                <a:lnTo>
                  <a:pt x="227176" y="150304"/>
                </a:lnTo>
                <a:cubicBezTo>
                  <a:pt x="227176" y="156756"/>
                  <a:pt x="221944" y="161988"/>
                  <a:pt x="215480" y="161988"/>
                </a:cubicBezTo>
                <a:close/>
              </a:path>
            </a:pathLst>
          </a:custGeom>
          <a:noFill/>
          <a:ln w="3594" cap="flat" cmpd="sng">
            <a:solidFill>
              <a:srgbClr val="D61F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24" name="Picture 7024"/>
          <p:cNvPicPr>
            <a:picLocks noChangeAspect="0" noChangeArrowheads="1"/>
          </p:cNvPicPr>
          <p:nvPr/>
        </p:nvPicPr>
        <p:blipFill>
          <a:blip r:embed="rId70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74654" y="4873591"/>
            <a:ext cx="259295" cy="195364"/>
          </a:xfrm>
          <a:prstGeom prst="rect">
            <a:avLst/>
          </a:prstGeom>
          <a:noFill/>
          <a:extLst/>
        </p:spPr>
      </p:pic>
      <p:sp>
        <p:nvSpPr>
          <p:cNvPr id="7025" name="Freeform 7025"/>
          <p:cNvSpPr/>
          <p:nvPr/>
        </p:nvSpPr>
        <p:spPr>
          <a:xfrm rot="0" flipH="0" flipV="0">
            <a:off x="1187354" y="4886291"/>
            <a:ext cx="233895" cy="169963"/>
          </a:xfrm>
          <a:custGeom>
            <a:pathLst>
              <a:path w="233895" h="169963">
                <a:moveTo>
                  <a:pt x="16243" y="7975"/>
                </a:moveTo>
                <a:cubicBezTo>
                  <a:pt x="10998" y="7975"/>
                  <a:pt x="6718" y="13042"/>
                  <a:pt x="6718" y="19277"/>
                </a:cubicBezTo>
                <a:lnTo>
                  <a:pt x="6718" y="150684"/>
                </a:lnTo>
                <a:cubicBezTo>
                  <a:pt x="6718" y="156920"/>
                  <a:pt x="10998" y="161987"/>
                  <a:pt x="16243" y="161987"/>
                </a:cubicBezTo>
                <a:lnTo>
                  <a:pt x="217652" y="161987"/>
                </a:lnTo>
                <a:cubicBezTo>
                  <a:pt x="222897" y="161987"/>
                  <a:pt x="227177" y="156920"/>
                  <a:pt x="227177" y="150684"/>
                </a:cubicBezTo>
                <a:lnTo>
                  <a:pt x="227177" y="19277"/>
                </a:lnTo>
                <a:cubicBezTo>
                  <a:pt x="227177" y="13042"/>
                  <a:pt x="222897" y="7975"/>
                  <a:pt x="217652" y="7975"/>
                </a:cubicBezTo>
                <a:lnTo>
                  <a:pt x="16243" y="7975"/>
                </a:lnTo>
                <a:close/>
                <a:moveTo>
                  <a:pt x="217652" y="169963"/>
                </a:moveTo>
                <a:lnTo>
                  <a:pt x="16243" y="169963"/>
                </a:lnTo>
                <a:cubicBezTo>
                  <a:pt x="7290" y="169963"/>
                  <a:pt x="0" y="161302"/>
                  <a:pt x="0" y="150684"/>
                </a:cubicBezTo>
                <a:lnTo>
                  <a:pt x="0" y="19277"/>
                </a:lnTo>
                <a:cubicBezTo>
                  <a:pt x="0" y="8648"/>
                  <a:pt x="7290" y="0"/>
                  <a:pt x="16243" y="0"/>
                </a:cubicBezTo>
                <a:lnTo>
                  <a:pt x="217652" y="0"/>
                </a:lnTo>
                <a:cubicBezTo>
                  <a:pt x="226605" y="0"/>
                  <a:pt x="233895" y="8648"/>
                  <a:pt x="233895" y="19277"/>
                </a:cubicBezTo>
                <a:lnTo>
                  <a:pt x="233895" y="150684"/>
                </a:lnTo>
                <a:cubicBezTo>
                  <a:pt x="233895" y="161302"/>
                  <a:pt x="226605" y="169963"/>
                  <a:pt x="217652" y="169963"/>
                </a:cubicBezTo>
                <a:close/>
              </a:path>
            </a:pathLst>
          </a:custGeom>
          <a:noFill/>
          <a:ln w="3594" cap="flat" cmpd="sng">
            <a:solidFill>
              <a:srgbClr val="D61F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6" name="Freeform 7026"/>
          <p:cNvSpPr/>
          <p:nvPr/>
        </p:nvSpPr>
        <p:spPr>
          <a:xfrm rot="0" flipH="0" flipV="0">
            <a:off x="1189433" y="4911987"/>
            <a:ext cx="229729" cy="63588"/>
          </a:xfrm>
          <a:custGeom>
            <a:pathLst>
              <a:path w="229729" h="63588">
                <a:moveTo>
                  <a:pt x="114871" y="63588"/>
                </a:moveTo>
                <a:lnTo>
                  <a:pt x="0" y="7366"/>
                </a:lnTo>
                <a:lnTo>
                  <a:pt x="2565" y="0"/>
                </a:lnTo>
                <a:lnTo>
                  <a:pt x="114871" y="54978"/>
                </a:lnTo>
                <a:lnTo>
                  <a:pt x="227177" y="0"/>
                </a:lnTo>
                <a:lnTo>
                  <a:pt x="229729" y="7366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359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7" name="Freeform 7027"/>
          <p:cNvSpPr/>
          <p:nvPr/>
        </p:nvSpPr>
        <p:spPr>
          <a:xfrm rot="0" flipH="0" flipV="0">
            <a:off x="1189433" y="4911987"/>
            <a:ext cx="229729" cy="63588"/>
          </a:xfrm>
          <a:custGeom>
            <a:pathLst>
              <a:path w="229729" h="63588">
                <a:moveTo>
                  <a:pt x="114871" y="63588"/>
                </a:moveTo>
                <a:lnTo>
                  <a:pt x="0" y="7366"/>
                </a:lnTo>
                <a:lnTo>
                  <a:pt x="2565" y="0"/>
                </a:lnTo>
                <a:lnTo>
                  <a:pt x="114871" y="54978"/>
                </a:lnTo>
                <a:lnTo>
                  <a:pt x="227177" y="0"/>
                </a:lnTo>
                <a:lnTo>
                  <a:pt x="229729" y="7366"/>
                </a:lnTo>
                <a:lnTo>
                  <a:pt x="114871" y="63588"/>
                </a:lnTo>
                <a:close/>
              </a:path>
            </a:pathLst>
          </a:custGeom>
          <a:noFill/>
          <a:ln w="3594" cap="flat" cmpd="sng">
            <a:solidFill>
              <a:srgbClr val="D61F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28" name="Picture 7028"/>
          <p:cNvPicPr>
            <a:picLocks noChangeAspect="0" noChangeArrowheads="1"/>
          </p:cNvPicPr>
          <p:nvPr/>
        </p:nvPicPr>
        <p:blipFill>
          <a:blip r:embed="rId70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84899" y="4260988"/>
            <a:ext cx="188734" cy="299211"/>
          </a:xfrm>
          <a:prstGeom prst="rect">
            <a:avLst/>
          </a:prstGeom>
          <a:noFill/>
          <a:extLst/>
        </p:spPr>
      </p:pic>
      <p:sp>
        <p:nvSpPr>
          <p:cNvPr id="7029" name="Freeform 7029"/>
          <p:cNvSpPr/>
          <p:nvPr/>
        </p:nvSpPr>
        <p:spPr>
          <a:xfrm rot="0" flipH="0" flipV="0">
            <a:off x="1255246" y="4287380"/>
            <a:ext cx="28828" cy="9131"/>
          </a:xfrm>
          <a:custGeom>
            <a:pathLst>
              <a:path w="28828" h="9131">
                <a:moveTo>
                  <a:pt x="4800" y="9131"/>
                </a:moveTo>
                <a:lnTo>
                  <a:pt x="24015" y="9131"/>
                </a:lnTo>
                <a:cubicBezTo>
                  <a:pt x="26669" y="9131"/>
                  <a:pt x="28828" y="7087"/>
                  <a:pt x="28828" y="4572"/>
                </a:cubicBezTo>
                <a:cubicBezTo>
                  <a:pt x="28828" y="2032"/>
                  <a:pt x="26669" y="0"/>
                  <a:pt x="24015" y="0"/>
                </a:cubicBezTo>
                <a:lnTo>
                  <a:pt x="4800" y="0"/>
                </a:lnTo>
                <a:cubicBezTo>
                  <a:pt x="2146" y="0"/>
                  <a:pt x="0" y="2032"/>
                  <a:pt x="0" y="4572"/>
                </a:cubicBezTo>
                <a:cubicBezTo>
                  <a:pt x="0" y="7087"/>
                  <a:pt x="2146" y="9131"/>
                  <a:pt x="4800" y="9131"/>
                </a:cubicBezTo>
              </a:path>
            </a:pathLst>
          </a:custGeom>
          <a:solidFill>
            <a:srgbClr val="D60F2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0" name="Freeform 7030"/>
          <p:cNvSpPr/>
          <p:nvPr/>
        </p:nvSpPr>
        <p:spPr>
          <a:xfrm rot="0" flipH="0" flipV="0">
            <a:off x="1288876" y="4287380"/>
            <a:ext cx="14401" cy="9131"/>
          </a:xfrm>
          <a:custGeom>
            <a:pathLst>
              <a:path w="14401" h="9131">
                <a:moveTo>
                  <a:pt x="4800" y="9131"/>
                </a:moveTo>
                <a:lnTo>
                  <a:pt x="9600" y="9131"/>
                </a:lnTo>
                <a:cubicBezTo>
                  <a:pt x="12254" y="9131"/>
                  <a:pt x="14401" y="7087"/>
                  <a:pt x="14401" y="4572"/>
                </a:cubicBezTo>
                <a:cubicBezTo>
                  <a:pt x="14401" y="2032"/>
                  <a:pt x="12254" y="0"/>
                  <a:pt x="9600" y="0"/>
                </a:cubicBezTo>
                <a:lnTo>
                  <a:pt x="4800" y="0"/>
                </a:lnTo>
                <a:cubicBezTo>
                  <a:pt x="2146" y="0"/>
                  <a:pt x="0" y="2032"/>
                  <a:pt x="0" y="4572"/>
                </a:cubicBezTo>
                <a:cubicBezTo>
                  <a:pt x="0" y="7087"/>
                  <a:pt x="2146" y="9131"/>
                  <a:pt x="4800" y="9131"/>
                </a:cubicBezTo>
              </a:path>
            </a:pathLst>
          </a:custGeom>
          <a:solidFill>
            <a:srgbClr val="D60F2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1" name="Freeform 7031"/>
          <p:cNvSpPr/>
          <p:nvPr/>
        </p:nvSpPr>
        <p:spPr>
          <a:xfrm rot="0" flipH="0" flipV="0">
            <a:off x="1269544" y="4337124"/>
            <a:ext cx="192252" cy="119100"/>
          </a:xfrm>
          <a:custGeom>
            <a:pathLst>
              <a:path w="192252" h="119100">
                <a:moveTo>
                  <a:pt x="187452" y="55219"/>
                </a:moveTo>
                <a:lnTo>
                  <a:pt x="16510" y="55219"/>
                </a:lnTo>
                <a:lnTo>
                  <a:pt x="65952" y="8242"/>
                </a:lnTo>
                <a:cubicBezTo>
                  <a:pt x="67831" y="6464"/>
                  <a:pt x="67831" y="3581"/>
                  <a:pt x="65952" y="1791"/>
                </a:cubicBezTo>
                <a:cubicBezTo>
                  <a:pt x="64085" y="0"/>
                  <a:pt x="61037" y="0"/>
                  <a:pt x="59157" y="1791"/>
                </a:cubicBezTo>
                <a:lnTo>
                  <a:pt x="1524" y="56539"/>
                </a:lnTo>
                <a:cubicBezTo>
                  <a:pt x="1080" y="56971"/>
                  <a:pt x="724" y="57479"/>
                  <a:pt x="483" y="58038"/>
                </a:cubicBezTo>
                <a:cubicBezTo>
                  <a:pt x="0" y="59156"/>
                  <a:pt x="0" y="60413"/>
                  <a:pt x="483" y="61530"/>
                </a:cubicBezTo>
                <a:cubicBezTo>
                  <a:pt x="724" y="62089"/>
                  <a:pt x="1080" y="62597"/>
                  <a:pt x="1524" y="63016"/>
                </a:cubicBezTo>
                <a:lnTo>
                  <a:pt x="59157" y="117779"/>
                </a:lnTo>
                <a:cubicBezTo>
                  <a:pt x="60097" y="118655"/>
                  <a:pt x="61329" y="119100"/>
                  <a:pt x="62561" y="119100"/>
                </a:cubicBezTo>
                <a:cubicBezTo>
                  <a:pt x="63793" y="119100"/>
                  <a:pt x="65012" y="118655"/>
                  <a:pt x="65952" y="117766"/>
                </a:cubicBezTo>
                <a:cubicBezTo>
                  <a:pt x="67831" y="115975"/>
                  <a:pt x="67831" y="113105"/>
                  <a:pt x="65952" y="111314"/>
                </a:cubicBezTo>
                <a:lnTo>
                  <a:pt x="16510" y="64350"/>
                </a:lnTo>
                <a:lnTo>
                  <a:pt x="187452" y="64350"/>
                </a:lnTo>
                <a:cubicBezTo>
                  <a:pt x="190106" y="64350"/>
                  <a:pt x="192252" y="62305"/>
                  <a:pt x="192252" y="59778"/>
                </a:cubicBezTo>
                <a:cubicBezTo>
                  <a:pt x="192252" y="57250"/>
                  <a:pt x="190106" y="55219"/>
                  <a:pt x="187452" y="55219"/>
                </a:cubicBezTo>
              </a:path>
            </a:pathLst>
          </a:custGeom>
          <a:solidFill>
            <a:srgbClr val="D60F2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2" name="Freeform 7032"/>
          <p:cNvSpPr/>
          <p:nvPr/>
        </p:nvSpPr>
        <p:spPr>
          <a:xfrm rot="0" flipH="0" flipV="0">
            <a:off x="375480" y="1958021"/>
            <a:ext cx="5017376" cy="0"/>
          </a:xfrm>
          <a:custGeom>
            <a:pathLst>
              <a:path w="5017376" h="0">
                <a:moveTo>
                  <a:pt x="0" y="0"/>
                </a:moveTo>
                <a:lnTo>
                  <a:pt x="0" y="0"/>
                </a:lnTo>
                <a:lnTo>
                  <a:pt x="5017376" y="0"/>
                </a:lnTo>
                <a:close/>
              </a:path>
            </a:pathLst>
          </a:custGeom>
          <a:noFill/>
          <a:ln w="7620" cap="flat" cmpd="sng">
            <a:solidFill>
              <a:srgbClr val="005CA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3" name="Freeform 7033"/>
          <p:cNvSpPr/>
          <p:nvPr/>
        </p:nvSpPr>
        <p:spPr>
          <a:xfrm rot="0" flipH="0" flipV="0">
            <a:off x="375480" y="2313621"/>
            <a:ext cx="4910709" cy="0"/>
          </a:xfrm>
          <a:custGeom>
            <a:pathLst>
              <a:path w="4910709" h="0">
                <a:moveTo>
                  <a:pt x="0" y="0"/>
                </a:moveTo>
                <a:lnTo>
                  <a:pt x="0" y="0"/>
                </a:lnTo>
                <a:lnTo>
                  <a:pt x="4910709" y="0"/>
                </a:lnTo>
                <a:close/>
              </a:path>
            </a:pathLst>
          </a:custGeom>
          <a:noFill/>
          <a:ln w="7620" cap="flat" cmpd="sng">
            <a:solidFill>
              <a:srgbClr val="005CA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4" name="Rectangle 7034"/>
          <p:cNvSpPr/>
          <p:nvPr/>
        </p:nvSpPr>
        <p:spPr>
          <a:xfrm rot="0" flipH="0" flipV="0">
            <a:off x="6784949" y="3038341"/>
            <a:ext cx="1014100" cy="315430"/>
          </a:xfrm>
          <a:prstGeom prst="rect">
            <a:avLst/>
          </a:prstGeom>
        </p:spPr>
      </p:sp>
      <p:sp>
        <p:nvSpPr>
          <p:cNvPr id="7035" name="Freeform 7035"/>
          <p:cNvSpPr/>
          <p:nvPr/>
        </p:nvSpPr>
        <p:spPr>
          <a:xfrm rot="0" flipH="0" flipV="0">
            <a:off x="6804151" y="3145319"/>
            <a:ext cx="134416" cy="149351"/>
          </a:xfrm>
          <a:custGeom>
            <a:pathLst>
              <a:path w="8001000" h="8890000">
                <a:moveTo>
                  <a:pt x="4495800" y="6019800"/>
                </a:moveTo>
                <a:lnTo>
                  <a:pt x="6527800" y="2705100"/>
                </a:lnTo>
                <a:lnTo>
                  <a:pt x="6527800" y="8890000"/>
                </a:lnTo>
                <a:lnTo>
                  <a:pt x="8001000" y="8890000"/>
                </a:lnTo>
                <a:lnTo>
                  <a:pt x="8001000" y="0"/>
                </a:lnTo>
                <a:lnTo>
                  <a:pt x="6578600" y="0"/>
                </a:lnTo>
                <a:lnTo>
                  <a:pt x="4025900" y="4152900"/>
                </a:lnTo>
                <a:lnTo>
                  <a:pt x="1473200" y="0"/>
                </a:lnTo>
                <a:lnTo>
                  <a:pt x="0" y="0"/>
                </a:lnTo>
                <a:lnTo>
                  <a:pt x="0" y="8890000"/>
                </a:lnTo>
                <a:lnTo>
                  <a:pt x="1473200" y="8890000"/>
                </a:lnTo>
                <a:lnTo>
                  <a:pt x="1473200" y="2705100"/>
                </a:lnTo>
                <a:lnTo>
                  <a:pt x="3517900" y="6019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6" name="Freeform 7036"/>
          <p:cNvSpPr/>
          <p:nvPr/>
        </p:nvSpPr>
        <p:spPr>
          <a:xfrm rot="0" flipH="0" flipV="0">
            <a:off x="6962037" y="3145319"/>
            <a:ext cx="131856" cy="149351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7" name="Freeform 7037"/>
          <p:cNvSpPr/>
          <p:nvPr/>
        </p:nvSpPr>
        <p:spPr>
          <a:xfrm rot="0" flipH="0" flipV="0">
            <a:off x="7117364" y="3145319"/>
            <a:ext cx="173675" cy="149351"/>
          </a:xfrm>
          <a:custGeom>
            <a:pathLst>
              <a:path w="10337800" h="8890000">
                <a:moveTo>
                  <a:pt x="0" y="8890000"/>
                </a:moveTo>
                <a:lnTo>
                  <a:pt x="10337800" y="8890000"/>
                </a:lnTo>
                <a:lnTo>
                  <a:pt x="10337800" y="0"/>
                </a:lnTo>
                <a:lnTo>
                  <a:pt x="8813800" y="0"/>
                </a:lnTo>
                <a:lnTo>
                  <a:pt x="8813800" y="7556500"/>
                </a:lnTo>
                <a:lnTo>
                  <a:pt x="5930900" y="7556500"/>
                </a:lnTo>
                <a:lnTo>
                  <a:pt x="5930900" y="0"/>
                </a:lnTo>
                <a:lnTo>
                  <a:pt x="4406900" y="0"/>
                </a:lnTo>
                <a:lnTo>
                  <a:pt x="4406900" y="7556500"/>
                </a:lnTo>
                <a:lnTo>
                  <a:pt x="1524000" y="7556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8" name="Freeform 7038"/>
          <p:cNvSpPr/>
          <p:nvPr/>
        </p:nvSpPr>
        <p:spPr>
          <a:xfrm rot="0" flipH="0" flipV="0">
            <a:off x="7329443" y="3145319"/>
            <a:ext cx="110307" cy="149351"/>
          </a:xfrm>
          <a:custGeom>
            <a:pathLst>
              <a:path w="65659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2654300" y="5105400"/>
                </a:lnTo>
                <a:lnTo>
                  <a:pt x="5067300" y="8890000"/>
                </a:lnTo>
                <a:lnTo>
                  <a:pt x="6565900" y="8890000"/>
                </a:lnTo>
                <a:lnTo>
                  <a:pt x="6565900" y="8382000"/>
                </a:lnTo>
                <a:lnTo>
                  <a:pt x="3987800" y="4356100"/>
                </a:lnTo>
                <a:lnTo>
                  <a:pt x="6388100" y="508000"/>
                </a:lnTo>
                <a:lnTo>
                  <a:pt x="6388100" y="0"/>
                </a:lnTo>
                <a:lnTo>
                  <a:pt x="4978400" y="0"/>
                </a:lnTo>
                <a:lnTo>
                  <a:pt x="26543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9" name="Freeform 7039"/>
          <p:cNvSpPr/>
          <p:nvPr/>
        </p:nvSpPr>
        <p:spPr>
          <a:xfrm rot="0" flipH="0" flipV="0">
            <a:off x="7463220" y="3145319"/>
            <a:ext cx="113934" cy="149351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0" name="Freeform 7040"/>
          <p:cNvSpPr/>
          <p:nvPr/>
        </p:nvSpPr>
        <p:spPr>
          <a:xfrm rot="0" flipH="0" flipV="0">
            <a:off x="7615559" y="3145319"/>
            <a:ext cx="113080" cy="149351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1" name="Rectangle 7041"/>
          <p:cNvSpPr/>
          <p:nvPr/>
        </p:nvSpPr>
        <p:spPr>
          <a:xfrm rot="0" flipH="0" flipV="0">
            <a:off x="6784949" y="3294373"/>
            <a:ext cx="3227812" cy="794964"/>
          </a:xfrm>
          <a:prstGeom prst="rect">
            <a:avLst/>
          </a:prstGeom>
        </p:spPr>
      </p:sp>
      <p:sp>
        <p:nvSpPr>
          <p:cNvPr id="7042" name="Freeform 7042"/>
          <p:cNvSpPr/>
          <p:nvPr/>
        </p:nvSpPr>
        <p:spPr>
          <a:xfrm rot="0" flipH="0" flipV="0">
            <a:off x="6804151" y="3401351"/>
            <a:ext cx="111373" cy="149351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3" name="Freeform 7043"/>
          <p:cNvSpPr/>
          <p:nvPr/>
        </p:nvSpPr>
        <p:spPr>
          <a:xfrm rot="0" flipH="0" flipV="0">
            <a:off x="6930460" y="3401351"/>
            <a:ext cx="131856" cy="149351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4" name="Freeform 7044"/>
          <p:cNvSpPr/>
          <p:nvPr/>
        </p:nvSpPr>
        <p:spPr>
          <a:xfrm rot="0" flipH="0" flipV="0">
            <a:off x="7081520" y="3398151"/>
            <a:ext cx="113080" cy="155752"/>
          </a:xfrm>
          <a:custGeom>
            <a:pathLst>
              <a:path w="6731000" h="9271000">
                <a:moveTo>
                  <a:pt x="3454400" y="9271000"/>
                </a:moveTo>
                <a:cubicBezTo>
                  <a:pt x="5194300" y="9271000"/>
                  <a:pt x="6731000" y="8343900"/>
                  <a:pt x="6731000" y="6197600"/>
                </a:cubicBezTo>
                <a:lnTo>
                  <a:pt x="6731000" y="6070600"/>
                </a:lnTo>
                <a:lnTo>
                  <a:pt x="5207000" y="6070600"/>
                </a:lnTo>
                <a:lnTo>
                  <a:pt x="5207000" y="6197600"/>
                </a:lnTo>
                <a:cubicBezTo>
                  <a:pt x="5207000" y="7391400"/>
                  <a:pt x="4216400" y="7874000"/>
                  <a:pt x="3441700" y="7874000"/>
                </a:cubicBezTo>
                <a:cubicBezTo>
                  <a:pt x="2133600" y="7874000"/>
                  <a:pt x="1524000" y="7226300"/>
                  <a:pt x="1524000" y="6172200"/>
                </a:cubicBezTo>
                <a:lnTo>
                  <a:pt x="1524000" y="3098800"/>
                </a:lnTo>
                <a:cubicBezTo>
                  <a:pt x="1524000" y="2044700"/>
                  <a:pt x="2133600" y="1397000"/>
                  <a:pt x="3441700" y="1397000"/>
                </a:cubicBezTo>
                <a:cubicBezTo>
                  <a:pt x="4216400" y="1397000"/>
                  <a:pt x="5207000" y="1879600"/>
                  <a:pt x="5207000" y="3073400"/>
                </a:cubicBezTo>
                <a:lnTo>
                  <a:pt x="5207000" y="3200400"/>
                </a:lnTo>
                <a:lnTo>
                  <a:pt x="6731000" y="3200400"/>
                </a:lnTo>
                <a:lnTo>
                  <a:pt x="6731000" y="3073400"/>
                </a:lnTo>
                <a:cubicBezTo>
                  <a:pt x="6731000" y="927100"/>
                  <a:pt x="5194300" y="0"/>
                  <a:pt x="3454400" y="0"/>
                </a:cubicBezTo>
                <a:cubicBezTo>
                  <a:pt x="12446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44600" y="9271000"/>
                  <a:pt x="34544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5" name="Freeform 7045"/>
          <p:cNvSpPr/>
          <p:nvPr/>
        </p:nvSpPr>
        <p:spPr>
          <a:xfrm rot="0" flipH="0" flipV="0">
            <a:off x="7226604" y="3401351"/>
            <a:ext cx="113934" cy="149351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6" name="Freeform 7046"/>
          <p:cNvSpPr/>
          <p:nvPr/>
        </p:nvSpPr>
        <p:spPr>
          <a:xfrm rot="0" flipH="0" flipV="0">
            <a:off x="7361875" y="3401351"/>
            <a:ext cx="121188" cy="149351"/>
          </a:xfrm>
          <a:custGeom>
            <a:pathLst>
              <a:path w="7213600" h="8890000">
                <a:moveTo>
                  <a:pt x="0" y="8890000"/>
                </a:moveTo>
                <a:lnTo>
                  <a:pt x="292100" y="8890000"/>
                </a:lnTo>
                <a:cubicBezTo>
                  <a:pt x="2070100" y="8890000"/>
                  <a:pt x="3060700" y="7594600"/>
                  <a:pt x="3060700" y="4749800"/>
                </a:cubicBezTo>
                <a:lnTo>
                  <a:pt x="3060700" y="1333500"/>
                </a:lnTo>
                <a:lnTo>
                  <a:pt x="5689600" y="1333500"/>
                </a:lnTo>
                <a:lnTo>
                  <a:pt x="5689600" y="8890000"/>
                </a:lnTo>
                <a:lnTo>
                  <a:pt x="7213600" y="8890000"/>
                </a:lnTo>
                <a:lnTo>
                  <a:pt x="7213600" y="0"/>
                </a:lnTo>
                <a:lnTo>
                  <a:pt x="1663700" y="0"/>
                </a:lnTo>
                <a:lnTo>
                  <a:pt x="1663700" y="4305300"/>
                </a:lnTo>
                <a:cubicBezTo>
                  <a:pt x="1663700" y="6692900"/>
                  <a:pt x="1333500" y="7493000"/>
                  <a:pt x="241300" y="7493000"/>
                </a:cubicBezTo>
                <a:lnTo>
                  <a:pt x="0" y="7493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7" name="Freeform 7047"/>
          <p:cNvSpPr/>
          <p:nvPr/>
        </p:nvSpPr>
        <p:spPr>
          <a:xfrm rot="0" flipH="0" flipV="0">
            <a:off x="7521468" y="3401351"/>
            <a:ext cx="113934" cy="149351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8" name="Freeform 7048"/>
          <p:cNvSpPr/>
          <p:nvPr/>
        </p:nvSpPr>
        <p:spPr>
          <a:xfrm rot="0" flipH="0" flipV="0">
            <a:off x="7673807" y="3361240"/>
            <a:ext cx="113934" cy="189463"/>
          </a:xfrm>
          <a:custGeom>
            <a:pathLst>
              <a:path w="6781800" h="11277600">
                <a:moveTo>
                  <a:pt x="0" y="11277600"/>
                </a:moveTo>
                <a:lnTo>
                  <a:pt x="1397000" y="11277600"/>
                </a:lnTo>
                <a:lnTo>
                  <a:pt x="5257800" y="5118100"/>
                </a:lnTo>
                <a:lnTo>
                  <a:pt x="5257800" y="11277600"/>
                </a:lnTo>
                <a:lnTo>
                  <a:pt x="6781800" y="11277600"/>
                </a:lnTo>
                <a:lnTo>
                  <a:pt x="6781800" y="2387600"/>
                </a:lnTo>
                <a:lnTo>
                  <a:pt x="5384800" y="2387600"/>
                </a:lnTo>
                <a:lnTo>
                  <a:pt x="1524000" y="8547100"/>
                </a:lnTo>
                <a:lnTo>
                  <a:pt x="1524000" y="2387600"/>
                </a:lnTo>
                <a:lnTo>
                  <a:pt x="0" y="2387600"/>
                </a:lnTo>
                <a:close/>
                <a:moveTo>
                  <a:pt x="3390900" y="1854200"/>
                </a:moveTo>
                <a:cubicBezTo>
                  <a:pt x="4597400" y="1854200"/>
                  <a:pt x="5435600" y="1257300"/>
                  <a:pt x="5435600" y="152400"/>
                </a:cubicBezTo>
                <a:lnTo>
                  <a:pt x="5435600" y="0"/>
                </a:lnTo>
                <a:lnTo>
                  <a:pt x="4254500" y="0"/>
                </a:lnTo>
                <a:lnTo>
                  <a:pt x="4254500" y="139700"/>
                </a:lnTo>
                <a:cubicBezTo>
                  <a:pt x="4254500" y="584200"/>
                  <a:pt x="3975100" y="876300"/>
                  <a:pt x="3390900" y="876300"/>
                </a:cubicBezTo>
                <a:cubicBezTo>
                  <a:pt x="2819400" y="876300"/>
                  <a:pt x="2540000" y="584200"/>
                  <a:pt x="2540000" y="139700"/>
                </a:cubicBezTo>
                <a:lnTo>
                  <a:pt x="2540000" y="0"/>
                </a:lnTo>
                <a:lnTo>
                  <a:pt x="1346200" y="0"/>
                </a:lnTo>
                <a:lnTo>
                  <a:pt x="1346200" y="152400"/>
                </a:lnTo>
                <a:cubicBezTo>
                  <a:pt x="1346200" y="1257300"/>
                  <a:pt x="2184400" y="1854200"/>
                  <a:pt x="3390900" y="18542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9" name="Freeform 7049"/>
          <p:cNvSpPr/>
          <p:nvPr/>
        </p:nvSpPr>
        <p:spPr>
          <a:xfrm rot="0" flipH="0" flipV="0">
            <a:off x="7877352" y="3401351"/>
            <a:ext cx="111373" cy="149351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0" name="Freeform 7050"/>
          <p:cNvSpPr/>
          <p:nvPr/>
        </p:nvSpPr>
        <p:spPr>
          <a:xfrm rot="0" flipH="0" flipV="0">
            <a:off x="8003661" y="3401351"/>
            <a:ext cx="131856" cy="149351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1" name="Freeform 7051"/>
          <p:cNvSpPr/>
          <p:nvPr/>
        </p:nvSpPr>
        <p:spPr>
          <a:xfrm rot="0" flipH="0" flipV="0">
            <a:off x="8145119" y="3401351"/>
            <a:ext cx="138043" cy="179222"/>
          </a:xfrm>
          <a:custGeom>
            <a:pathLst>
              <a:path w="8216900" h="10668000">
                <a:moveTo>
                  <a:pt x="0" y="10668000"/>
                </a:moveTo>
                <a:lnTo>
                  <a:pt x="1397000" y="10668000"/>
                </a:lnTo>
                <a:lnTo>
                  <a:pt x="1397000" y="8890000"/>
                </a:lnTo>
                <a:lnTo>
                  <a:pt x="6819900" y="8890000"/>
                </a:lnTo>
                <a:lnTo>
                  <a:pt x="6819900" y="10668000"/>
                </a:lnTo>
                <a:lnTo>
                  <a:pt x="8216900" y="10668000"/>
                </a:lnTo>
                <a:lnTo>
                  <a:pt x="8216900" y="7556500"/>
                </a:lnTo>
                <a:lnTo>
                  <a:pt x="7175500" y="7556500"/>
                </a:lnTo>
                <a:lnTo>
                  <a:pt x="7175500" y="0"/>
                </a:lnTo>
                <a:lnTo>
                  <a:pt x="1701800" y="0"/>
                </a:lnTo>
                <a:lnTo>
                  <a:pt x="1701800" y="3924300"/>
                </a:lnTo>
                <a:cubicBezTo>
                  <a:pt x="1701800" y="6057900"/>
                  <a:pt x="1193800" y="6896100"/>
                  <a:pt x="685800" y="7556500"/>
                </a:cubicBezTo>
                <a:lnTo>
                  <a:pt x="0" y="7556500"/>
                </a:lnTo>
                <a:close/>
                <a:moveTo>
                  <a:pt x="2324100" y="7556500"/>
                </a:moveTo>
                <a:cubicBezTo>
                  <a:pt x="2705100" y="6832600"/>
                  <a:pt x="3098800" y="5994400"/>
                  <a:pt x="3098800" y="3924300"/>
                </a:cubicBezTo>
                <a:lnTo>
                  <a:pt x="3098800" y="1333500"/>
                </a:lnTo>
                <a:lnTo>
                  <a:pt x="5651500" y="1333500"/>
                </a:lnTo>
                <a:lnTo>
                  <a:pt x="5651500" y="7556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2" name="Freeform 7052"/>
          <p:cNvSpPr/>
          <p:nvPr/>
        </p:nvSpPr>
        <p:spPr>
          <a:xfrm rot="0" flipH="0" flipV="0">
            <a:off x="8309833" y="3401351"/>
            <a:ext cx="113934" cy="149351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3" name="Freeform 7053"/>
          <p:cNvSpPr/>
          <p:nvPr/>
        </p:nvSpPr>
        <p:spPr>
          <a:xfrm rot="0" flipH="0" flipV="0">
            <a:off x="8462172" y="3401351"/>
            <a:ext cx="134416" cy="149351"/>
          </a:xfrm>
          <a:custGeom>
            <a:pathLst>
              <a:path w="8001000" h="8890000">
                <a:moveTo>
                  <a:pt x="4495800" y="6019800"/>
                </a:moveTo>
                <a:lnTo>
                  <a:pt x="6527800" y="2705100"/>
                </a:lnTo>
                <a:lnTo>
                  <a:pt x="6527800" y="8890000"/>
                </a:lnTo>
                <a:lnTo>
                  <a:pt x="8001000" y="8890000"/>
                </a:lnTo>
                <a:lnTo>
                  <a:pt x="8001000" y="0"/>
                </a:lnTo>
                <a:lnTo>
                  <a:pt x="6578600" y="0"/>
                </a:lnTo>
                <a:lnTo>
                  <a:pt x="4025900" y="4152900"/>
                </a:lnTo>
                <a:lnTo>
                  <a:pt x="1473200" y="0"/>
                </a:lnTo>
                <a:lnTo>
                  <a:pt x="0" y="0"/>
                </a:lnTo>
                <a:lnTo>
                  <a:pt x="0" y="8890000"/>
                </a:lnTo>
                <a:lnTo>
                  <a:pt x="1473200" y="8890000"/>
                </a:lnTo>
                <a:lnTo>
                  <a:pt x="1473200" y="2705100"/>
                </a:lnTo>
                <a:lnTo>
                  <a:pt x="3517900" y="6019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4" name="Freeform 7054"/>
          <p:cNvSpPr/>
          <p:nvPr/>
        </p:nvSpPr>
        <p:spPr>
          <a:xfrm rot="0" flipH="0" flipV="0">
            <a:off x="8630727" y="3398151"/>
            <a:ext cx="117347" cy="1557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5" name="Freeform 7055"/>
          <p:cNvSpPr/>
          <p:nvPr/>
        </p:nvSpPr>
        <p:spPr>
          <a:xfrm rot="0" flipH="0" flipV="0">
            <a:off x="8782212" y="3401351"/>
            <a:ext cx="111373" cy="149351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6" name="Freeform 7056"/>
          <p:cNvSpPr/>
          <p:nvPr/>
        </p:nvSpPr>
        <p:spPr>
          <a:xfrm rot="0" flipH="0" flipV="0">
            <a:off x="8923456" y="3401351"/>
            <a:ext cx="113934" cy="149351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7" name="Freeform 7057"/>
          <p:cNvSpPr/>
          <p:nvPr/>
        </p:nvSpPr>
        <p:spPr>
          <a:xfrm rot="0" flipH="0" flipV="0">
            <a:off x="9069394" y="3401351"/>
            <a:ext cx="108173" cy="149351"/>
          </a:xfrm>
          <a:custGeom>
            <a:pathLst>
              <a:path w="6438900" h="8890000">
                <a:moveTo>
                  <a:pt x="4914900" y="8890000"/>
                </a:moveTo>
                <a:lnTo>
                  <a:pt x="6438900" y="8890000"/>
                </a:lnTo>
                <a:lnTo>
                  <a:pt x="6438900" y="0"/>
                </a:lnTo>
                <a:lnTo>
                  <a:pt x="4914900" y="0"/>
                </a:lnTo>
                <a:lnTo>
                  <a:pt x="4914900" y="4089400"/>
                </a:lnTo>
                <a:cubicBezTo>
                  <a:pt x="4432300" y="4216400"/>
                  <a:pt x="3975100" y="4267200"/>
                  <a:pt x="3378200" y="4267200"/>
                </a:cubicBezTo>
                <a:cubicBezTo>
                  <a:pt x="2070100" y="4267200"/>
                  <a:pt x="1524000" y="3746500"/>
                  <a:pt x="1524000" y="2819400"/>
                </a:cubicBezTo>
                <a:lnTo>
                  <a:pt x="1524000" y="0"/>
                </a:lnTo>
                <a:lnTo>
                  <a:pt x="0" y="0"/>
                </a:lnTo>
                <a:lnTo>
                  <a:pt x="0" y="2997200"/>
                </a:lnTo>
                <a:cubicBezTo>
                  <a:pt x="0" y="5181600"/>
                  <a:pt x="1663700" y="5664200"/>
                  <a:pt x="3263900" y="5664200"/>
                </a:cubicBezTo>
                <a:cubicBezTo>
                  <a:pt x="3822700" y="5664200"/>
                  <a:pt x="4394200" y="5600700"/>
                  <a:pt x="4914900" y="54864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8" name="Freeform 7058"/>
          <p:cNvSpPr/>
          <p:nvPr/>
        </p:nvSpPr>
        <p:spPr>
          <a:xfrm rot="0" flipH="0" flipV="0">
            <a:off x="6803237" y="3680716"/>
            <a:ext cx="95440" cy="13335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9" name="Freeform 7059"/>
          <p:cNvSpPr/>
          <p:nvPr/>
        </p:nvSpPr>
        <p:spPr>
          <a:xfrm rot="0" flipH="0" flipV="0">
            <a:off x="6926681" y="3714815"/>
            <a:ext cx="77533" cy="101536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0" name="Freeform 7060"/>
          <p:cNvSpPr/>
          <p:nvPr/>
        </p:nvSpPr>
        <p:spPr>
          <a:xfrm rot="0" flipH="0" flipV="0">
            <a:off x="7030123" y="3717101"/>
            <a:ext cx="75819" cy="96964"/>
          </a:xfrm>
          <a:custGeom>
            <a:pathLst>
              <a:path w="5054600" h="6464300">
                <a:moveTo>
                  <a:pt x="4368800" y="6464300"/>
                </a:moveTo>
                <a:lnTo>
                  <a:pt x="5054600" y="6464300"/>
                </a:lnTo>
                <a:lnTo>
                  <a:pt x="5054600" y="0"/>
                </a:lnTo>
                <a:lnTo>
                  <a:pt x="4368800" y="0"/>
                </a:lnTo>
                <a:lnTo>
                  <a:pt x="4368800" y="3187700"/>
                </a:lnTo>
                <a:cubicBezTo>
                  <a:pt x="3873500" y="3340100"/>
                  <a:pt x="3251200" y="3441700"/>
                  <a:pt x="2590800" y="3441700"/>
                </a:cubicBezTo>
                <a:cubicBezTo>
                  <a:pt x="1473200" y="3441700"/>
                  <a:pt x="685800" y="3009900"/>
                  <a:pt x="685800" y="1993900"/>
                </a:cubicBezTo>
                <a:lnTo>
                  <a:pt x="685800" y="0"/>
                </a:lnTo>
                <a:lnTo>
                  <a:pt x="0" y="0"/>
                </a:lnTo>
                <a:lnTo>
                  <a:pt x="0" y="2057400"/>
                </a:lnTo>
                <a:cubicBezTo>
                  <a:pt x="0" y="3454400"/>
                  <a:pt x="1003300" y="4076700"/>
                  <a:pt x="2489200" y="4076700"/>
                </a:cubicBezTo>
                <a:cubicBezTo>
                  <a:pt x="3098800" y="4076700"/>
                  <a:pt x="3835400" y="3975100"/>
                  <a:pt x="4368800" y="3822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1" name="Freeform 7061"/>
          <p:cNvSpPr/>
          <p:nvPr/>
        </p:nvSpPr>
        <p:spPr>
          <a:xfrm rot="0" flipH="0" flipV="0">
            <a:off x="7132040" y="3714815"/>
            <a:ext cx="77533" cy="101536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2" name="Freeform 7062"/>
          <p:cNvSpPr/>
          <p:nvPr/>
        </p:nvSpPr>
        <p:spPr>
          <a:xfrm rot="0" flipH="0" flipV="0">
            <a:off x="7229386" y="3717101"/>
            <a:ext cx="87630" cy="96964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3" name="Freeform 7063"/>
          <p:cNvSpPr/>
          <p:nvPr/>
        </p:nvSpPr>
        <p:spPr>
          <a:xfrm rot="0" flipH="0" flipV="0">
            <a:off x="7349781" y="3717101"/>
            <a:ext cx="76771" cy="96964"/>
          </a:xfrm>
          <a:custGeom>
            <a:pathLst>
              <a:path w="5118100" h="6464300">
                <a:moveTo>
                  <a:pt x="0" y="6464300"/>
                </a:moveTo>
                <a:lnTo>
                  <a:pt x="3149600" y="6464300"/>
                </a:lnTo>
                <a:cubicBezTo>
                  <a:pt x="4330700" y="6464300"/>
                  <a:pt x="5118100" y="5715000"/>
                  <a:pt x="5118100" y="4419600"/>
                </a:cubicBezTo>
                <a:cubicBezTo>
                  <a:pt x="5118100" y="3111500"/>
                  <a:pt x="4330700" y="2349500"/>
                  <a:pt x="3149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997200" y="2959100"/>
                </a:lnTo>
                <a:cubicBezTo>
                  <a:pt x="3860800" y="2959100"/>
                  <a:pt x="4432300" y="3505200"/>
                  <a:pt x="4432300" y="4419600"/>
                </a:cubicBezTo>
                <a:cubicBezTo>
                  <a:pt x="4432300" y="5308600"/>
                  <a:pt x="3860800" y="5854700"/>
                  <a:pt x="2984500" y="5854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4" name="Freeform 7064"/>
          <p:cNvSpPr/>
          <p:nvPr/>
        </p:nvSpPr>
        <p:spPr>
          <a:xfrm rot="0" flipH="0" flipV="0">
            <a:off x="7449603" y="3717101"/>
            <a:ext cx="77724" cy="96964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5" name="Freeform 7065"/>
          <p:cNvSpPr/>
          <p:nvPr/>
        </p:nvSpPr>
        <p:spPr>
          <a:xfrm rot="0" flipH="0" flipV="0">
            <a:off x="7560093" y="3717101"/>
            <a:ext cx="79629" cy="96964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6" name="Freeform 7066"/>
          <p:cNvSpPr/>
          <p:nvPr/>
        </p:nvSpPr>
        <p:spPr>
          <a:xfrm rot="0" flipH="0" flipV="0">
            <a:off x="7672489" y="3717101"/>
            <a:ext cx="74104" cy="96964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7" name="Freeform 7067"/>
          <p:cNvSpPr/>
          <p:nvPr/>
        </p:nvSpPr>
        <p:spPr>
          <a:xfrm rot="0" flipH="0" flipV="0">
            <a:off x="7809077" y="3717101"/>
            <a:ext cx="85534" cy="127444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8" name="Freeform 7068"/>
          <p:cNvSpPr/>
          <p:nvPr/>
        </p:nvSpPr>
        <p:spPr>
          <a:xfrm rot="0" flipH="0" flipV="0">
            <a:off x="7915566" y="3717101"/>
            <a:ext cx="76771" cy="96964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9" name="Freeform 7069"/>
          <p:cNvSpPr/>
          <p:nvPr/>
        </p:nvSpPr>
        <p:spPr>
          <a:xfrm rot="0" flipH="0" flipV="0">
            <a:off x="8025104" y="3714815"/>
            <a:ext cx="78486" cy="129730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0" name="Freeform 7070"/>
          <p:cNvSpPr/>
          <p:nvPr/>
        </p:nvSpPr>
        <p:spPr>
          <a:xfrm rot="0" flipH="0" flipV="0">
            <a:off x="8126831" y="3714815"/>
            <a:ext cx="77533" cy="101536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1" name="Freeform 7071"/>
          <p:cNvSpPr/>
          <p:nvPr/>
        </p:nvSpPr>
        <p:spPr>
          <a:xfrm rot="0" flipH="0" flipV="0">
            <a:off x="8235988" y="3717101"/>
            <a:ext cx="77152" cy="96964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2" name="Freeform 7072"/>
          <p:cNvSpPr/>
          <p:nvPr/>
        </p:nvSpPr>
        <p:spPr>
          <a:xfrm rot="0" flipH="0" flipV="0">
            <a:off x="8328570" y="3717101"/>
            <a:ext cx="87630" cy="96964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3" name="Freeform 7073"/>
          <p:cNvSpPr/>
          <p:nvPr/>
        </p:nvSpPr>
        <p:spPr>
          <a:xfrm rot="0" flipH="0" flipV="0">
            <a:off x="8444585" y="3714815"/>
            <a:ext cx="77914" cy="101536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4" name="Freeform 7074"/>
          <p:cNvSpPr/>
          <p:nvPr/>
        </p:nvSpPr>
        <p:spPr>
          <a:xfrm rot="0" flipH="0" flipV="0">
            <a:off x="8550693" y="3717101"/>
            <a:ext cx="77724" cy="96964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5" name="Freeform 7075"/>
          <p:cNvSpPr/>
          <p:nvPr/>
        </p:nvSpPr>
        <p:spPr>
          <a:xfrm rot="0" flipH="0" flipV="0">
            <a:off x="8661184" y="3717101"/>
            <a:ext cx="79629" cy="96964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6" name="Freeform 7076"/>
          <p:cNvSpPr/>
          <p:nvPr/>
        </p:nvSpPr>
        <p:spPr>
          <a:xfrm rot="0" flipH="0" flipV="0">
            <a:off x="8767673" y="3717101"/>
            <a:ext cx="74866" cy="96964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7" name="Freeform 7077"/>
          <p:cNvSpPr/>
          <p:nvPr/>
        </p:nvSpPr>
        <p:spPr>
          <a:xfrm rot="0" flipH="0" flipV="0">
            <a:off x="8919120" y="3714815"/>
            <a:ext cx="78486" cy="101536"/>
          </a:xfrm>
          <a:custGeom>
            <a:pathLst>
              <a:path w="5232400" h="6769100">
                <a:moveTo>
                  <a:pt x="2590800" y="6769100"/>
                </a:moveTo>
                <a:cubicBezTo>
                  <a:pt x="4279900" y="6769100"/>
                  <a:pt x="5232400" y="5765800"/>
                  <a:pt x="5232400" y="4343400"/>
                </a:cubicBezTo>
                <a:lnTo>
                  <a:pt x="5232400" y="2425700"/>
                </a:lnTo>
                <a:cubicBezTo>
                  <a:pt x="5232400" y="1003300"/>
                  <a:pt x="4279900" y="0"/>
                  <a:pt x="2590800" y="0"/>
                </a:cubicBezTo>
                <a:cubicBezTo>
                  <a:pt x="965200" y="0"/>
                  <a:pt x="0" y="927100"/>
                  <a:pt x="0" y="2324100"/>
                </a:cubicBezTo>
                <a:lnTo>
                  <a:pt x="685800" y="2324100"/>
                </a:lnTo>
                <a:cubicBezTo>
                  <a:pt x="685800" y="1333500"/>
                  <a:pt x="1346200" y="635000"/>
                  <a:pt x="2590800" y="635000"/>
                </a:cubicBezTo>
                <a:cubicBezTo>
                  <a:pt x="3860800" y="635000"/>
                  <a:pt x="4546600" y="1384300"/>
                  <a:pt x="4546600" y="2425700"/>
                </a:cubicBezTo>
                <a:lnTo>
                  <a:pt x="4546600" y="3086100"/>
                </a:lnTo>
                <a:lnTo>
                  <a:pt x="1955800" y="3086100"/>
                </a:lnTo>
                <a:lnTo>
                  <a:pt x="1955800" y="3695700"/>
                </a:lnTo>
                <a:lnTo>
                  <a:pt x="4546600" y="3695700"/>
                </a:lnTo>
                <a:lnTo>
                  <a:pt x="4546600" y="4343400"/>
                </a:lnTo>
                <a:cubicBezTo>
                  <a:pt x="4546600" y="5384800"/>
                  <a:pt x="3860800" y="6134100"/>
                  <a:pt x="2590800" y="6134100"/>
                </a:cubicBezTo>
                <a:cubicBezTo>
                  <a:pt x="1333500" y="6134100"/>
                  <a:pt x="685800" y="5422900"/>
                  <a:pt x="685800" y="4419600"/>
                </a:cubicBezTo>
                <a:lnTo>
                  <a:pt x="0" y="4419600"/>
                </a:lnTo>
                <a:cubicBezTo>
                  <a:pt x="0" y="5816600"/>
                  <a:pt x="9525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8" name="Freeform 7078"/>
          <p:cNvSpPr/>
          <p:nvPr/>
        </p:nvSpPr>
        <p:spPr>
          <a:xfrm rot="0" flipH="0" flipV="0">
            <a:off x="9025991" y="3717101"/>
            <a:ext cx="74104" cy="96964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9" name="Freeform 7079"/>
          <p:cNvSpPr/>
          <p:nvPr/>
        </p:nvSpPr>
        <p:spPr>
          <a:xfrm rot="0" flipH="0" flipV="0">
            <a:off x="9117983" y="3714815"/>
            <a:ext cx="77343" cy="101536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0" name="Freeform 7080"/>
          <p:cNvSpPr/>
          <p:nvPr/>
        </p:nvSpPr>
        <p:spPr>
          <a:xfrm rot="0" flipH="0" flipV="0">
            <a:off x="9222759" y="3717101"/>
            <a:ext cx="76771" cy="96964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1" name="Freeform 7081"/>
          <p:cNvSpPr/>
          <p:nvPr/>
        </p:nvSpPr>
        <p:spPr>
          <a:xfrm rot="0" flipH="0" flipV="0">
            <a:off x="9327915" y="3714815"/>
            <a:ext cx="77914" cy="101536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2" name="Freeform 7082"/>
          <p:cNvSpPr/>
          <p:nvPr/>
        </p:nvSpPr>
        <p:spPr>
          <a:xfrm rot="0" flipH="0" flipV="0">
            <a:off x="9434023" y="3714815"/>
            <a:ext cx="78486" cy="129730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3" name="Freeform 7083"/>
          <p:cNvSpPr/>
          <p:nvPr/>
        </p:nvSpPr>
        <p:spPr>
          <a:xfrm rot="0" flipH="0" flipV="0">
            <a:off x="9530987" y="3717101"/>
            <a:ext cx="79248" cy="96964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4" name="Freeform 7084"/>
          <p:cNvSpPr/>
          <p:nvPr/>
        </p:nvSpPr>
        <p:spPr>
          <a:xfrm rot="0" flipH="0" flipV="0">
            <a:off x="9631572" y="3717101"/>
            <a:ext cx="79629" cy="96964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5" name="Freeform 7085"/>
          <p:cNvSpPr/>
          <p:nvPr/>
        </p:nvSpPr>
        <p:spPr>
          <a:xfrm rot="0" flipH="0" flipV="0">
            <a:off x="9739013" y="3714815"/>
            <a:ext cx="76962" cy="101536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6" name="Freeform 7086"/>
          <p:cNvSpPr/>
          <p:nvPr/>
        </p:nvSpPr>
        <p:spPr>
          <a:xfrm rot="0" flipH="0" flipV="0">
            <a:off x="9843788" y="3717101"/>
            <a:ext cx="103632" cy="96964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7" name="Freeform 7087"/>
          <p:cNvSpPr/>
          <p:nvPr/>
        </p:nvSpPr>
        <p:spPr>
          <a:xfrm rot="0" flipH="0" flipV="0">
            <a:off x="6801332" y="3945701"/>
            <a:ext cx="79629" cy="96964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8" name="Freeform 7088"/>
          <p:cNvSpPr/>
          <p:nvPr/>
        </p:nvSpPr>
        <p:spPr>
          <a:xfrm rot="0" flipH="0" flipV="0">
            <a:off x="6913727" y="3945701"/>
            <a:ext cx="77724" cy="96964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9" name="Freeform 7089"/>
          <p:cNvSpPr/>
          <p:nvPr/>
        </p:nvSpPr>
        <p:spPr>
          <a:xfrm rot="0" flipH="0" flipV="0">
            <a:off x="7024217" y="3945701"/>
            <a:ext cx="77152" cy="96964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0" name="Freeform 7090"/>
          <p:cNvSpPr/>
          <p:nvPr/>
        </p:nvSpPr>
        <p:spPr>
          <a:xfrm rot="0" flipH="0" flipV="0">
            <a:off x="7124230" y="3943415"/>
            <a:ext cx="77914" cy="101536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1" name="Freeform 7091"/>
          <p:cNvSpPr/>
          <p:nvPr/>
        </p:nvSpPr>
        <p:spPr>
          <a:xfrm rot="0" flipH="0" flipV="0">
            <a:off x="7225957" y="3943415"/>
            <a:ext cx="77343" cy="101536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2" name="Freeform 7092"/>
          <p:cNvSpPr/>
          <p:nvPr/>
        </p:nvSpPr>
        <p:spPr>
          <a:xfrm rot="0" flipH="0" flipV="0">
            <a:off x="7319301" y="3945701"/>
            <a:ext cx="79248" cy="96964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3" name="Freeform 7093"/>
          <p:cNvSpPr/>
          <p:nvPr/>
        </p:nvSpPr>
        <p:spPr>
          <a:xfrm rot="0" flipH="0" flipV="0">
            <a:off x="7419886" y="3945701"/>
            <a:ext cx="79629" cy="96964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4" name="Freeform 7094"/>
          <p:cNvSpPr/>
          <p:nvPr/>
        </p:nvSpPr>
        <p:spPr>
          <a:xfrm rot="0" flipH="0" flipV="0">
            <a:off x="7532280" y="3945701"/>
            <a:ext cx="91249" cy="122110"/>
          </a:xfrm>
          <a:custGeom>
            <a:pathLst>
              <a:path w="6083300" h="8140700">
                <a:moveTo>
                  <a:pt x="5397500" y="8140700"/>
                </a:moveTo>
                <a:lnTo>
                  <a:pt x="6083300" y="8140700"/>
                </a:lnTo>
                <a:lnTo>
                  <a:pt x="6083300" y="5854700"/>
                </a:lnTo>
                <a:lnTo>
                  <a:pt x="5092700" y="5854700"/>
                </a:lnTo>
                <a:lnTo>
                  <a:pt x="5092700" y="0"/>
                </a:lnTo>
                <a:lnTo>
                  <a:pt x="4406900" y="0"/>
                </a:lnTo>
                <a:lnTo>
                  <a:pt x="44069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lnTo>
                  <a:pt x="0" y="6464300"/>
                </a:lnTo>
                <a:lnTo>
                  <a:pt x="5397500" y="6464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5" name="Freeform 7095"/>
          <p:cNvSpPr/>
          <p:nvPr/>
        </p:nvSpPr>
        <p:spPr>
          <a:xfrm rot="0" flipH="0" flipV="0">
            <a:off x="7647724" y="3945701"/>
            <a:ext cx="79629" cy="96964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6" name="Freeform 7096"/>
          <p:cNvSpPr/>
          <p:nvPr/>
        </p:nvSpPr>
        <p:spPr>
          <a:xfrm rot="0" flipH="0" flipV="0">
            <a:off x="7755737" y="3943415"/>
            <a:ext cx="78486" cy="101536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7" name="Freeform 7097"/>
          <p:cNvSpPr/>
          <p:nvPr/>
        </p:nvSpPr>
        <p:spPr>
          <a:xfrm rot="0" flipH="0" flipV="0">
            <a:off x="7862607" y="3945701"/>
            <a:ext cx="77724" cy="96964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8" name="Freeform 7098"/>
          <p:cNvSpPr/>
          <p:nvPr/>
        </p:nvSpPr>
        <p:spPr>
          <a:xfrm rot="0" flipH="0" flipV="0">
            <a:off x="7973098" y="3945701"/>
            <a:ext cx="77724" cy="96964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9" name="Freeform 7099"/>
          <p:cNvSpPr/>
          <p:nvPr/>
        </p:nvSpPr>
        <p:spPr>
          <a:xfrm rot="0" flipH="0" flipV="0">
            <a:off x="8083588" y="3945701"/>
            <a:ext cx="103632" cy="96964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0" name="Freeform 7100"/>
          <p:cNvSpPr/>
          <p:nvPr/>
        </p:nvSpPr>
        <p:spPr>
          <a:xfrm rot="0" flipH="0" flipV="0">
            <a:off x="8212366" y="3945701"/>
            <a:ext cx="80200" cy="96964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1" name="Freeform 7101"/>
          <p:cNvSpPr/>
          <p:nvPr/>
        </p:nvSpPr>
        <p:spPr>
          <a:xfrm rot="0" flipH="0" flipV="0">
            <a:off x="8366480" y="3945701"/>
            <a:ext cx="76771" cy="96964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2" name="Freeform 7102"/>
          <p:cNvSpPr/>
          <p:nvPr/>
        </p:nvSpPr>
        <p:spPr>
          <a:xfrm rot="0" flipH="0" flipV="0">
            <a:off x="8476017" y="3943415"/>
            <a:ext cx="78486" cy="129730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3" name="Freeform 7103"/>
          <p:cNvSpPr/>
          <p:nvPr/>
        </p:nvSpPr>
        <p:spPr>
          <a:xfrm rot="0" flipH="0" flipV="0">
            <a:off x="8580030" y="3943415"/>
            <a:ext cx="78486" cy="101536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4" name="Freeform 7104"/>
          <p:cNvSpPr/>
          <p:nvPr/>
        </p:nvSpPr>
        <p:spPr>
          <a:xfrm rot="0" flipH="0" flipV="0">
            <a:off x="8682520" y="3943415"/>
            <a:ext cx="77914" cy="101536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5" name="Freeform 7105"/>
          <p:cNvSpPr/>
          <p:nvPr/>
        </p:nvSpPr>
        <p:spPr>
          <a:xfrm rot="0" flipH="0" flipV="0">
            <a:off x="8788628" y="3945701"/>
            <a:ext cx="74104" cy="96964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6" name="Freeform 7106"/>
          <p:cNvSpPr/>
          <p:nvPr/>
        </p:nvSpPr>
        <p:spPr>
          <a:xfrm rot="0" flipH="0" flipV="0">
            <a:off x="8876258" y="3945701"/>
            <a:ext cx="79248" cy="96964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7" name="Freeform 7107"/>
          <p:cNvSpPr/>
          <p:nvPr/>
        </p:nvSpPr>
        <p:spPr>
          <a:xfrm rot="0" flipH="0" flipV="0">
            <a:off x="8970555" y="3943415"/>
            <a:ext cx="78486" cy="101536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8" name="Freeform 7108"/>
          <p:cNvSpPr/>
          <p:nvPr/>
        </p:nvSpPr>
        <p:spPr>
          <a:xfrm rot="0" flipH="0" flipV="0">
            <a:off x="9077426" y="3945701"/>
            <a:ext cx="77152" cy="96964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9" name="Rectangle 7109"/>
          <p:cNvSpPr/>
          <p:nvPr/>
        </p:nvSpPr>
        <p:spPr>
          <a:xfrm rot="0" flipH="0" flipV="0">
            <a:off x="7155817" y="4213539"/>
            <a:ext cx="1891385" cy="300410"/>
          </a:xfrm>
          <a:prstGeom prst="rect">
            <a:avLst/>
          </a:prstGeom>
        </p:spPr>
      </p:sp>
      <p:sp>
        <p:nvSpPr>
          <p:cNvPr id="7110" name="Freeform 7110"/>
          <p:cNvSpPr/>
          <p:nvPr/>
        </p:nvSpPr>
        <p:spPr>
          <a:xfrm rot="0" flipH="0" flipV="0">
            <a:off x="7168009" y="4349968"/>
            <a:ext cx="89408" cy="88188"/>
          </a:xfrm>
          <a:custGeom>
            <a:pathLst>
              <a:path w="5588000" h="5511800">
                <a:moveTo>
                  <a:pt x="2159000" y="5511800"/>
                </a:moveTo>
                <a:lnTo>
                  <a:pt x="3429000" y="5511800"/>
                </a:lnTo>
                <a:lnTo>
                  <a:pt x="3429000" y="3340100"/>
                </a:lnTo>
                <a:lnTo>
                  <a:pt x="5588000" y="3340100"/>
                </a:lnTo>
                <a:lnTo>
                  <a:pt x="5588000" y="2171700"/>
                </a:lnTo>
                <a:lnTo>
                  <a:pt x="3429000" y="2171700"/>
                </a:lnTo>
                <a:lnTo>
                  <a:pt x="3429000" y="0"/>
                </a:lnTo>
                <a:lnTo>
                  <a:pt x="2159000" y="0"/>
                </a:lnTo>
                <a:lnTo>
                  <a:pt x="2159000" y="2171700"/>
                </a:lnTo>
                <a:lnTo>
                  <a:pt x="0" y="2171700"/>
                </a:lnTo>
                <a:lnTo>
                  <a:pt x="0" y="3340100"/>
                </a:lnTo>
                <a:lnTo>
                  <a:pt x="2159000" y="3340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1" name="Freeform 7111"/>
          <p:cNvSpPr/>
          <p:nvPr/>
        </p:nvSpPr>
        <p:spPr>
          <a:xfrm rot="0" flipH="0" flipV="0">
            <a:off x="7286475" y="4315424"/>
            <a:ext cx="91236" cy="142240"/>
          </a:xfrm>
          <a:custGeom>
            <a:pathLst>
              <a:path w="5702300" h="8890000">
                <a:moveTo>
                  <a:pt x="1536700" y="8890000"/>
                </a:moveTo>
                <a:lnTo>
                  <a:pt x="2794000" y="8890000"/>
                </a:lnTo>
                <a:lnTo>
                  <a:pt x="5702300" y="1181100"/>
                </a:lnTo>
                <a:lnTo>
                  <a:pt x="5702300" y="0"/>
                </a:lnTo>
                <a:lnTo>
                  <a:pt x="0" y="0"/>
                </a:lnTo>
                <a:lnTo>
                  <a:pt x="0" y="2540000"/>
                </a:lnTo>
                <a:lnTo>
                  <a:pt x="1295400" y="2540000"/>
                </a:lnTo>
                <a:lnTo>
                  <a:pt x="1295400" y="1270000"/>
                </a:lnTo>
                <a:lnTo>
                  <a:pt x="4254500" y="1270000"/>
                </a:lnTo>
                <a:lnTo>
                  <a:pt x="1536700" y="8382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2" name="Freeform 7112"/>
          <p:cNvSpPr/>
          <p:nvPr/>
        </p:nvSpPr>
        <p:spPr>
          <a:xfrm rot="0" flipH="0" flipV="0">
            <a:off x="7461430" y="4302012"/>
            <a:ext cx="37592" cy="188163"/>
          </a:xfrm>
          <a:custGeom>
            <a:pathLst>
              <a:path w="2349500" h="11760200">
                <a:moveTo>
                  <a:pt x="2349500" y="11760200"/>
                </a:moveTo>
                <a:lnTo>
                  <a:pt x="2349500" y="10490200"/>
                </a:lnTo>
                <a:cubicBezTo>
                  <a:pt x="1727200" y="10490200"/>
                  <a:pt x="1397000" y="9994900"/>
                  <a:pt x="1397000" y="9398000"/>
                </a:cubicBezTo>
                <a:lnTo>
                  <a:pt x="1397000" y="2362200"/>
                </a:lnTo>
                <a:cubicBezTo>
                  <a:pt x="1397000" y="1765300"/>
                  <a:pt x="1727200" y="1270000"/>
                  <a:pt x="2349500" y="1270000"/>
                </a:cubicBezTo>
                <a:lnTo>
                  <a:pt x="2349500" y="0"/>
                </a:lnTo>
                <a:cubicBezTo>
                  <a:pt x="901700" y="0"/>
                  <a:pt x="0" y="876300"/>
                  <a:pt x="0" y="2438400"/>
                </a:cubicBezTo>
                <a:lnTo>
                  <a:pt x="0" y="9321800"/>
                </a:lnTo>
                <a:cubicBezTo>
                  <a:pt x="0" y="10883900"/>
                  <a:pt x="901700" y="11760200"/>
                  <a:pt x="2349500" y="117602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3" name="Freeform 7113"/>
          <p:cNvSpPr/>
          <p:nvPr/>
        </p:nvSpPr>
        <p:spPr>
          <a:xfrm rot="0" flipH="0" flipV="0">
            <a:off x="7519748" y="4312376"/>
            <a:ext cx="97536" cy="145288"/>
          </a:xfrm>
          <a:custGeom>
            <a:pathLst>
              <a:path w="6096000" h="9080500">
                <a:moveTo>
                  <a:pt x="3048000" y="0"/>
                </a:moveTo>
                <a:cubicBezTo>
                  <a:pt x="1181100" y="0"/>
                  <a:pt x="0" y="1130300"/>
                  <a:pt x="0" y="3073400"/>
                </a:cubicBezTo>
                <a:cubicBezTo>
                  <a:pt x="0" y="4864100"/>
                  <a:pt x="1143000" y="5829300"/>
                  <a:pt x="2501900" y="5829300"/>
                </a:cubicBezTo>
                <a:cubicBezTo>
                  <a:pt x="2933700" y="5829300"/>
                  <a:pt x="3276600" y="5753100"/>
                  <a:pt x="3543300" y="5651500"/>
                </a:cubicBezTo>
                <a:lnTo>
                  <a:pt x="1651000" y="8572500"/>
                </a:lnTo>
                <a:lnTo>
                  <a:pt x="1651000" y="9080500"/>
                </a:lnTo>
                <a:lnTo>
                  <a:pt x="2933700" y="9080500"/>
                </a:lnTo>
                <a:lnTo>
                  <a:pt x="5232400" y="5410200"/>
                </a:lnTo>
                <a:cubicBezTo>
                  <a:pt x="5816600" y="4470400"/>
                  <a:pt x="6096000" y="3759200"/>
                  <a:pt x="6096000" y="3073400"/>
                </a:cubicBezTo>
                <a:cubicBezTo>
                  <a:pt x="6096000" y="1130300"/>
                  <a:pt x="4914900" y="0"/>
                  <a:pt x="3048000" y="0"/>
                </a:cubicBezTo>
                <a:close/>
                <a:moveTo>
                  <a:pt x="3048000" y="1270000"/>
                </a:moveTo>
                <a:cubicBezTo>
                  <a:pt x="4140200" y="1270000"/>
                  <a:pt x="4699000" y="1968500"/>
                  <a:pt x="4699000" y="2997200"/>
                </a:cubicBezTo>
                <a:cubicBezTo>
                  <a:pt x="4699000" y="4000500"/>
                  <a:pt x="4178300" y="4699000"/>
                  <a:pt x="3048000" y="4699000"/>
                </a:cubicBezTo>
                <a:cubicBezTo>
                  <a:pt x="1917700" y="4699000"/>
                  <a:pt x="1397000" y="4025900"/>
                  <a:pt x="1397000" y="2997200"/>
                </a:cubicBezTo>
                <a:cubicBezTo>
                  <a:pt x="1397000" y="1968500"/>
                  <a:pt x="1955800" y="1270000"/>
                  <a:pt x="3048000" y="127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4" name="Freeform 7114"/>
          <p:cNvSpPr/>
          <p:nvPr/>
        </p:nvSpPr>
        <p:spPr>
          <a:xfrm rot="0" flipH="0" flipV="0">
            <a:off x="7653250" y="4315424"/>
            <a:ext cx="84937" cy="142240"/>
          </a:xfrm>
          <a:custGeom>
            <a:pathLst>
              <a:path w="5308600" h="8890000">
                <a:moveTo>
                  <a:pt x="0" y="8890000"/>
                </a:moveTo>
                <a:lnTo>
                  <a:pt x="5308600" y="8890000"/>
                </a:lnTo>
                <a:lnTo>
                  <a:pt x="5308600" y="7620000"/>
                </a:lnTo>
                <a:lnTo>
                  <a:pt x="3352800" y="7620000"/>
                </a:lnTo>
                <a:lnTo>
                  <a:pt x="3352800" y="0"/>
                </a:lnTo>
                <a:lnTo>
                  <a:pt x="2794000" y="0"/>
                </a:lnTo>
                <a:lnTo>
                  <a:pt x="520700" y="1155700"/>
                </a:lnTo>
                <a:lnTo>
                  <a:pt x="520700" y="1892300"/>
                </a:lnTo>
                <a:lnTo>
                  <a:pt x="1955800" y="1892300"/>
                </a:lnTo>
                <a:lnTo>
                  <a:pt x="1955800" y="7620000"/>
                </a:lnTo>
                <a:lnTo>
                  <a:pt x="0" y="7620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5" name="Freeform 7115"/>
          <p:cNvSpPr/>
          <p:nvPr/>
        </p:nvSpPr>
        <p:spPr>
          <a:xfrm rot="0" flipH="0" flipV="0">
            <a:off x="7773545" y="4315424"/>
            <a:ext cx="91236" cy="142240"/>
          </a:xfrm>
          <a:custGeom>
            <a:pathLst>
              <a:path w="5702300" h="8890000">
                <a:moveTo>
                  <a:pt x="1536700" y="8890000"/>
                </a:moveTo>
                <a:lnTo>
                  <a:pt x="2794000" y="8890000"/>
                </a:lnTo>
                <a:lnTo>
                  <a:pt x="5702300" y="1181100"/>
                </a:lnTo>
                <a:lnTo>
                  <a:pt x="5702300" y="0"/>
                </a:lnTo>
                <a:lnTo>
                  <a:pt x="0" y="0"/>
                </a:lnTo>
                <a:lnTo>
                  <a:pt x="0" y="2540000"/>
                </a:lnTo>
                <a:lnTo>
                  <a:pt x="1295400" y="2540000"/>
                </a:lnTo>
                <a:lnTo>
                  <a:pt x="1295400" y="1270000"/>
                </a:lnTo>
                <a:lnTo>
                  <a:pt x="4254500" y="1270000"/>
                </a:lnTo>
                <a:lnTo>
                  <a:pt x="1536700" y="8382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6" name="Freeform 7116"/>
          <p:cNvSpPr/>
          <p:nvPr/>
        </p:nvSpPr>
        <p:spPr>
          <a:xfrm rot="0" flipH="0" flipV="0">
            <a:off x="7889572" y="4302012"/>
            <a:ext cx="37592" cy="188163"/>
          </a:xfrm>
          <a:custGeom>
            <a:pathLst>
              <a:path w="2349500" h="11760200">
                <a:moveTo>
                  <a:pt x="0" y="11760200"/>
                </a:moveTo>
                <a:cubicBezTo>
                  <a:pt x="1447800" y="11760200"/>
                  <a:pt x="2349500" y="10883900"/>
                  <a:pt x="2349500" y="9321800"/>
                </a:cubicBezTo>
                <a:lnTo>
                  <a:pt x="2349500" y="2438400"/>
                </a:lnTo>
                <a:cubicBezTo>
                  <a:pt x="2349500" y="876300"/>
                  <a:pt x="1447800" y="0"/>
                  <a:pt x="0" y="0"/>
                </a:cubicBezTo>
                <a:lnTo>
                  <a:pt x="0" y="1270000"/>
                </a:lnTo>
                <a:cubicBezTo>
                  <a:pt x="622300" y="1270000"/>
                  <a:pt x="952500" y="1765300"/>
                  <a:pt x="952500" y="2362200"/>
                </a:cubicBezTo>
                <a:lnTo>
                  <a:pt x="952500" y="9398000"/>
                </a:lnTo>
                <a:cubicBezTo>
                  <a:pt x="952500" y="9994900"/>
                  <a:pt x="622300" y="10490200"/>
                  <a:pt x="0" y="104902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7" name="Freeform 7117"/>
          <p:cNvSpPr/>
          <p:nvPr/>
        </p:nvSpPr>
        <p:spPr>
          <a:xfrm rot="0" flipH="0" flipV="0">
            <a:off x="8007631" y="4315424"/>
            <a:ext cx="96113" cy="145288"/>
          </a:xfrm>
          <a:custGeom>
            <a:pathLst>
              <a:path w="6007100" h="9080500">
                <a:moveTo>
                  <a:pt x="3009900" y="9080500"/>
                </a:moveTo>
                <a:cubicBezTo>
                  <a:pt x="4813300" y="9080500"/>
                  <a:pt x="6007100" y="7950200"/>
                  <a:pt x="6007100" y="5892800"/>
                </a:cubicBezTo>
                <a:cubicBezTo>
                  <a:pt x="6007100" y="3733800"/>
                  <a:pt x="4724400" y="2921000"/>
                  <a:pt x="3327400" y="2921000"/>
                </a:cubicBezTo>
                <a:cubicBezTo>
                  <a:pt x="2565400" y="2921000"/>
                  <a:pt x="2133600" y="3098800"/>
                  <a:pt x="1663700" y="3403600"/>
                </a:cubicBezTo>
                <a:lnTo>
                  <a:pt x="1866900" y="1270000"/>
                </a:lnTo>
                <a:lnTo>
                  <a:pt x="5511800" y="1270000"/>
                </a:lnTo>
                <a:lnTo>
                  <a:pt x="5511800" y="0"/>
                </a:lnTo>
                <a:lnTo>
                  <a:pt x="723900" y="0"/>
                </a:lnTo>
                <a:lnTo>
                  <a:pt x="279400" y="4787900"/>
                </a:lnTo>
                <a:lnTo>
                  <a:pt x="1663700" y="4787900"/>
                </a:lnTo>
                <a:cubicBezTo>
                  <a:pt x="1905000" y="4445000"/>
                  <a:pt x="2336800" y="4064000"/>
                  <a:pt x="3073400" y="4064000"/>
                </a:cubicBezTo>
                <a:cubicBezTo>
                  <a:pt x="4000500" y="4064000"/>
                  <a:pt x="4610100" y="4762500"/>
                  <a:pt x="4610100" y="5892800"/>
                </a:cubicBezTo>
                <a:cubicBezTo>
                  <a:pt x="4610100" y="7048500"/>
                  <a:pt x="4114800" y="7810500"/>
                  <a:pt x="3035300" y="7810500"/>
                </a:cubicBezTo>
                <a:cubicBezTo>
                  <a:pt x="2108200" y="7810500"/>
                  <a:pt x="1485900" y="7251700"/>
                  <a:pt x="1371600" y="6451600"/>
                </a:cubicBezTo>
                <a:lnTo>
                  <a:pt x="0" y="6451600"/>
                </a:lnTo>
                <a:cubicBezTo>
                  <a:pt x="190500" y="8128000"/>
                  <a:pt x="1346200" y="9080500"/>
                  <a:pt x="3009900" y="9080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8" name="Freeform 7118"/>
          <p:cNvSpPr/>
          <p:nvPr/>
        </p:nvSpPr>
        <p:spPr>
          <a:xfrm rot="0" flipH="0" flipV="0">
            <a:off x="8134225" y="4312376"/>
            <a:ext cx="91236" cy="145288"/>
          </a:xfrm>
          <a:custGeom>
            <a:pathLst>
              <a:path w="5702300" h="9080500">
                <a:moveTo>
                  <a:pt x="0" y="9080500"/>
                </a:moveTo>
                <a:lnTo>
                  <a:pt x="5702300" y="9080500"/>
                </a:lnTo>
                <a:lnTo>
                  <a:pt x="5702300" y="7810500"/>
                </a:lnTo>
                <a:lnTo>
                  <a:pt x="1892300" y="7810500"/>
                </a:lnTo>
                <a:lnTo>
                  <a:pt x="3733800" y="6007100"/>
                </a:lnTo>
                <a:cubicBezTo>
                  <a:pt x="4889500" y="4876800"/>
                  <a:pt x="5664200" y="4051300"/>
                  <a:pt x="5664200" y="2692400"/>
                </a:cubicBezTo>
                <a:cubicBezTo>
                  <a:pt x="5664200" y="1257300"/>
                  <a:pt x="4709517" y="0"/>
                  <a:pt x="2838450" y="0"/>
                </a:cubicBezTo>
                <a:cubicBezTo>
                  <a:pt x="1183679" y="0"/>
                  <a:pt x="12700" y="1104900"/>
                  <a:pt x="12700" y="3009900"/>
                </a:cubicBezTo>
                <a:lnTo>
                  <a:pt x="1333500" y="3009900"/>
                </a:lnTo>
                <a:cubicBezTo>
                  <a:pt x="1333500" y="2019300"/>
                  <a:pt x="1767085" y="1270000"/>
                  <a:pt x="2838648" y="1270000"/>
                </a:cubicBezTo>
                <a:cubicBezTo>
                  <a:pt x="3833614" y="1270000"/>
                  <a:pt x="4267200" y="1955800"/>
                  <a:pt x="4267200" y="2743200"/>
                </a:cubicBezTo>
                <a:cubicBezTo>
                  <a:pt x="4267200" y="3594100"/>
                  <a:pt x="3797300" y="4089400"/>
                  <a:pt x="2679700" y="5219700"/>
                </a:cubicBezTo>
                <a:lnTo>
                  <a:pt x="0" y="7937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9" name="Freeform 7119"/>
          <p:cNvSpPr/>
          <p:nvPr/>
        </p:nvSpPr>
        <p:spPr>
          <a:xfrm rot="0" flipH="0" flipV="0">
            <a:off x="8257161" y="4315424"/>
            <a:ext cx="96113" cy="145288"/>
          </a:xfrm>
          <a:custGeom>
            <a:pathLst>
              <a:path w="6007100" h="9080500">
                <a:moveTo>
                  <a:pt x="3009900" y="9080500"/>
                </a:moveTo>
                <a:cubicBezTo>
                  <a:pt x="4813300" y="9080500"/>
                  <a:pt x="6007100" y="7950200"/>
                  <a:pt x="6007100" y="5892800"/>
                </a:cubicBezTo>
                <a:cubicBezTo>
                  <a:pt x="6007100" y="3733800"/>
                  <a:pt x="4724400" y="2921000"/>
                  <a:pt x="3327400" y="2921000"/>
                </a:cubicBezTo>
                <a:cubicBezTo>
                  <a:pt x="2565400" y="2921000"/>
                  <a:pt x="2133600" y="3098800"/>
                  <a:pt x="1663700" y="3403600"/>
                </a:cubicBezTo>
                <a:lnTo>
                  <a:pt x="1866900" y="1270000"/>
                </a:lnTo>
                <a:lnTo>
                  <a:pt x="5511800" y="1270000"/>
                </a:lnTo>
                <a:lnTo>
                  <a:pt x="5511800" y="0"/>
                </a:lnTo>
                <a:lnTo>
                  <a:pt x="723900" y="0"/>
                </a:lnTo>
                <a:lnTo>
                  <a:pt x="279400" y="4787900"/>
                </a:lnTo>
                <a:lnTo>
                  <a:pt x="1663700" y="4787900"/>
                </a:lnTo>
                <a:cubicBezTo>
                  <a:pt x="1905000" y="4445000"/>
                  <a:pt x="2336800" y="4064000"/>
                  <a:pt x="3073400" y="4064000"/>
                </a:cubicBezTo>
                <a:cubicBezTo>
                  <a:pt x="4000500" y="4064000"/>
                  <a:pt x="4610100" y="4762500"/>
                  <a:pt x="4610100" y="5892800"/>
                </a:cubicBezTo>
                <a:cubicBezTo>
                  <a:pt x="4610100" y="7048500"/>
                  <a:pt x="4114800" y="7810500"/>
                  <a:pt x="3035300" y="7810500"/>
                </a:cubicBezTo>
                <a:cubicBezTo>
                  <a:pt x="2108200" y="7810500"/>
                  <a:pt x="1485900" y="7251700"/>
                  <a:pt x="1371600" y="6451600"/>
                </a:cubicBezTo>
                <a:lnTo>
                  <a:pt x="0" y="6451600"/>
                </a:lnTo>
                <a:cubicBezTo>
                  <a:pt x="190500" y="8128000"/>
                  <a:pt x="1346200" y="9080500"/>
                  <a:pt x="3009900" y="9080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0" name="Freeform 7120"/>
          <p:cNvSpPr/>
          <p:nvPr/>
        </p:nvSpPr>
        <p:spPr>
          <a:xfrm rot="0" flipH="0" flipV="0">
            <a:off x="8380706" y="4383902"/>
            <a:ext cx="65430" cy="20320"/>
          </a:xfrm>
          <a:custGeom>
            <a:pathLst>
              <a:path w="4089400" h="1270000">
                <a:moveTo>
                  <a:pt x="0" y="1270000"/>
                </a:moveTo>
                <a:lnTo>
                  <a:pt x="4089400" y="1270000"/>
                </a:lnTo>
                <a:lnTo>
                  <a:pt x="4089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1" name="Freeform 7121"/>
          <p:cNvSpPr/>
          <p:nvPr/>
        </p:nvSpPr>
        <p:spPr>
          <a:xfrm rot="0" flipH="0" flipV="0">
            <a:off x="8472147" y="4312376"/>
            <a:ext cx="96723" cy="148336"/>
          </a:xfrm>
          <a:custGeom>
            <a:pathLst>
              <a:path w="6045200" h="9271000">
                <a:moveTo>
                  <a:pt x="3016250" y="9271000"/>
                </a:moveTo>
                <a:cubicBezTo>
                  <a:pt x="4937918" y="9271000"/>
                  <a:pt x="6045200" y="8229600"/>
                  <a:pt x="6045200" y="6553200"/>
                </a:cubicBezTo>
                <a:cubicBezTo>
                  <a:pt x="6045200" y="5473700"/>
                  <a:pt x="5410200" y="4686300"/>
                  <a:pt x="4648200" y="4406900"/>
                </a:cubicBezTo>
                <a:cubicBezTo>
                  <a:pt x="5321300" y="4013200"/>
                  <a:pt x="5791200" y="3416300"/>
                  <a:pt x="5791200" y="2438400"/>
                </a:cubicBezTo>
                <a:cubicBezTo>
                  <a:pt x="5791200" y="1092200"/>
                  <a:pt x="4811117" y="0"/>
                  <a:pt x="3016250" y="0"/>
                </a:cubicBezTo>
                <a:cubicBezTo>
                  <a:pt x="1272381" y="0"/>
                  <a:pt x="190500" y="1054100"/>
                  <a:pt x="190500" y="2971800"/>
                </a:cubicBezTo>
                <a:lnTo>
                  <a:pt x="1511300" y="2971800"/>
                </a:lnTo>
                <a:cubicBezTo>
                  <a:pt x="1511300" y="1981200"/>
                  <a:pt x="1983184" y="1270000"/>
                  <a:pt x="3029148" y="1270000"/>
                </a:cubicBezTo>
                <a:cubicBezTo>
                  <a:pt x="4075112" y="1270000"/>
                  <a:pt x="4419600" y="1968500"/>
                  <a:pt x="4419600" y="2578100"/>
                </a:cubicBezTo>
                <a:cubicBezTo>
                  <a:pt x="4419600" y="3441700"/>
                  <a:pt x="3860800" y="3835400"/>
                  <a:pt x="2997200" y="3835400"/>
                </a:cubicBezTo>
                <a:lnTo>
                  <a:pt x="2463800" y="3835400"/>
                </a:lnTo>
                <a:lnTo>
                  <a:pt x="2463800" y="5105400"/>
                </a:lnTo>
                <a:lnTo>
                  <a:pt x="3086100" y="5105400"/>
                </a:lnTo>
                <a:cubicBezTo>
                  <a:pt x="4064000" y="5105400"/>
                  <a:pt x="4648200" y="5588000"/>
                  <a:pt x="4648200" y="6438900"/>
                </a:cubicBezTo>
                <a:cubicBezTo>
                  <a:pt x="4648200" y="7327900"/>
                  <a:pt x="4176514" y="8001000"/>
                  <a:pt x="3054548" y="8001000"/>
                </a:cubicBezTo>
                <a:cubicBezTo>
                  <a:pt x="1945481" y="8001000"/>
                  <a:pt x="1346200" y="7264400"/>
                  <a:pt x="1346200" y="6261100"/>
                </a:cubicBezTo>
                <a:lnTo>
                  <a:pt x="0" y="6261100"/>
                </a:lnTo>
                <a:cubicBezTo>
                  <a:pt x="0" y="8166100"/>
                  <a:pt x="1183679" y="9271000"/>
                  <a:pt x="301625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2" name="Freeform 7122"/>
          <p:cNvSpPr/>
          <p:nvPr/>
        </p:nvSpPr>
        <p:spPr>
          <a:xfrm rot="0" flipH="0" flipV="0">
            <a:off x="8593457" y="4315424"/>
            <a:ext cx="102209" cy="142240"/>
          </a:xfrm>
          <a:custGeom>
            <a:pathLst>
              <a:path w="6388100" h="8890000">
                <a:moveTo>
                  <a:pt x="3937000" y="8890000"/>
                </a:moveTo>
                <a:lnTo>
                  <a:pt x="5334000" y="8890000"/>
                </a:lnTo>
                <a:lnTo>
                  <a:pt x="5334000" y="7137400"/>
                </a:lnTo>
                <a:lnTo>
                  <a:pt x="6388100" y="7137400"/>
                </a:lnTo>
                <a:lnTo>
                  <a:pt x="6388100" y="5867400"/>
                </a:lnTo>
                <a:lnTo>
                  <a:pt x="5334000" y="5867400"/>
                </a:lnTo>
                <a:lnTo>
                  <a:pt x="5334000" y="3670300"/>
                </a:lnTo>
                <a:lnTo>
                  <a:pt x="3937000" y="3670300"/>
                </a:lnTo>
                <a:lnTo>
                  <a:pt x="3937000" y="5867400"/>
                </a:lnTo>
                <a:lnTo>
                  <a:pt x="1587500" y="5867400"/>
                </a:lnTo>
                <a:lnTo>
                  <a:pt x="4330700" y="508000"/>
                </a:lnTo>
                <a:lnTo>
                  <a:pt x="4330700" y="0"/>
                </a:lnTo>
                <a:lnTo>
                  <a:pt x="3098800" y="0"/>
                </a:lnTo>
                <a:lnTo>
                  <a:pt x="0" y="6057900"/>
                </a:lnTo>
                <a:lnTo>
                  <a:pt x="0" y="7137400"/>
                </a:lnTo>
                <a:lnTo>
                  <a:pt x="3937000" y="7137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3" name="Freeform 7123"/>
          <p:cNvSpPr/>
          <p:nvPr/>
        </p:nvSpPr>
        <p:spPr>
          <a:xfrm rot="0" flipH="0" flipV="0">
            <a:off x="8720051" y="4383902"/>
            <a:ext cx="65430" cy="20320"/>
          </a:xfrm>
          <a:custGeom>
            <a:pathLst>
              <a:path w="4089400" h="1270000">
                <a:moveTo>
                  <a:pt x="0" y="1270000"/>
                </a:moveTo>
                <a:lnTo>
                  <a:pt x="4089400" y="1270000"/>
                </a:lnTo>
                <a:lnTo>
                  <a:pt x="4089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4" name="Freeform 7124"/>
          <p:cNvSpPr/>
          <p:nvPr/>
        </p:nvSpPr>
        <p:spPr>
          <a:xfrm rot="0" flipH="0" flipV="0">
            <a:off x="8808037" y="4315424"/>
            <a:ext cx="102209" cy="142240"/>
          </a:xfrm>
          <a:custGeom>
            <a:pathLst>
              <a:path w="6388100" h="8890000">
                <a:moveTo>
                  <a:pt x="3937000" y="8890000"/>
                </a:moveTo>
                <a:lnTo>
                  <a:pt x="5334000" y="8890000"/>
                </a:lnTo>
                <a:lnTo>
                  <a:pt x="5334000" y="7137400"/>
                </a:lnTo>
                <a:lnTo>
                  <a:pt x="6388100" y="7137400"/>
                </a:lnTo>
                <a:lnTo>
                  <a:pt x="6388100" y="5867400"/>
                </a:lnTo>
                <a:lnTo>
                  <a:pt x="5334000" y="5867400"/>
                </a:lnTo>
                <a:lnTo>
                  <a:pt x="5334000" y="3670300"/>
                </a:lnTo>
                <a:lnTo>
                  <a:pt x="3937000" y="3670300"/>
                </a:lnTo>
                <a:lnTo>
                  <a:pt x="3937000" y="5867400"/>
                </a:lnTo>
                <a:lnTo>
                  <a:pt x="1587500" y="5867400"/>
                </a:lnTo>
                <a:lnTo>
                  <a:pt x="4330700" y="508000"/>
                </a:lnTo>
                <a:lnTo>
                  <a:pt x="4330700" y="0"/>
                </a:lnTo>
                <a:lnTo>
                  <a:pt x="3098800" y="0"/>
                </a:lnTo>
                <a:lnTo>
                  <a:pt x="0" y="6057900"/>
                </a:lnTo>
                <a:lnTo>
                  <a:pt x="0" y="7137400"/>
                </a:lnTo>
                <a:lnTo>
                  <a:pt x="3937000" y="7137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5" name="Freeform 7125"/>
          <p:cNvSpPr/>
          <p:nvPr/>
        </p:nvSpPr>
        <p:spPr>
          <a:xfrm rot="0" flipH="0" flipV="0">
            <a:off x="8934630" y="4312376"/>
            <a:ext cx="100380" cy="148336"/>
          </a:xfrm>
          <a:custGeom>
            <a:pathLst>
              <a:path w="6273800" h="9271000">
                <a:moveTo>
                  <a:pt x="3136900" y="9271000"/>
                </a:moveTo>
                <a:cubicBezTo>
                  <a:pt x="5118100" y="9271000"/>
                  <a:pt x="6273800" y="8242300"/>
                  <a:pt x="6273800" y="6591300"/>
                </a:cubicBezTo>
                <a:cubicBezTo>
                  <a:pt x="6273800" y="5524500"/>
                  <a:pt x="5600700" y="4699000"/>
                  <a:pt x="4838700" y="4419600"/>
                </a:cubicBezTo>
                <a:cubicBezTo>
                  <a:pt x="5511800" y="4025900"/>
                  <a:pt x="6032500" y="3479800"/>
                  <a:pt x="6032500" y="2451100"/>
                </a:cubicBezTo>
                <a:cubicBezTo>
                  <a:pt x="6032500" y="1117600"/>
                  <a:pt x="5016500" y="0"/>
                  <a:pt x="3136900" y="0"/>
                </a:cubicBezTo>
                <a:cubicBezTo>
                  <a:pt x="1257300" y="0"/>
                  <a:pt x="241300" y="1117600"/>
                  <a:pt x="241300" y="2451100"/>
                </a:cubicBezTo>
                <a:cubicBezTo>
                  <a:pt x="241300" y="3479800"/>
                  <a:pt x="774700" y="4025900"/>
                  <a:pt x="1447800" y="4419600"/>
                </a:cubicBezTo>
                <a:cubicBezTo>
                  <a:pt x="685800" y="4699000"/>
                  <a:pt x="0" y="5524500"/>
                  <a:pt x="0" y="6591300"/>
                </a:cubicBezTo>
                <a:cubicBezTo>
                  <a:pt x="0" y="8242300"/>
                  <a:pt x="1155700" y="9271000"/>
                  <a:pt x="3136900" y="9271000"/>
                </a:cubicBezTo>
                <a:close/>
                <a:moveTo>
                  <a:pt x="3136900" y="8026400"/>
                </a:moveTo>
                <a:cubicBezTo>
                  <a:pt x="1943100" y="8026400"/>
                  <a:pt x="1409700" y="7327900"/>
                  <a:pt x="1409700" y="6489700"/>
                </a:cubicBezTo>
                <a:cubicBezTo>
                  <a:pt x="1409700" y="5715000"/>
                  <a:pt x="2044700" y="4978400"/>
                  <a:pt x="3136900" y="4978400"/>
                </a:cubicBezTo>
                <a:cubicBezTo>
                  <a:pt x="4229100" y="4978400"/>
                  <a:pt x="4864100" y="5715000"/>
                  <a:pt x="4864100" y="6489700"/>
                </a:cubicBezTo>
                <a:cubicBezTo>
                  <a:pt x="4864100" y="7327900"/>
                  <a:pt x="4330700" y="8026400"/>
                  <a:pt x="3136900" y="8026400"/>
                </a:cubicBezTo>
                <a:close/>
                <a:moveTo>
                  <a:pt x="3136900" y="3911600"/>
                </a:moveTo>
                <a:cubicBezTo>
                  <a:pt x="2247900" y="3911600"/>
                  <a:pt x="1625600" y="3365500"/>
                  <a:pt x="1625600" y="2552700"/>
                </a:cubicBezTo>
                <a:cubicBezTo>
                  <a:pt x="1625600" y="1803400"/>
                  <a:pt x="2108200" y="1219200"/>
                  <a:pt x="3136900" y="1219200"/>
                </a:cubicBezTo>
                <a:cubicBezTo>
                  <a:pt x="4178300" y="1219200"/>
                  <a:pt x="4648200" y="1803400"/>
                  <a:pt x="4648200" y="2552700"/>
                </a:cubicBezTo>
                <a:cubicBezTo>
                  <a:pt x="4648200" y="3365500"/>
                  <a:pt x="4025900" y="3911600"/>
                  <a:pt x="3136900" y="3911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6" name="Rectangle 7126"/>
          <p:cNvSpPr/>
          <p:nvPr/>
        </p:nvSpPr>
        <p:spPr>
          <a:xfrm rot="0" flipH="0" flipV="0">
            <a:off x="7155817" y="4780467"/>
            <a:ext cx="1669084" cy="300410"/>
          </a:xfrm>
          <a:prstGeom prst="rect">
            <a:avLst/>
          </a:prstGeom>
        </p:spPr>
      </p:sp>
      <p:sp>
        <p:nvSpPr>
          <p:cNvPr id="7127" name="Freeform 7127">
            <a:hlinkClick r:id="rId100"/>
          </p:cNvPr>
          <p:cNvSpPr/>
          <p:nvPr/>
        </p:nvSpPr>
        <p:spPr>
          <a:xfrm rot="0" flipH="0" flipV="0">
            <a:off x="7172073" y="4916489"/>
            <a:ext cx="147523" cy="108102"/>
          </a:xfrm>
          <a:custGeom>
            <a:pathLst>
              <a:path w="9220200" h="6756400">
                <a:moveTo>
                  <a:pt x="0" y="6756400"/>
                </a:moveTo>
                <a:lnTo>
                  <a:pt x="1397000" y="6756400"/>
                </a:lnTo>
                <a:lnTo>
                  <a:pt x="1397000" y="2120900"/>
                </a:lnTo>
                <a:cubicBezTo>
                  <a:pt x="1638300" y="1803400"/>
                  <a:pt x="2095500" y="1270000"/>
                  <a:pt x="2857500" y="1270000"/>
                </a:cubicBezTo>
                <a:cubicBezTo>
                  <a:pt x="3454400" y="1270000"/>
                  <a:pt x="3911600" y="1651000"/>
                  <a:pt x="3911600" y="2501900"/>
                </a:cubicBezTo>
                <a:lnTo>
                  <a:pt x="3911600" y="6756400"/>
                </a:lnTo>
                <a:lnTo>
                  <a:pt x="5308600" y="6756400"/>
                </a:lnTo>
                <a:lnTo>
                  <a:pt x="5308600" y="2120900"/>
                </a:lnTo>
                <a:cubicBezTo>
                  <a:pt x="5702300" y="1625600"/>
                  <a:pt x="6172200" y="1270000"/>
                  <a:pt x="6769100" y="1270000"/>
                </a:cubicBezTo>
                <a:cubicBezTo>
                  <a:pt x="7366000" y="1270000"/>
                  <a:pt x="7823200" y="1651000"/>
                  <a:pt x="7823200" y="2501900"/>
                </a:cubicBezTo>
                <a:lnTo>
                  <a:pt x="7823200" y="6756400"/>
                </a:lnTo>
                <a:lnTo>
                  <a:pt x="9220200" y="6756400"/>
                </a:lnTo>
                <a:lnTo>
                  <a:pt x="9220200" y="2349500"/>
                </a:lnTo>
                <a:cubicBezTo>
                  <a:pt x="9220200" y="850900"/>
                  <a:pt x="8445500" y="0"/>
                  <a:pt x="7112000" y="0"/>
                </a:cubicBezTo>
                <a:cubicBezTo>
                  <a:pt x="6146800" y="0"/>
                  <a:pt x="5410200" y="520700"/>
                  <a:pt x="5003800" y="1028700"/>
                </a:cubicBezTo>
                <a:cubicBezTo>
                  <a:pt x="4660900" y="355600"/>
                  <a:pt x="4038600" y="0"/>
                  <a:pt x="3213100" y="0"/>
                </a:cubicBezTo>
                <a:cubicBezTo>
                  <a:pt x="2298700" y="0"/>
                  <a:pt x="1727200" y="431800"/>
                  <a:pt x="1333500" y="889000"/>
                </a:cubicBezTo>
                <a:lnTo>
                  <a:pt x="8128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8" name="Freeform 7128">
            <a:hlinkClick r:id="rId100"/>
          </p:cNvPr>
          <p:cNvSpPr/>
          <p:nvPr/>
        </p:nvSpPr>
        <p:spPr>
          <a:xfrm rot="0" flipH="0" flipV="0">
            <a:off x="7343980" y="4916489"/>
            <a:ext cx="89204" cy="110540"/>
          </a:xfrm>
          <a:custGeom>
            <a:pathLst>
              <a:path w="5575300" h="6908800">
                <a:moveTo>
                  <a:pt x="2209800" y="6908800"/>
                </a:moveTo>
                <a:cubicBezTo>
                  <a:pt x="3149600" y="6908800"/>
                  <a:pt x="3848100" y="6477000"/>
                  <a:pt x="4229100" y="6019800"/>
                </a:cubicBezTo>
                <a:lnTo>
                  <a:pt x="4762500" y="6756400"/>
                </a:lnTo>
                <a:lnTo>
                  <a:pt x="5575300" y="6756400"/>
                </a:lnTo>
                <a:lnTo>
                  <a:pt x="5575300" y="2235200"/>
                </a:lnTo>
                <a:cubicBezTo>
                  <a:pt x="5575300" y="939800"/>
                  <a:pt x="4711700" y="0"/>
                  <a:pt x="2933700" y="0"/>
                </a:cubicBezTo>
                <a:cubicBezTo>
                  <a:pt x="1155700" y="0"/>
                  <a:pt x="330200" y="939800"/>
                  <a:pt x="330200" y="2209800"/>
                </a:cubicBezTo>
                <a:lnTo>
                  <a:pt x="1689100" y="2209800"/>
                </a:lnTo>
                <a:cubicBezTo>
                  <a:pt x="1689100" y="1676400"/>
                  <a:pt x="2082800" y="1270000"/>
                  <a:pt x="2933700" y="1270000"/>
                </a:cubicBezTo>
                <a:cubicBezTo>
                  <a:pt x="3784600" y="1270000"/>
                  <a:pt x="4178300" y="1676400"/>
                  <a:pt x="4178300" y="2324100"/>
                </a:cubicBezTo>
                <a:lnTo>
                  <a:pt x="4178300" y="2844800"/>
                </a:lnTo>
                <a:lnTo>
                  <a:pt x="2730500" y="2844800"/>
                </a:lnTo>
                <a:cubicBezTo>
                  <a:pt x="901700" y="2844800"/>
                  <a:pt x="0" y="3606800"/>
                  <a:pt x="0" y="4965700"/>
                </a:cubicBezTo>
                <a:cubicBezTo>
                  <a:pt x="0" y="6261100"/>
                  <a:pt x="1016000" y="6908800"/>
                  <a:pt x="2209800" y="6908800"/>
                </a:cubicBezTo>
                <a:close/>
                <a:moveTo>
                  <a:pt x="2489200" y="5638800"/>
                </a:moveTo>
                <a:cubicBezTo>
                  <a:pt x="1828800" y="5638800"/>
                  <a:pt x="1397000" y="5372100"/>
                  <a:pt x="1397000" y="4813300"/>
                </a:cubicBezTo>
                <a:cubicBezTo>
                  <a:pt x="1397000" y="4356100"/>
                  <a:pt x="1701800" y="3911600"/>
                  <a:pt x="2730500" y="3911600"/>
                </a:cubicBezTo>
                <a:lnTo>
                  <a:pt x="4178300" y="3911600"/>
                </a:lnTo>
                <a:lnTo>
                  <a:pt x="4178300" y="4889500"/>
                </a:lnTo>
                <a:cubicBezTo>
                  <a:pt x="3771900" y="5321300"/>
                  <a:pt x="3213100" y="5638800"/>
                  <a:pt x="2489200" y="563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9" name="Freeform 7129">
            <a:hlinkClick r:id="rId100"/>
          </p:cNvPr>
          <p:cNvSpPr/>
          <p:nvPr/>
        </p:nvSpPr>
        <p:spPr>
          <a:xfrm rot="0" flipH="0" flipV="0">
            <a:off x="7458585" y="4916489"/>
            <a:ext cx="90017" cy="110540"/>
          </a:xfrm>
          <a:custGeom>
            <a:pathLst>
              <a:path w="5626100" h="6908800">
                <a:moveTo>
                  <a:pt x="2895600" y="6908800"/>
                </a:moveTo>
                <a:cubicBezTo>
                  <a:pt x="4546600" y="6908800"/>
                  <a:pt x="5626100" y="6057900"/>
                  <a:pt x="5626100" y="4800600"/>
                </a:cubicBezTo>
                <a:cubicBezTo>
                  <a:pt x="5626100" y="3721100"/>
                  <a:pt x="4953000" y="3251200"/>
                  <a:pt x="4025900" y="3022600"/>
                </a:cubicBezTo>
                <a:lnTo>
                  <a:pt x="2324100" y="2603500"/>
                </a:lnTo>
                <a:cubicBezTo>
                  <a:pt x="1828800" y="2476500"/>
                  <a:pt x="1600200" y="2286000"/>
                  <a:pt x="1600200" y="1968500"/>
                </a:cubicBezTo>
                <a:cubicBezTo>
                  <a:pt x="1600200" y="1600200"/>
                  <a:pt x="1917700" y="1270000"/>
                  <a:pt x="2730500" y="1270000"/>
                </a:cubicBezTo>
                <a:cubicBezTo>
                  <a:pt x="3530600" y="1270000"/>
                  <a:pt x="4114800" y="1625600"/>
                  <a:pt x="4114800" y="2362200"/>
                </a:cubicBezTo>
                <a:lnTo>
                  <a:pt x="5511800" y="2362200"/>
                </a:lnTo>
                <a:cubicBezTo>
                  <a:pt x="5511800" y="812800"/>
                  <a:pt x="4432300" y="0"/>
                  <a:pt x="2819400" y="0"/>
                </a:cubicBezTo>
                <a:cubicBezTo>
                  <a:pt x="1168400" y="0"/>
                  <a:pt x="203200" y="825500"/>
                  <a:pt x="203200" y="2032000"/>
                </a:cubicBezTo>
                <a:cubicBezTo>
                  <a:pt x="203200" y="3162300"/>
                  <a:pt x="977900" y="3568700"/>
                  <a:pt x="1790700" y="3784600"/>
                </a:cubicBezTo>
                <a:lnTo>
                  <a:pt x="3505200" y="4229100"/>
                </a:lnTo>
                <a:cubicBezTo>
                  <a:pt x="4051300" y="4368800"/>
                  <a:pt x="4229100" y="4597400"/>
                  <a:pt x="4229100" y="4914900"/>
                </a:cubicBezTo>
                <a:cubicBezTo>
                  <a:pt x="4229100" y="5346700"/>
                  <a:pt x="3759200" y="5638800"/>
                  <a:pt x="3009900" y="5638800"/>
                </a:cubicBezTo>
                <a:cubicBezTo>
                  <a:pt x="2057400" y="5638800"/>
                  <a:pt x="1397000" y="5232400"/>
                  <a:pt x="1397000" y="4483100"/>
                </a:cubicBezTo>
                <a:lnTo>
                  <a:pt x="0" y="4483100"/>
                </a:lnTo>
                <a:cubicBezTo>
                  <a:pt x="0" y="6032500"/>
                  <a:pt x="1143000" y="6908800"/>
                  <a:pt x="2895600" y="690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0" name="Freeform 7130">
            <a:hlinkClick r:id="rId100"/>
          </p:cNvPr>
          <p:cNvSpPr/>
          <p:nvPr/>
        </p:nvSpPr>
        <p:spPr>
          <a:xfrm rot="0" flipH="0" flipV="0">
            <a:off x="7577051" y="4881336"/>
            <a:ext cx="89204" cy="143256"/>
          </a:xfrm>
          <a:custGeom>
            <a:pathLst>
              <a:path w="5575300" h="8953500">
                <a:moveTo>
                  <a:pt x="0" y="8953500"/>
                </a:moveTo>
                <a:lnTo>
                  <a:pt x="1397000" y="8953500"/>
                </a:lnTo>
                <a:lnTo>
                  <a:pt x="1397000" y="4318000"/>
                </a:lnTo>
                <a:cubicBezTo>
                  <a:pt x="1663700" y="4000500"/>
                  <a:pt x="2235200" y="3467100"/>
                  <a:pt x="2971800" y="3467100"/>
                </a:cubicBezTo>
                <a:cubicBezTo>
                  <a:pt x="3632200" y="3467100"/>
                  <a:pt x="4178300" y="3886200"/>
                  <a:pt x="4178300" y="4826000"/>
                </a:cubicBezTo>
                <a:lnTo>
                  <a:pt x="4178300" y="8953500"/>
                </a:lnTo>
                <a:lnTo>
                  <a:pt x="5575300" y="8953500"/>
                </a:lnTo>
                <a:lnTo>
                  <a:pt x="5575300" y="4699000"/>
                </a:lnTo>
                <a:cubicBezTo>
                  <a:pt x="5575300" y="3098800"/>
                  <a:pt x="4597400" y="2197100"/>
                  <a:pt x="3289300" y="2197100"/>
                </a:cubicBezTo>
                <a:cubicBezTo>
                  <a:pt x="2374900" y="2197100"/>
                  <a:pt x="1765300" y="2590800"/>
                  <a:pt x="1397000" y="2997200"/>
                </a:cubicBezTo>
                <a:lnTo>
                  <a:pt x="1397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1" name="Freeform 7131">
            <a:hlinkClick r:id="rId100"/>
          </p:cNvPr>
          <p:cNvSpPr/>
          <p:nvPr/>
        </p:nvSpPr>
        <p:spPr>
          <a:xfrm rot="0" flipH="0" flipV="0">
            <a:off x="7697751" y="4881336"/>
            <a:ext cx="85750" cy="143256"/>
          </a:xfrm>
          <a:custGeom>
            <a:pathLst>
              <a:path w="5359400" h="8953500">
                <a:moveTo>
                  <a:pt x="0" y="8953500"/>
                </a:moveTo>
                <a:lnTo>
                  <a:pt x="1397000" y="8953500"/>
                </a:lnTo>
                <a:lnTo>
                  <a:pt x="1397000" y="6184900"/>
                </a:lnTo>
                <a:lnTo>
                  <a:pt x="2260600" y="6184900"/>
                </a:lnTo>
                <a:lnTo>
                  <a:pt x="4102100" y="8953500"/>
                </a:lnTo>
                <a:lnTo>
                  <a:pt x="5359400" y="8953500"/>
                </a:lnTo>
                <a:lnTo>
                  <a:pt x="5359400" y="8293100"/>
                </a:lnTo>
                <a:lnTo>
                  <a:pt x="3517900" y="5499100"/>
                </a:lnTo>
                <a:lnTo>
                  <a:pt x="5168900" y="3009900"/>
                </a:lnTo>
                <a:lnTo>
                  <a:pt x="5168900" y="2349500"/>
                </a:lnTo>
                <a:lnTo>
                  <a:pt x="4013200" y="2349500"/>
                </a:lnTo>
                <a:lnTo>
                  <a:pt x="2273300" y="4965700"/>
                </a:lnTo>
                <a:lnTo>
                  <a:pt x="1397000" y="4965700"/>
                </a:lnTo>
                <a:lnTo>
                  <a:pt x="1397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2" name="Freeform 7132">
            <a:hlinkClick r:id="rId100"/>
          </p:cNvPr>
          <p:cNvSpPr/>
          <p:nvPr/>
        </p:nvSpPr>
        <p:spPr>
          <a:xfrm rot="0" flipH="0" flipV="0">
            <a:off x="7807886" y="4881336"/>
            <a:ext cx="22352" cy="143256"/>
          </a:xfrm>
          <a:custGeom>
            <a:pathLst>
              <a:path w="1397000" h="8953500">
                <a:moveTo>
                  <a:pt x="0" y="8953500"/>
                </a:moveTo>
                <a:lnTo>
                  <a:pt x="1397000" y="8953500"/>
                </a:lnTo>
                <a:lnTo>
                  <a:pt x="1397000" y="2349500"/>
                </a:lnTo>
                <a:lnTo>
                  <a:pt x="0" y="2349500"/>
                </a:lnTo>
                <a:close/>
                <a:moveTo>
                  <a:pt x="0" y="1397000"/>
                </a:moveTo>
                <a:lnTo>
                  <a:pt x="1397000" y="1397000"/>
                </a:lnTo>
                <a:lnTo>
                  <a:pt x="1397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3" name="Freeform 7133">
            <a:hlinkClick r:id="rId100"/>
          </p:cNvPr>
          <p:cNvSpPr/>
          <p:nvPr/>
        </p:nvSpPr>
        <p:spPr>
          <a:xfrm rot="0" flipH="0" flipV="0">
            <a:off x="7862749" y="4916489"/>
            <a:ext cx="89204" cy="108102"/>
          </a:xfrm>
          <a:custGeom>
            <a:pathLst>
              <a:path w="5575300" h="6756400">
                <a:moveTo>
                  <a:pt x="0" y="6756400"/>
                </a:moveTo>
                <a:lnTo>
                  <a:pt x="1397000" y="6756400"/>
                </a:lnTo>
                <a:lnTo>
                  <a:pt x="1397000" y="2120900"/>
                </a:lnTo>
                <a:cubicBezTo>
                  <a:pt x="1663700" y="1803400"/>
                  <a:pt x="2235200" y="1270000"/>
                  <a:pt x="2971800" y="1270000"/>
                </a:cubicBezTo>
                <a:cubicBezTo>
                  <a:pt x="3632200" y="1270000"/>
                  <a:pt x="4178300" y="1689100"/>
                  <a:pt x="4178300" y="2628900"/>
                </a:cubicBezTo>
                <a:lnTo>
                  <a:pt x="4178300" y="6756400"/>
                </a:lnTo>
                <a:lnTo>
                  <a:pt x="5575300" y="6756400"/>
                </a:lnTo>
                <a:lnTo>
                  <a:pt x="5575300" y="2501900"/>
                </a:lnTo>
                <a:cubicBezTo>
                  <a:pt x="5575300" y="901700"/>
                  <a:pt x="4635500" y="0"/>
                  <a:pt x="3289300" y="0"/>
                </a:cubicBezTo>
                <a:cubicBezTo>
                  <a:pt x="2349500" y="0"/>
                  <a:pt x="1714500" y="431800"/>
                  <a:pt x="1333500" y="889000"/>
                </a:cubicBezTo>
                <a:lnTo>
                  <a:pt x="8128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4" name="Freeform 7134">
            <a:hlinkClick r:id="rId100"/>
          </p:cNvPr>
          <p:cNvSpPr/>
          <p:nvPr/>
        </p:nvSpPr>
        <p:spPr>
          <a:xfrm rot="0" flipH="0" flipV="0">
            <a:off x="7981419" y="4879304"/>
            <a:ext cx="173939" cy="175971"/>
          </a:xfrm>
          <a:custGeom>
            <a:pathLst>
              <a:path w="10871200" h="10998200">
                <a:moveTo>
                  <a:pt x="5549900" y="10998200"/>
                </a:moveTo>
                <a:lnTo>
                  <a:pt x="5867400" y="10998200"/>
                </a:lnTo>
                <a:lnTo>
                  <a:pt x="5867400" y="9931400"/>
                </a:lnTo>
                <a:lnTo>
                  <a:pt x="5549900" y="9931400"/>
                </a:lnTo>
                <a:cubicBezTo>
                  <a:pt x="3009900" y="9931400"/>
                  <a:pt x="1193800" y="8191500"/>
                  <a:pt x="1193800" y="5486400"/>
                </a:cubicBezTo>
                <a:cubicBezTo>
                  <a:pt x="1193800" y="2781300"/>
                  <a:pt x="3009900" y="1041400"/>
                  <a:pt x="5549900" y="1041400"/>
                </a:cubicBezTo>
                <a:cubicBezTo>
                  <a:pt x="7797800" y="1041400"/>
                  <a:pt x="9690100" y="2527300"/>
                  <a:pt x="9690100" y="4991100"/>
                </a:cubicBezTo>
                <a:cubicBezTo>
                  <a:pt x="9690100" y="6642100"/>
                  <a:pt x="9169400" y="7162800"/>
                  <a:pt x="8521700" y="7162800"/>
                </a:cubicBezTo>
                <a:cubicBezTo>
                  <a:pt x="8013700" y="7162800"/>
                  <a:pt x="7810500" y="6819900"/>
                  <a:pt x="7810500" y="6400800"/>
                </a:cubicBezTo>
                <a:lnTo>
                  <a:pt x="7810500" y="2832100"/>
                </a:lnTo>
                <a:lnTo>
                  <a:pt x="7213600" y="2832100"/>
                </a:lnTo>
                <a:lnTo>
                  <a:pt x="6705600" y="3530600"/>
                </a:lnTo>
                <a:cubicBezTo>
                  <a:pt x="6413500" y="3136900"/>
                  <a:pt x="5842000" y="2705100"/>
                  <a:pt x="5016500" y="2705100"/>
                </a:cubicBezTo>
                <a:cubicBezTo>
                  <a:pt x="3886200" y="2705100"/>
                  <a:pt x="2959100" y="3416300"/>
                  <a:pt x="2959100" y="4787900"/>
                </a:cubicBezTo>
                <a:lnTo>
                  <a:pt x="2959100" y="6210300"/>
                </a:lnTo>
                <a:cubicBezTo>
                  <a:pt x="2959100" y="7581900"/>
                  <a:pt x="3898900" y="8293100"/>
                  <a:pt x="5016500" y="8293100"/>
                </a:cubicBezTo>
                <a:cubicBezTo>
                  <a:pt x="5842000" y="8293100"/>
                  <a:pt x="6413500" y="7899400"/>
                  <a:pt x="6769100" y="7404100"/>
                </a:cubicBezTo>
                <a:cubicBezTo>
                  <a:pt x="7137400" y="8115300"/>
                  <a:pt x="7721600" y="8293100"/>
                  <a:pt x="8407400" y="8293100"/>
                </a:cubicBezTo>
                <a:cubicBezTo>
                  <a:pt x="9906000" y="8293100"/>
                  <a:pt x="10871200" y="7010400"/>
                  <a:pt x="10871200" y="4991100"/>
                </a:cubicBezTo>
                <a:cubicBezTo>
                  <a:pt x="10871200" y="1917700"/>
                  <a:pt x="8521700" y="0"/>
                  <a:pt x="5549900" y="0"/>
                </a:cubicBezTo>
                <a:cubicBezTo>
                  <a:pt x="2273300" y="0"/>
                  <a:pt x="0" y="2209800"/>
                  <a:pt x="0" y="5499100"/>
                </a:cubicBezTo>
                <a:cubicBezTo>
                  <a:pt x="0" y="8724900"/>
                  <a:pt x="2273300" y="10998200"/>
                  <a:pt x="5549900" y="10998200"/>
                </a:cubicBezTo>
                <a:close/>
                <a:moveTo>
                  <a:pt x="5270500" y="7162800"/>
                </a:moveTo>
                <a:cubicBezTo>
                  <a:pt x="4660900" y="7162800"/>
                  <a:pt x="4165600" y="6680200"/>
                  <a:pt x="4165600" y="6007100"/>
                </a:cubicBezTo>
                <a:lnTo>
                  <a:pt x="4165600" y="4991100"/>
                </a:lnTo>
                <a:cubicBezTo>
                  <a:pt x="4165600" y="4318000"/>
                  <a:pt x="4660900" y="3835400"/>
                  <a:pt x="5270500" y="3835400"/>
                </a:cubicBezTo>
                <a:cubicBezTo>
                  <a:pt x="5981700" y="3835400"/>
                  <a:pt x="6299200" y="4165600"/>
                  <a:pt x="6604000" y="4546600"/>
                </a:cubicBezTo>
                <a:lnTo>
                  <a:pt x="6604000" y="6515100"/>
                </a:lnTo>
                <a:cubicBezTo>
                  <a:pt x="6299200" y="6870700"/>
                  <a:pt x="5905500" y="7162800"/>
                  <a:pt x="5270500" y="7162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5" name="Freeform 7135">
            <a:hlinkClick r:id="rId100"/>
          </p:cNvPr>
          <p:cNvSpPr/>
          <p:nvPr/>
        </p:nvSpPr>
        <p:spPr>
          <a:xfrm rot="0" flipH="0" flipV="0">
            <a:off x="8172629" y="4881132"/>
            <a:ext cx="62992" cy="143459"/>
          </a:xfrm>
          <a:custGeom>
            <a:pathLst>
              <a:path w="3937000" h="8966200">
                <a:moveTo>
                  <a:pt x="1016000" y="8966200"/>
                </a:moveTo>
                <a:lnTo>
                  <a:pt x="2413000" y="8966200"/>
                </a:lnTo>
                <a:lnTo>
                  <a:pt x="2413000" y="3581400"/>
                </a:lnTo>
                <a:lnTo>
                  <a:pt x="3848100" y="3581400"/>
                </a:lnTo>
                <a:lnTo>
                  <a:pt x="3848100" y="2362200"/>
                </a:lnTo>
                <a:lnTo>
                  <a:pt x="2413000" y="2362200"/>
                </a:lnTo>
                <a:cubicBezTo>
                  <a:pt x="2413000" y="1562100"/>
                  <a:pt x="2768600" y="1231900"/>
                  <a:pt x="3644900" y="1231900"/>
                </a:cubicBezTo>
                <a:lnTo>
                  <a:pt x="3937000" y="1231900"/>
                </a:lnTo>
                <a:lnTo>
                  <a:pt x="3937000" y="12700"/>
                </a:lnTo>
                <a:cubicBezTo>
                  <a:pt x="3810000" y="0"/>
                  <a:pt x="3619500" y="0"/>
                  <a:pt x="3467100" y="0"/>
                </a:cubicBezTo>
                <a:cubicBezTo>
                  <a:pt x="1625600" y="0"/>
                  <a:pt x="1016000" y="1073746"/>
                  <a:pt x="1016000" y="2362200"/>
                </a:cubicBezTo>
                <a:lnTo>
                  <a:pt x="0" y="2362200"/>
                </a:lnTo>
                <a:lnTo>
                  <a:pt x="0" y="3581400"/>
                </a:lnTo>
                <a:lnTo>
                  <a:pt x="1016000" y="3581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6" name="Freeform 7136">
            <a:hlinkClick r:id="rId100"/>
          </p:cNvPr>
          <p:cNvSpPr/>
          <p:nvPr/>
        </p:nvSpPr>
        <p:spPr>
          <a:xfrm rot="0" flipH="0" flipV="0">
            <a:off x="8255942" y="4916489"/>
            <a:ext cx="52832" cy="108102"/>
          </a:xfrm>
          <a:custGeom>
            <a:pathLst>
              <a:path w="3302000" h="6756400">
                <a:moveTo>
                  <a:pt x="0" y="6756400"/>
                </a:moveTo>
                <a:lnTo>
                  <a:pt x="1397000" y="6756400"/>
                </a:lnTo>
                <a:lnTo>
                  <a:pt x="1397000" y="2044700"/>
                </a:lnTo>
                <a:cubicBezTo>
                  <a:pt x="1828800" y="1536700"/>
                  <a:pt x="2349500" y="1333500"/>
                  <a:pt x="3111500" y="1333500"/>
                </a:cubicBezTo>
                <a:lnTo>
                  <a:pt x="3302000" y="1333500"/>
                </a:lnTo>
                <a:lnTo>
                  <a:pt x="3302000" y="0"/>
                </a:lnTo>
                <a:lnTo>
                  <a:pt x="3048000" y="0"/>
                </a:lnTo>
                <a:cubicBezTo>
                  <a:pt x="2222500" y="0"/>
                  <a:pt x="1600200" y="469900"/>
                  <a:pt x="1231900" y="889000"/>
                </a:cubicBezTo>
                <a:lnTo>
                  <a:pt x="6985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7" name="Freeform 7137">
            <a:hlinkClick r:id="rId100"/>
          </p:cNvPr>
          <p:cNvSpPr/>
          <p:nvPr/>
        </p:nvSpPr>
        <p:spPr>
          <a:xfrm rot="0" flipH="0" flipV="0">
            <a:off x="8331125" y="4916489"/>
            <a:ext cx="90220" cy="140614"/>
          </a:xfrm>
          <a:custGeom>
            <a:pathLst>
              <a:path w="5638800" h="8788400">
                <a:moveTo>
                  <a:pt x="0" y="8788400"/>
                </a:moveTo>
                <a:lnTo>
                  <a:pt x="1397000" y="8788400"/>
                </a:lnTo>
                <a:lnTo>
                  <a:pt x="1397000" y="6108700"/>
                </a:lnTo>
                <a:cubicBezTo>
                  <a:pt x="1714500" y="6502400"/>
                  <a:pt x="2336800" y="6908800"/>
                  <a:pt x="3251200" y="6908800"/>
                </a:cubicBezTo>
                <a:cubicBezTo>
                  <a:pt x="4572000" y="6908800"/>
                  <a:pt x="5638800" y="6146800"/>
                  <a:pt x="5638800" y="4483100"/>
                </a:cubicBezTo>
                <a:lnTo>
                  <a:pt x="5638800" y="2425700"/>
                </a:lnTo>
                <a:cubicBezTo>
                  <a:pt x="5638800" y="762000"/>
                  <a:pt x="4559300" y="0"/>
                  <a:pt x="3302000" y="0"/>
                </a:cubicBezTo>
                <a:cubicBezTo>
                  <a:pt x="2362200" y="0"/>
                  <a:pt x="1714500" y="431800"/>
                  <a:pt x="1333500" y="889000"/>
                </a:cubicBezTo>
                <a:lnTo>
                  <a:pt x="812800" y="152400"/>
                </a:lnTo>
                <a:lnTo>
                  <a:pt x="0" y="152400"/>
                </a:lnTo>
                <a:close/>
                <a:moveTo>
                  <a:pt x="2997200" y="5638800"/>
                </a:moveTo>
                <a:cubicBezTo>
                  <a:pt x="2286000" y="5638800"/>
                  <a:pt x="1778000" y="5194300"/>
                  <a:pt x="1397000" y="4787900"/>
                </a:cubicBezTo>
                <a:lnTo>
                  <a:pt x="1397000" y="2120900"/>
                </a:lnTo>
                <a:cubicBezTo>
                  <a:pt x="1778000" y="1714500"/>
                  <a:pt x="2298700" y="1270000"/>
                  <a:pt x="3009900" y="1270000"/>
                </a:cubicBezTo>
                <a:cubicBezTo>
                  <a:pt x="3670300" y="1270000"/>
                  <a:pt x="4241800" y="1739900"/>
                  <a:pt x="4241800" y="2527300"/>
                </a:cubicBezTo>
                <a:lnTo>
                  <a:pt x="4241800" y="4381500"/>
                </a:lnTo>
                <a:cubicBezTo>
                  <a:pt x="4241800" y="5168900"/>
                  <a:pt x="3670300" y="5638800"/>
                  <a:pt x="2997200" y="563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8" name="Freeform 7138">
            <a:hlinkClick r:id="rId100"/>
          </p:cNvPr>
          <p:cNvSpPr/>
          <p:nvPr/>
        </p:nvSpPr>
        <p:spPr>
          <a:xfrm rot="0" flipH="0" flipV="0">
            <a:off x="8450810" y="4916489"/>
            <a:ext cx="52832" cy="108102"/>
          </a:xfrm>
          <a:custGeom>
            <a:pathLst>
              <a:path w="3302000" h="6756400">
                <a:moveTo>
                  <a:pt x="0" y="6756400"/>
                </a:moveTo>
                <a:lnTo>
                  <a:pt x="1397000" y="6756400"/>
                </a:lnTo>
                <a:lnTo>
                  <a:pt x="1397000" y="2044700"/>
                </a:lnTo>
                <a:cubicBezTo>
                  <a:pt x="1828800" y="1536700"/>
                  <a:pt x="2349500" y="1333500"/>
                  <a:pt x="3111500" y="1333500"/>
                </a:cubicBezTo>
                <a:lnTo>
                  <a:pt x="3302000" y="1333500"/>
                </a:lnTo>
                <a:lnTo>
                  <a:pt x="3302000" y="0"/>
                </a:lnTo>
                <a:lnTo>
                  <a:pt x="3048000" y="0"/>
                </a:lnTo>
                <a:cubicBezTo>
                  <a:pt x="2222500" y="0"/>
                  <a:pt x="1600200" y="469900"/>
                  <a:pt x="1231900" y="889000"/>
                </a:cubicBezTo>
                <a:lnTo>
                  <a:pt x="6985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9" name="Freeform 7139">
            <a:hlinkClick r:id="rId100"/>
          </p:cNvPr>
          <p:cNvSpPr/>
          <p:nvPr/>
        </p:nvSpPr>
        <p:spPr>
          <a:xfrm rot="0" flipH="0" flipV="0">
            <a:off x="8518883" y="4881132"/>
            <a:ext cx="62992" cy="143459"/>
          </a:xfrm>
          <a:custGeom>
            <a:pathLst>
              <a:path w="3937000" h="8966200">
                <a:moveTo>
                  <a:pt x="1016000" y="8966200"/>
                </a:moveTo>
                <a:lnTo>
                  <a:pt x="2413000" y="8966200"/>
                </a:lnTo>
                <a:lnTo>
                  <a:pt x="2413000" y="3581400"/>
                </a:lnTo>
                <a:lnTo>
                  <a:pt x="3848100" y="3581400"/>
                </a:lnTo>
                <a:lnTo>
                  <a:pt x="3848100" y="2362200"/>
                </a:lnTo>
                <a:lnTo>
                  <a:pt x="2413000" y="2362200"/>
                </a:lnTo>
                <a:cubicBezTo>
                  <a:pt x="2413000" y="1562100"/>
                  <a:pt x="2768600" y="1231900"/>
                  <a:pt x="3644900" y="1231900"/>
                </a:cubicBezTo>
                <a:lnTo>
                  <a:pt x="3937000" y="1231900"/>
                </a:lnTo>
                <a:lnTo>
                  <a:pt x="3937000" y="12700"/>
                </a:lnTo>
                <a:cubicBezTo>
                  <a:pt x="3810000" y="0"/>
                  <a:pt x="3619500" y="0"/>
                  <a:pt x="3467100" y="0"/>
                </a:cubicBezTo>
                <a:cubicBezTo>
                  <a:pt x="1625600" y="0"/>
                  <a:pt x="1016000" y="1073746"/>
                  <a:pt x="1016000" y="2362200"/>
                </a:cubicBezTo>
                <a:lnTo>
                  <a:pt x="0" y="2362200"/>
                </a:lnTo>
                <a:lnTo>
                  <a:pt x="0" y="3581400"/>
                </a:lnTo>
                <a:lnTo>
                  <a:pt x="1016000" y="3581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0" name="Freeform 7140">
            <a:hlinkClick r:id="rId100"/>
          </p:cNvPr>
          <p:cNvSpPr/>
          <p:nvPr/>
        </p:nvSpPr>
        <p:spPr>
          <a:xfrm rot="0" flipH="0" flipV="0">
            <a:off x="8587971" y="4996956"/>
            <a:ext cx="27432" cy="27635"/>
          </a:xfrm>
          <a:custGeom>
            <a:pathLst>
              <a:path w="1714500" h="1727200">
                <a:moveTo>
                  <a:pt x="0" y="1727200"/>
                </a:moveTo>
                <a:lnTo>
                  <a:pt x="1714500" y="1727200"/>
                </a:lnTo>
                <a:lnTo>
                  <a:pt x="1714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1" name="Freeform 7141">
            <a:hlinkClick r:id="rId100"/>
          </p:cNvPr>
          <p:cNvSpPr/>
          <p:nvPr/>
        </p:nvSpPr>
        <p:spPr>
          <a:xfrm rot="0" flipH="0" flipV="0">
            <a:off x="8645882" y="4916489"/>
            <a:ext cx="52832" cy="108102"/>
          </a:xfrm>
          <a:custGeom>
            <a:pathLst>
              <a:path w="3302000" h="6756400">
                <a:moveTo>
                  <a:pt x="0" y="6756400"/>
                </a:moveTo>
                <a:lnTo>
                  <a:pt x="1397000" y="6756400"/>
                </a:lnTo>
                <a:lnTo>
                  <a:pt x="1397000" y="2044700"/>
                </a:lnTo>
                <a:cubicBezTo>
                  <a:pt x="1828800" y="1536700"/>
                  <a:pt x="2349500" y="1333500"/>
                  <a:pt x="3111500" y="1333500"/>
                </a:cubicBezTo>
                <a:lnTo>
                  <a:pt x="3302000" y="1333500"/>
                </a:lnTo>
                <a:lnTo>
                  <a:pt x="3302000" y="0"/>
                </a:lnTo>
                <a:lnTo>
                  <a:pt x="3048000" y="0"/>
                </a:lnTo>
                <a:cubicBezTo>
                  <a:pt x="2222500" y="0"/>
                  <a:pt x="1600200" y="469900"/>
                  <a:pt x="1231900" y="889000"/>
                </a:cubicBezTo>
                <a:lnTo>
                  <a:pt x="6985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2" name="Freeform 7142">
            <a:hlinkClick r:id="rId100"/>
          </p:cNvPr>
          <p:cNvSpPr/>
          <p:nvPr/>
        </p:nvSpPr>
        <p:spPr>
          <a:xfrm rot="0" flipH="0" flipV="0">
            <a:off x="8720051" y="4918928"/>
            <a:ext cx="88595" cy="108102"/>
          </a:xfrm>
          <a:custGeom>
            <a:pathLst>
              <a:path w="5537200" h="6756400">
                <a:moveTo>
                  <a:pt x="2260600" y="6756400"/>
                </a:moveTo>
                <a:cubicBezTo>
                  <a:pt x="3187700" y="6756400"/>
                  <a:pt x="3810000" y="6324600"/>
                  <a:pt x="4191000" y="5867400"/>
                </a:cubicBezTo>
                <a:lnTo>
                  <a:pt x="4724400" y="6604000"/>
                </a:lnTo>
                <a:lnTo>
                  <a:pt x="5537200" y="6604000"/>
                </a:lnTo>
                <a:lnTo>
                  <a:pt x="5537200" y="0"/>
                </a:lnTo>
                <a:lnTo>
                  <a:pt x="4140200" y="0"/>
                </a:lnTo>
                <a:lnTo>
                  <a:pt x="4140200" y="4635500"/>
                </a:lnTo>
                <a:cubicBezTo>
                  <a:pt x="3873500" y="4953000"/>
                  <a:pt x="3314700" y="5486400"/>
                  <a:pt x="2590800" y="5486400"/>
                </a:cubicBezTo>
                <a:cubicBezTo>
                  <a:pt x="1930400" y="5486400"/>
                  <a:pt x="1397000" y="5067300"/>
                  <a:pt x="1397000" y="4127500"/>
                </a:cubicBezTo>
                <a:lnTo>
                  <a:pt x="1397000" y="0"/>
                </a:lnTo>
                <a:lnTo>
                  <a:pt x="0" y="0"/>
                </a:lnTo>
                <a:lnTo>
                  <a:pt x="0" y="4254500"/>
                </a:lnTo>
                <a:cubicBezTo>
                  <a:pt x="0" y="5854700"/>
                  <a:pt x="927100" y="6756400"/>
                  <a:pt x="2260600" y="67564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3" name="Rectangle 7143"/>
          <p:cNvSpPr/>
          <p:nvPr/>
        </p:nvSpPr>
        <p:spPr>
          <a:xfrm rot="0" flipH="0" flipV="0">
            <a:off x="5991504" y="1100999"/>
            <a:ext cx="3142488" cy="293339"/>
          </a:xfrm>
          <a:prstGeom prst="rect">
            <a:avLst/>
          </a:prstGeom>
        </p:spPr>
      </p:sp>
      <p:sp>
        <p:nvSpPr>
          <p:cNvPr id="7144" name="Freeform 7144"/>
          <p:cNvSpPr/>
          <p:nvPr/>
        </p:nvSpPr>
        <p:spPr>
          <a:xfrm rot="0" flipH="0" flipV="0">
            <a:off x="6002274" y="1198048"/>
            <a:ext cx="103225" cy="148336"/>
          </a:xfrm>
          <a:custGeom>
            <a:pathLst>
              <a:path w="6451600" h="9271000">
                <a:moveTo>
                  <a:pt x="3333948" y="9271000"/>
                </a:moveTo>
                <a:cubicBezTo>
                  <a:pt x="5319117" y="9271000"/>
                  <a:pt x="6451600" y="8191500"/>
                  <a:pt x="6451600" y="6565900"/>
                </a:cubicBezTo>
                <a:cubicBezTo>
                  <a:pt x="6451600" y="5422900"/>
                  <a:pt x="5740400" y="4749800"/>
                  <a:pt x="4876800" y="4508500"/>
                </a:cubicBezTo>
                <a:cubicBezTo>
                  <a:pt x="5638800" y="4216400"/>
                  <a:pt x="6235700" y="3581400"/>
                  <a:pt x="6235700" y="2514600"/>
                </a:cubicBezTo>
                <a:cubicBezTo>
                  <a:pt x="6235700" y="1066800"/>
                  <a:pt x="5179417" y="0"/>
                  <a:pt x="3270448" y="0"/>
                </a:cubicBezTo>
                <a:cubicBezTo>
                  <a:pt x="1539478" y="0"/>
                  <a:pt x="190500" y="965200"/>
                  <a:pt x="190500" y="3022600"/>
                </a:cubicBezTo>
                <a:lnTo>
                  <a:pt x="1295400" y="3022600"/>
                </a:lnTo>
                <a:cubicBezTo>
                  <a:pt x="1295400" y="1651000"/>
                  <a:pt x="2159000" y="1016000"/>
                  <a:pt x="3276600" y="1016000"/>
                </a:cubicBezTo>
                <a:cubicBezTo>
                  <a:pt x="4483100" y="1016000"/>
                  <a:pt x="5118100" y="1714500"/>
                  <a:pt x="5118100" y="2616200"/>
                </a:cubicBezTo>
                <a:cubicBezTo>
                  <a:pt x="5118100" y="3568700"/>
                  <a:pt x="4495800" y="4051300"/>
                  <a:pt x="3505200" y="4051300"/>
                </a:cubicBezTo>
                <a:lnTo>
                  <a:pt x="2260600" y="4051300"/>
                </a:lnTo>
                <a:lnTo>
                  <a:pt x="2260600" y="5029200"/>
                </a:lnTo>
                <a:lnTo>
                  <a:pt x="3505200" y="5029200"/>
                </a:lnTo>
                <a:cubicBezTo>
                  <a:pt x="4648200" y="5029200"/>
                  <a:pt x="5346700" y="5588000"/>
                  <a:pt x="5346700" y="6565900"/>
                </a:cubicBezTo>
                <a:cubicBezTo>
                  <a:pt x="5346700" y="7645400"/>
                  <a:pt x="4620617" y="8255000"/>
                  <a:pt x="3372246" y="8255000"/>
                </a:cubicBezTo>
                <a:cubicBezTo>
                  <a:pt x="2111176" y="8255000"/>
                  <a:pt x="1104900" y="7607300"/>
                  <a:pt x="1104900" y="6248400"/>
                </a:cubicBezTo>
                <a:lnTo>
                  <a:pt x="0" y="6248400"/>
                </a:lnTo>
                <a:cubicBezTo>
                  <a:pt x="0" y="8305800"/>
                  <a:pt x="1501576" y="9271000"/>
                  <a:pt x="3333948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5" name="Freeform 7145"/>
          <p:cNvSpPr/>
          <p:nvPr/>
        </p:nvSpPr>
        <p:spPr>
          <a:xfrm rot="0" flipH="0" flipV="0">
            <a:off x="6120942" y="1201096"/>
            <a:ext cx="123952" cy="142240"/>
          </a:xfrm>
          <a:custGeom>
            <a:pathLst>
              <a:path w="7747000" h="8890000">
                <a:moveTo>
                  <a:pt x="0" y="8890000"/>
                </a:moveTo>
                <a:lnTo>
                  <a:pt x="1016000" y="8890000"/>
                </a:lnTo>
                <a:lnTo>
                  <a:pt x="1930400" y="6527800"/>
                </a:lnTo>
                <a:lnTo>
                  <a:pt x="5765800" y="6527800"/>
                </a:lnTo>
                <a:lnTo>
                  <a:pt x="6654800" y="8890000"/>
                </a:lnTo>
                <a:lnTo>
                  <a:pt x="7747000" y="8890000"/>
                </a:lnTo>
                <a:lnTo>
                  <a:pt x="7747000" y="8521700"/>
                </a:lnTo>
                <a:lnTo>
                  <a:pt x="4419600" y="0"/>
                </a:lnTo>
                <a:lnTo>
                  <a:pt x="3314700" y="0"/>
                </a:lnTo>
                <a:lnTo>
                  <a:pt x="0" y="8521700"/>
                </a:lnTo>
                <a:close/>
                <a:moveTo>
                  <a:pt x="2260600" y="5588000"/>
                </a:moveTo>
                <a:lnTo>
                  <a:pt x="3848100" y="1473200"/>
                </a:lnTo>
                <a:lnTo>
                  <a:pt x="5422900" y="5588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6" name="Freeform 7146"/>
          <p:cNvSpPr/>
          <p:nvPr/>
        </p:nvSpPr>
        <p:spPr>
          <a:xfrm rot="0" flipH="0" flipV="0">
            <a:off x="6259931" y="1201096"/>
            <a:ext cx="101600" cy="142240"/>
          </a:xfrm>
          <a:custGeom>
            <a:pathLst>
              <a:path w="6350000" h="8890000">
                <a:moveTo>
                  <a:pt x="0" y="8890000"/>
                </a:moveTo>
                <a:lnTo>
                  <a:pt x="1054100" y="8890000"/>
                </a:lnTo>
                <a:lnTo>
                  <a:pt x="3136900" y="5422900"/>
                </a:lnTo>
                <a:lnTo>
                  <a:pt x="5245100" y="5422900"/>
                </a:lnTo>
                <a:lnTo>
                  <a:pt x="5245100" y="8890000"/>
                </a:lnTo>
                <a:lnTo>
                  <a:pt x="6350000" y="8890000"/>
                </a:lnTo>
                <a:lnTo>
                  <a:pt x="6350000" y="0"/>
                </a:lnTo>
                <a:lnTo>
                  <a:pt x="2730500" y="0"/>
                </a:lnTo>
                <a:cubicBezTo>
                  <a:pt x="1079500" y="0"/>
                  <a:pt x="177800" y="1028700"/>
                  <a:pt x="177800" y="2705100"/>
                </a:cubicBezTo>
                <a:cubicBezTo>
                  <a:pt x="177800" y="4140200"/>
                  <a:pt x="876300" y="5016500"/>
                  <a:pt x="1993900" y="5295900"/>
                </a:cubicBezTo>
                <a:lnTo>
                  <a:pt x="0" y="8521700"/>
                </a:lnTo>
                <a:close/>
                <a:moveTo>
                  <a:pt x="2946400" y="4445000"/>
                </a:moveTo>
                <a:cubicBezTo>
                  <a:pt x="1905000" y="4445000"/>
                  <a:pt x="1308100" y="3886200"/>
                  <a:pt x="1308100" y="2717800"/>
                </a:cubicBezTo>
                <a:cubicBezTo>
                  <a:pt x="1308100" y="1574800"/>
                  <a:pt x="1905000" y="977900"/>
                  <a:pt x="2946400" y="977900"/>
                </a:cubicBezTo>
                <a:lnTo>
                  <a:pt x="5245100" y="977900"/>
                </a:lnTo>
                <a:lnTo>
                  <a:pt x="5245100" y="4445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7" name="Freeform 7147"/>
          <p:cNvSpPr/>
          <p:nvPr/>
        </p:nvSpPr>
        <p:spPr>
          <a:xfrm rot="0" flipH="0" flipV="0">
            <a:off x="6399326" y="1201096"/>
            <a:ext cx="103428" cy="142240"/>
          </a:xfrm>
          <a:custGeom>
            <a:pathLst>
              <a:path w="6464300" h="8890000">
                <a:moveTo>
                  <a:pt x="0" y="8890000"/>
                </a:moveTo>
                <a:lnTo>
                  <a:pt x="4051300" y="8890000"/>
                </a:lnTo>
                <a:cubicBezTo>
                  <a:pt x="5549900" y="8890000"/>
                  <a:pt x="6464300" y="8039100"/>
                  <a:pt x="6464300" y="6464300"/>
                </a:cubicBezTo>
                <a:cubicBezTo>
                  <a:pt x="6464300" y="5118100"/>
                  <a:pt x="5791200" y="4508500"/>
                  <a:pt x="4965700" y="4267200"/>
                </a:cubicBezTo>
                <a:cubicBezTo>
                  <a:pt x="5651500" y="3975100"/>
                  <a:pt x="6121400" y="3390900"/>
                  <a:pt x="6121400" y="2336800"/>
                </a:cubicBezTo>
                <a:cubicBezTo>
                  <a:pt x="6121400" y="800100"/>
                  <a:pt x="5219700" y="0"/>
                  <a:pt x="3733800" y="0"/>
                </a:cubicBezTo>
                <a:lnTo>
                  <a:pt x="0" y="0"/>
                </a:lnTo>
                <a:close/>
                <a:moveTo>
                  <a:pt x="1104900" y="7912100"/>
                </a:moveTo>
                <a:lnTo>
                  <a:pt x="1104900" y="4864100"/>
                </a:lnTo>
                <a:lnTo>
                  <a:pt x="3860800" y="4864100"/>
                </a:lnTo>
                <a:cubicBezTo>
                  <a:pt x="4838700" y="4864100"/>
                  <a:pt x="5359400" y="5422900"/>
                  <a:pt x="5359400" y="6400800"/>
                </a:cubicBezTo>
                <a:cubicBezTo>
                  <a:pt x="5359400" y="7366000"/>
                  <a:pt x="4838700" y="7912100"/>
                  <a:pt x="3860800" y="7912100"/>
                </a:cubicBezTo>
                <a:close/>
                <a:moveTo>
                  <a:pt x="1104900" y="3924300"/>
                </a:moveTo>
                <a:lnTo>
                  <a:pt x="1104900" y="977900"/>
                </a:lnTo>
                <a:lnTo>
                  <a:pt x="3543300" y="977900"/>
                </a:lnTo>
                <a:cubicBezTo>
                  <a:pt x="4508500" y="977900"/>
                  <a:pt x="5016500" y="1511300"/>
                  <a:pt x="5016500" y="2451100"/>
                </a:cubicBezTo>
                <a:cubicBezTo>
                  <a:pt x="5016500" y="3378200"/>
                  <a:pt x="4508500" y="3924300"/>
                  <a:pt x="3568700" y="39243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8" name="Freeform 7148"/>
          <p:cNvSpPr/>
          <p:nvPr/>
        </p:nvSpPr>
        <p:spPr>
          <a:xfrm rot="0" flipH="0" flipV="0">
            <a:off x="6532422" y="1201096"/>
            <a:ext cx="100787" cy="142240"/>
          </a:xfrm>
          <a:custGeom>
            <a:pathLst>
              <a:path w="62992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4914900"/>
                </a:lnTo>
                <a:lnTo>
                  <a:pt x="2540000" y="4914900"/>
                </a:lnTo>
                <a:lnTo>
                  <a:pt x="5207000" y="8890000"/>
                </a:lnTo>
                <a:lnTo>
                  <a:pt x="6299200" y="8890000"/>
                </a:lnTo>
                <a:lnTo>
                  <a:pt x="6299200" y="8521700"/>
                </a:lnTo>
                <a:lnTo>
                  <a:pt x="3492500" y="4368800"/>
                </a:lnTo>
                <a:lnTo>
                  <a:pt x="6134100" y="368300"/>
                </a:lnTo>
                <a:lnTo>
                  <a:pt x="6134100" y="0"/>
                </a:lnTo>
                <a:lnTo>
                  <a:pt x="5105400" y="0"/>
                </a:lnTo>
                <a:lnTo>
                  <a:pt x="2527300" y="3937000"/>
                </a:lnTo>
                <a:lnTo>
                  <a:pt x="1104900" y="39370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9" name="Freeform 7149"/>
          <p:cNvSpPr/>
          <p:nvPr/>
        </p:nvSpPr>
        <p:spPr>
          <a:xfrm rot="0" flipH="0" flipV="0">
            <a:off x="6642557" y="1201096"/>
            <a:ext cx="123952" cy="142240"/>
          </a:xfrm>
          <a:custGeom>
            <a:pathLst>
              <a:path w="7747000" h="8890000">
                <a:moveTo>
                  <a:pt x="0" y="8890000"/>
                </a:moveTo>
                <a:lnTo>
                  <a:pt x="1016000" y="8890000"/>
                </a:lnTo>
                <a:lnTo>
                  <a:pt x="1930400" y="6527800"/>
                </a:lnTo>
                <a:lnTo>
                  <a:pt x="5765800" y="6527800"/>
                </a:lnTo>
                <a:lnTo>
                  <a:pt x="6654800" y="8890000"/>
                </a:lnTo>
                <a:lnTo>
                  <a:pt x="7747000" y="8890000"/>
                </a:lnTo>
                <a:lnTo>
                  <a:pt x="7747000" y="8521700"/>
                </a:lnTo>
                <a:lnTo>
                  <a:pt x="4419600" y="0"/>
                </a:lnTo>
                <a:lnTo>
                  <a:pt x="3314700" y="0"/>
                </a:lnTo>
                <a:lnTo>
                  <a:pt x="0" y="8521700"/>
                </a:lnTo>
                <a:close/>
                <a:moveTo>
                  <a:pt x="2260600" y="5588000"/>
                </a:moveTo>
                <a:lnTo>
                  <a:pt x="3848100" y="1473200"/>
                </a:lnTo>
                <a:lnTo>
                  <a:pt x="5422900" y="5588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0" name="Freeform 7150"/>
          <p:cNvSpPr/>
          <p:nvPr/>
        </p:nvSpPr>
        <p:spPr>
          <a:xfrm rot="0" flipH="0" flipV="0">
            <a:off x="6840677" y="1201096"/>
            <a:ext cx="104648" cy="142240"/>
          </a:xfrm>
          <a:custGeom>
            <a:pathLst>
              <a:path w="65405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4914900"/>
                </a:lnTo>
                <a:lnTo>
                  <a:pt x="5435600" y="4914900"/>
                </a:lnTo>
                <a:lnTo>
                  <a:pt x="5435600" y="8890000"/>
                </a:lnTo>
                <a:lnTo>
                  <a:pt x="6540500" y="8890000"/>
                </a:lnTo>
                <a:lnTo>
                  <a:pt x="6540500" y="0"/>
                </a:lnTo>
                <a:lnTo>
                  <a:pt x="5435600" y="0"/>
                </a:lnTo>
                <a:lnTo>
                  <a:pt x="5435600" y="3937000"/>
                </a:lnTo>
                <a:lnTo>
                  <a:pt x="1104900" y="39370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1" name="Freeform 7151"/>
          <p:cNvSpPr/>
          <p:nvPr/>
        </p:nvSpPr>
        <p:spPr>
          <a:xfrm rot="0" flipH="0" flipV="0">
            <a:off x="6968896" y="1201096"/>
            <a:ext cx="123952" cy="142240"/>
          </a:xfrm>
          <a:custGeom>
            <a:pathLst>
              <a:path w="7747000" h="8890000">
                <a:moveTo>
                  <a:pt x="0" y="8890000"/>
                </a:moveTo>
                <a:lnTo>
                  <a:pt x="1016000" y="8890000"/>
                </a:lnTo>
                <a:lnTo>
                  <a:pt x="1930400" y="6527800"/>
                </a:lnTo>
                <a:lnTo>
                  <a:pt x="5765800" y="6527800"/>
                </a:lnTo>
                <a:lnTo>
                  <a:pt x="6654800" y="8890000"/>
                </a:lnTo>
                <a:lnTo>
                  <a:pt x="7747000" y="8890000"/>
                </a:lnTo>
                <a:lnTo>
                  <a:pt x="7747000" y="8521700"/>
                </a:lnTo>
                <a:lnTo>
                  <a:pt x="4419600" y="0"/>
                </a:lnTo>
                <a:lnTo>
                  <a:pt x="3314700" y="0"/>
                </a:lnTo>
                <a:lnTo>
                  <a:pt x="0" y="8521700"/>
                </a:lnTo>
                <a:close/>
                <a:moveTo>
                  <a:pt x="2260600" y="5588000"/>
                </a:moveTo>
                <a:lnTo>
                  <a:pt x="3848100" y="1473200"/>
                </a:lnTo>
                <a:lnTo>
                  <a:pt x="5422900" y="5588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2" name="Freeform 7152"/>
          <p:cNvSpPr/>
          <p:nvPr/>
        </p:nvSpPr>
        <p:spPr>
          <a:xfrm rot="0" flipH="0" flipV="0">
            <a:off x="7167016" y="1201096"/>
            <a:ext cx="103428" cy="142240"/>
          </a:xfrm>
          <a:custGeom>
            <a:pathLst>
              <a:path w="64643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977900"/>
                </a:lnTo>
                <a:lnTo>
                  <a:pt x="5359400" y="977900"/>
                </a:lnTo>
                <a:lnTo>
                  <a:pt x="5359400" y="8890000"/>
                </a:lnTo>
                <a:lnTo>
                  <a:pt x="6464300" y="8890000"/>
                </a:lnTo>
                <a:lnTo>
                  <a:pt x="6464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3" name="Freeform 7153"/>
          <p:cNvSpPr/>
          <p:nvPr/>
        </p:nvSpPr>
        <p:spPr>
          <a:xfrm rot="0" flipH="0" flipV="0">
            <a:off x="7304176" y="1198048"/>
            <a:ext cx="109321" cy="148336"/>
          </a:xfrm>
          <a:custGeom>
            <a:pathLst>
              <a:path w="6832600" h="9271000">
                <a:moveTo>
                  <a:pt x="3416300" y="8255000"/>
                </a:moveTo>
                <a:cubicBezTo>
                  <a:pt x="1917700" y="8255000"/>
                  <a:pt x="1104900" y="7378700"/>
                  <a:pt x="1104900" y="6134100"/>
                </a:cubicBezTo>
                <a:lnTo>
                  <a:pt x="1104900" y="3136900"/>
                </a:lnTo>
                <a:cubicBezTo>
                  <a:pt x="1104900" y="1892300"/>
                  <a:pt x="1917700" y="1016000"/>
                  <a:pt x="3416300" y="1016000"/>
                </a:cubicBezTo>
                <a:cubicBezTo>
                  <a:pt x="4902200" y="1016000"/>
                  <a:pt x="5727700" y="1892300"/>
                  <a:pt x="5727700" y="3136900"/>
                </a:cubicBezTo>
                <a:lnTo>
                  <a:pt x="5727700" y="6134100"/>
                </a:lnTo>
                <a:cubicBezTo>
                  <a:pt x="5727700" y="7378700"/>
                  <a:pt x="4902200" y="8255000"/>
                  <a:pt x="3416300" y="8255000"/>
                </a:cubicBezTo>
                <a:close/>
                <a:moveTo>
                  <a:pt x="3416300" y="9271000"/>
                </a:moveTo>
                <a:cubicBezTo>
                  <a:pt x="5499100" y="9271000"/>
                  <a:pt x="6832600" y="8102600"/>
                  <a:pt x="6832600" y="6083300"/>
                </a:cubicBezTo>
                <a:lnTo>
                  <a:pt x="6832600" y="3187700"/>
                </a:lnTo>
                <a:cubicBezTo>
                  <a:pt x="6832600" y="1168400"/>
                  <a:pt x="5499100" y="0"/>
                  <a:pt x="3416300" y="0"/>
                </a:cubicBezTo>
                <a:cubicBezTo>
                  <a:pt x="1333500" y="0"/>
                  <a:pt x="0" y="1168400"/>
                  <a:pt x="0" y="3187700"/>
                </a:cubicBezTo>
                <a:lnTo>
                  <a:pt x="0" y="6083300"/>
                </a:lnTo>
                <a:cubicBezTo>
                  <a:pt x="0" y="8102600"/>
                  <a:pt x="1333500" y="9271000"/>
                  <a:pt x="3416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4" name="Freeform 7154"/>
          <p:cNvSpPr/>
          <p:nvPr/>
        </p:nvSpPr>
        <p:spPr>
          <a:xfrm rot="0" flipH="0" flipV="0">
            <a:off x="7431583" y="1201096"/>
            <a:ext cx="114401" cy="142240"/>
          </a:xfrm>
          <a:custGeom>
            <a:pathLst>
              <a:path w="7150100" h="8890000">
                <a:moveTo>
                  <a:pt x="0" y="8890000"/>
                </a:moveTo>
                <a:cubicBezTo>
                  <a:pt x="1905000" y="8890000"/>
                  <a:pt x="2781300" y="7810500"/>
                  <a:pt x="2781300" y="4445000"/>
                </a:cubicBezTo>
                <a:lnTo>
                  <a:pt x="2781300" y="977900"/>
                </a:lnTo>
                <a:lnTo>
                  <a:pt x="6045200" y="977900"/>
                </a:lnTo>
                <a:lnTo>
                  <a:pt x="6045200" y="8890000"/>
                </a:lnTo>
                <a:lnTo>
                  <a:pt x="7150100" y="8890000"/>
                </a:lnTo>
                <a:lnTo>
                  <a:pt x="7150100" y="0"/>
                </a:lnTo>
                <a:lnTo>
                  <a:pt x="1739900" y="0"/>
                </a:lnTo>
                <a:lnTo>
                  <a:pt x="1739900" y="4330700"/>
                </a:lnTo>
                <a:cubicBezTo>
                  <a:pt x="1739900" y="7162800"/>
                  <a:pt x="1320800" y="7874000"/>
                  <a:pt x="0" y="7874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5" name="Freeform 7155"/>
          <p:cNvSpPr/>
          <p:nvPr/>
        </p:nvSpPr>
        <p:spPr>
          <a:xfrm rot="0" flipH="0" flipV="0">
            <a:off x="7567524" y="1201096"/>
            <a:ext cx="111760" cy="142240"/>
          </a:xfrm>
          <a:custGeom>
            <a:pathLst>
              <a:path w="6985000" h="8890000">
                <a:moveTo>
                  <a:pt x="2159000" y="8521700"/>
                </a:moveTo>
                <a:lnTo>
                  <a:pt x="2159000" y="8890000"/>
                </a:lnTo>
                <a:lnTo>
                  <a:pt x="3213100" y="8890000"/>
                </a:lnTo>
                <a:lnTo>
                  <a:pt x="6985000" y="368300"/>
                </a:lnTo>
                <a:lnTo>
                  <a:pt x="6985000" y="0"/>
                </a:lnTo>
                <a:lnTo>
                  <a:pt x="6007100" y="0"/>
                </a:lnTo>
                <a:lnTo>
                  <a:pt x="3695700" y="5257800"/>
                </a:lnTo>
                <a:lnTo>
                  <a:pt x="1028700" y="0"/>
                </a:lnTo>
                <a:lnTo>
                  <a:pt x="0" y="0"/>
                </a:lnTo>
                <a:lnTo>
                  <a:pt x="0" y="368300"/>
                </a:lnTo>
                <a:lnTo>
                  <a:pt x="3136900" y="6489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6" name="Freeform 7156"/>
          <p:cNvSpPr/>
          <p:nvPr/>
        </p:nvSpPr>
        <p:spPr>
          <a:xfrm rot="0" flipH="0" flipV="0">
            <a:off x="7694726" y="1201096"/>
            <a:ext cx="99974" cy="142240"/>
          </a:xfrm>
          <a:custGeom>
            <a:pathLst>
              <a:path w="6248400" h="8890000">
                <a:moveTo>
                  <a:pt x="5143500" y="8890000"/>
                </a:moveTo>
                <a:lnTo>
                  <a:pt x="6248400" y="8890000"/>
                </a:lnTo>
                <a:lnTo>
                  <a:pt x="6248400" y="0"/>
                </a:lnTo>
                <a:lnTo>
                  <a:pt x="5143500" y="0"/>
                </a:lnTo>
                <a:lnTo>
                  <a:pt x="5143500" y="4089400"/>
                </a:lnTo>
                <a:cubicBezTo>
                  <a:pt x="4572000" y="4318000"/>
                  <a:pt x="3886200" y="4445000"/>
                  <a:pt x="3225800" y="4445000"/>
                </a:cubicBezTo>
                <a:cubicBezTo>
                  <a:pt x="1790700" y="4445000"/>
                  <a:pt x="1104900" y="3810000"/>
                  <a:pt x="1104900" y="2679700"/>
                </a:cubicBezTo>
                <a:lnTo>
                  <a:pt x="1104900" y="0"/>
                </a:lnTo>
                <a:lnTo>
                  <a:pt x="0" y="0"/>
                </a:lnTo>
                <a:lnTo>
                  <a:pt x="0" y="2794000"/>
                </a:lnTo>
                <a:cubicBezTo>
                  <a:pt x="0" y="4978400"/>
                  <a:pt x="1638300" y="5461000"/>
                  <a:pt x="3149600" y="5461000"/>
                </a:cubicBezTo>
                <a:cubicBezTo>
                  <a:pt x="3835400" y="5461000"/>
                  <a:pt x="4559300" y="5321300"/>
                  <a:pt x="5143500" y="5118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7" name="Freeform 7157"/>
          <p:cNvSpPr/>
          <p:nvPr/>
        </p:nvSpPr>
        <p:spPr>
          <a:xfrm rot="0" flipH="0" flipV="0">
            <a:off x="7832496" y="1201096"/>
            <a:ext cx="88798" cy="142240"/>
          </a:xfrm>
          <a:custGeom>
            <a:pathLst>
              <a:path w="5549900" h="8890000">
                <a:moveTo>
                  <a:pt x="0" y="8890000"/>
                </a:moveTo>
                <a:lnTo>
                  <a:pt x="5549900" y="8890000"/>
                </a:lnTo>
                <a:lnTo>
                  <a:pt x="5549900" y="7912100"/>
                </a:lnTo>
                <a:lnTo>
                  <a:pt x="1104900" y="7912100"/>
                </a:lnTo>
                <a:lnTo>
                  <a:pt x="1104900" y="4902200"/>
                </a:lnTo>
                <a:lnTo>
                  <a:pt x="4940300" y="4902200"/>
                </a:lnTo>
                <a:lnTo>
                  <a:pt x="4940300" y="3924300"/>
                </a:lnTo>
                <a:lnTo>
                  <a:pt x="1104900" y="3924300"/>
                </a:lnTo>
                <a:lnTo>
                  <a:pt x="1104900" y="977900"/>
                </a:lnTo>
                <a:lnTo>
                  <a:pt x="5537200" y="977900"/>
                </a:lnTo>
                <a:lnTo>
                  <a:pt x="553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8" name="Freeform 7158"/>
          <p:cNvSpPr/>
          <p:nvPr/>
        </p:nvSpPr>
        <p:spPr>
          <a:xfrm rot="0" flipH="0" flipV="0">
            <a:off x="7951165" y="1201096"/>
            <a:ext cx="104648" cy="142240"/>
          </a:xfrm>
          <a:custGeom>
            <a:pathLst>
              <a:path w="65405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4914900"/>
                </a:lnTo>
                <a:lnTo>
                  <a:pt x="5435600" y="4914900"/>
                </a:lnTo>
                <a:lnTo>
                  <a:pt x="5435600" y="8890000"/>
                </a:lnTo>
                <a:lnTo>
                  <a:pt x="6540500" y="8890000"/>
                </a:lnTo>
                <a:lnTo>
                  <a:pt x="6540500" y="0"/>
                </a:lnTo>
                <a:lnTo>
                  <a:pt x="5435600" y="0"/>
                </a:lnTo>
                <a:lnTo>
                  <a:pt x="5435600" y="3937000"/>
                </a:lnTo>
                <a:lnTo>
                  <a:pt x="1104900" y="39370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9" name="Freeform 7159"/>
          <p:cNvSpPr/>
          <p:nvPr/>
        </p:nvSpPr>
        <p:spPr>
          <a:xfrm rot="0" flipH="0" flipV="0">
            <a:off x="8093608" y="1201096"/>
            <a:ext cx="105257" cy="142240"/>
          </a:xfrm>
          <a:custGeom>
            <a:pathLst>
              <a:path w="6578600" h="8890000">
                <a:moveTo>
                  <a:pt x="0" y="8890000"/>
                </a:moveTo>
                <a:lnTo>
                  <a:pt x="1016000" y="8890000"/>
                </a:lnTo>
                <a:lnTo>
                  <a:pt x="5473700" y="1917700"/>
                </a:lnTo>
                <a:lnTo>
                  <a:pt x="5473700" y="8890000"/>
                </a:lnTo>
                <a:lnTo>
                  <a:pt x="6578600" y="8890000"/>
                </a:lnTo>
                <a:lnTo>
                  <a:pt x="6578600" y="0"/>
                </a:lnTo>
                <a:lnTo>
                  <a:pt x="5562600" y="0"/>
                </a:lnTo>
                <a:lnTo>
                  <a:pt x="1104900" y="69723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0" name="Freeform 7160"/>
          <p:cNvSpPr/>
          <p:nvPr/>
        </p:nvSpPr>
        <p:spPr>
          <a:xfrm rot="0" flipH="0" flipV="0">
            <a:off x="8236661" y="1201096"/>
            <a:ext cx="88798" cy="142240"/>
          </a:xfrm>
          <a:custGeom>
            <a:pathLst>
              <a:path w="5549900" h="8890000">
                <a:moveTo>
                  <a:pt x="0" y="8890000"/>
                </a:moveTo>
                <a:lnTo>
                  <a:pt x="5549900" y="8890000"/>
                </a:lnTo>
                <a:lnTo>
                  <a:pt x="5549900" y="7912100"/>
                </a:lnTo>
                <a:lnTo>
                  <a:pt x="1104900" y="7912100"/>
                </a:lnTo>
                <a:lnTo>
                  <a:pt x="1104900" y="4902200"/>
                </a:lnTo>
                <a:lnTo>
                  <a:pt x="4940300" y="4902200"/>
                </a:lnTo>
                <a:lnTo>
                  <a:pt x="4940300" y="3924300"/>
                </a:lnTo>
                <a:lnTo>
                  <a:pt x="1104900" y="3924300"/>
                </a:lnTo>
                <a:lnTo>
                  <a:pt x="1104900" y="977900"/>
                </a:lnTo>
                <a:lnTo>
                  <a:pt x="5537200" y="977900"/>
                </a:lnTo>
                <a:lnTo>
                  <a:pt x="553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1" name="Freeform 7161"/>
          <p:cNvSpPr/>
          <p:nvPr/>
        </p:nvSpPr>
        <p:spPr>
          <a:xfrm rot="0" flipH="0" flipV="0">
            <a:off x="8397798" y="1198048"/>
            <a:ext cx="103225" cy="148336"/>
          </a:xfrm>
          <a:custGeom>
            <a:pathLst>
              <a:path w="6451600" h="9271000">
                <a:moveTo>
                  <a:pt x="3333948" y="9271000"/>
                </a:moveTo>
                <a:cubicBezTo>
                  <a:pt x="5319117" y="9271000"/>
                  <a:pt x="6451600" y="8191500"/>
                  <a:pt x="6451600" y="6565900"/>
                </a:cubicBezTo>
                <a:cubicBezTo>
                  <a:pt x="6451600" y="5422900"/>
                  <a:pt x="5740400" y="4749800"/>
                  <a:pt x="4876800" y="4508500"/>
                </a:cubicBezTo>
                <a:cubicBezTo>
                  <a:pt x="5638800" y="4216400"/>
                  <a:pt x="6235700" y="3581400"/>
                  <a:pt x="6235700" y="2514600"/>
                </a:cubicBezTo>
                <a:cubicBezTo>
                  <a:pt x="6235700" y="1066800"/>
                  <a:pt x="5179417" y="0"/>
                  <a:pt x="3270448" y="0"/>
                </a:cubicBezTo>
                <a:cubicBezTo>
                  <a:pt x="1539478" y="0"/>
                  <a:pt x="190500" y="965200"/>
                  <a:pt x="190500" y="3022600"/>
                </a:cubicBezTo>
                <a:lnTo>
                  <a:pt x="1295400" y="3022600"/>
                </a:lnTo>
                <a:cubicBezTo>
                  <a:pt x="1295400" y="1651000"/>
                  <a:pt x="2159000" y="1016000"/>
                  <a:pt x="3276600" y="1016000"/>
                </a:cubicBezTo>
                <a:cubicBezTo>
                  <a:pt x="4483100" y="1016000"/>
                  <a:pt x="5118100" y="1714500"/>
                  <a:pt x="5118100" y="2616200"/>
                </a:cubicBezTo>
                <a:cubicBezTo>
                  <a:pt x="5118100" y="3568700"/>
                  <a:pt x="4495800" y="4051300"/>
                  <a:pt x="3505200" y="4051300"/>
                </a:cubicBezTo>
                <a:lnTo>
                  <a:pt x="2260600" y="4051300"/>
                </a:lnTo>
                <a:lnTo>
                  <a:pt x="2260600" y="5029200"/>
                </a:lnTo>
                <a:lnTo>
                  <a:pt x="3505200" y="5029200"/>
                </a:lnTo>
                <a:cubicBezTo>
                  <a:pt x="4648200" y="5029200"/>
                  <a:pt x="5346700" y="5588000"/>
                  <a:pt x="5346700" y="6565900"/>
                </a:cubicBezTo>
                <a:cubicBezTo>
                  <a:pt x="5346700" y="7645400"/>
                  <a:pt x="4620617" y="8255000"/>
                  <a:pt x="3372246" y="8255000"/>
                </a:cubicBezTo>
                <a:cubicBezTo>
                  <a:pt x="2111176" y="8255000"/>
                  <a:pt x="1104900" y="7607300"/>
                  <a:pt x="1104900" y="6248400"/>
                </a:cubicBezTo>
                <a:lnTo>
                  <a:pt x="0" y="6248400"/>
                </a:lnTo>
                <a:cubicBezTo>
                  <a:pt x="0" y="8305800"/>
                  <a:pt x="1501576" y="9271000"/>
                  <a:pt x="3333948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2" name="Freeform 7162"/>
          <p:cNvSpPr/>
          <p:nvPr/>
        </p:nvSpPr>
        <p:spPr>
          <a:xfrm rot="0" flipH="0" flipV="0">
            <a:off x="8516467" y="1201096"/>
            <a:ext cx="123952" cy="142240"/>
          </a:xfrm>
          <a:custGeom>
            <a:pathLst>
              <a:path w="7747000" h="8890000">
                <a:moveTo>
                  <a:pt x="0" y="8890000"/>
                </a:moveTo>
                <a:lnTo>
                  <a:pt x="1016000" y="8890000"/>
                </a:lnTo>
                <a:lnTo>
                  <a:pt x="1930400" y="6527800"/>
                </a:lnTo>
                <a:lnTo>
                  <a:pt x="5765800" y="6527800"/>
                </a:lnTo>
                <a:lnTo>
                  <a:pt x="6654800" y="8890000"/>
                </a:lnTo>
                <a:lnTo>
                  <a:pt x="7747000" y="8890000"/>
                </a:lnTo>
                <a:lnTo>
                  <a:pt x="7747000" y="8521700"/>
                </a:lnTo>
                <a:lnTo>
                  <a:pt x="4419600" y="0"/>
                </a:lnTo>
                <a:lnTo>
                  <a:pt x="3314700" y="0"/>
                </a:lnTo>
                <a:lnTo>
                  <a:pt x="0" y="8521700"/>
                </a:lnTo>
                <a:close/>
                <a:moveTo>
                  <a:pt x="2260600" y="5588000"/>
                </a:moveTo>
                <a:lnTo>
                  <a:pt x="3848100" y="1473200"/>
                </a:lnTo>
                <a:lnTo>
                  <a:pt x="5422900" y="5588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3" name="Freeform 7163"/>
          <p:cNvSpPr/>
          <p:nvPr/>
        </p:nvSpPr>
        <p:spPr>
          <a:xfrm rot="0" flipH="0" flipV="0">
            <a:off x="8663990" y="1162691"/>
            <a:ext cx="105257" cy="180644"/>
          </a:xfrm>
          <a:custGeom>
            <a:pathLst>
              <a:path w="6578600" h="11290300">
                <a:moveTo>
                  <a:pt x="0" y="11290300"/>
                </a:moveTo>
                <a:lnTo>
                  <a:pt x="1016000" y="11290300"/>
                </a:lnTo>
                <a:lnTo>
                  <a:pt x="5473700" y="4318000"/>
                </a:lnTo>
                <a:lnTo>
                  <a:pt x="5473700" y="11290300"/>
                </a:lnTo>
                <a:lnTo>
                  <a:pt x="6578600" y="11290300"/>
                </a:lnTo>
                <a:lnTo>
                  <a:pt x="6578600" y="2400300"/>
                </a:lnTo>
                <a:lnTo>
                  <a:pt x="5562600" y="2400300"/>
                </a:lnTo>
                <a:lnTo>
                  <a:pt x="1104900" y="9372600"/>
                </a:lnTo>
                <a:lnTo>
                  <a:pt x="1104900" y="2400300"/>
                </a:lnTo>
                <a:lnTo>
                  <a:pt x="0" y="2400300"/>
                </a:lnTo>
                <a:close/>
                <a:moveTo>
                  <a:pt x="3289300" y="1892300"/>
                </a:moveTo>
                <a:cubicBezTo>
                  <a:pt x="4457700" y="1892300"/>
                  <a:pt x="5283200" y="1257300"/>
                  <a:pt x="5283200" y="152400"/>
                </a:cubicBezTo>
                <a:lnTo>
                  <a:pt x="5283200" y="0"/>
                </a:lnTo>
                <a:lnTo>
                  <a:pt x="4394200" y="0"/>
                </a:lnTo>
                <a:lnTo>
                  <a:pt x="4394200" y="139700"/>
                </a:lnTo>
                <a:cubicBezTo>
                  <a:pt x="4394200" y="749300"/>
                  <a:pt x="3987800" y="1117600"/>
                  <a:pt x="3289300" y="1117600"/>
                </a:cubicBezTo>
                <a:cubicBezTo>
                  <a:pt x="2590800" y="1117600"/>
                  <a:pt x="2197100" y="749300"/>
                  <a:pt x="2197100" y="139700"/>
                </a:cubicBezTo>
                <a:lnTo>
                  <a:pt x="2197100" y="0"/>
                </a:lnTo>
                <a:lnTo>
                  <a:pt x="1308100" y="0"/>
                </a:lnTo>
                <a:lnTo>
                  <a:pt x="1308100" y="152400"/>
                </a:lnTo>
                <a:cubicBezTo>
                  <a:pt x="1308100" y="1257300"/>
                  <a:pt x="2120900" y="1892300"/>
                  <a:pt x="3289300" y="18923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4" name="Freeform 7164"/>
          <p:cNvSpPr/>
          <p:nvPr/>
        </p:nvSpPr>
        <p:spPr>
          <a:xfrm rot="0" flipH="0" flipV="0">
            <a:off x="8807043" y="1201096"/>
            <a:ext cx="125374" cy="142240"/>
          </a:xfrm>
          <a:custGeom>
            <a:pathLst>
              <a:path w="7835900" h="8890000">
                <a:moveTo>
                  <a:pt x="0" y="8890000"/>
                </a:moveTo>
                <a:lnTo>
                  <a:pt x="1066800" y="8890000"/>
                </a:lnTo>
                <a:lnTo>
                  <a:pt x="1066800" y="1968500"/>
                </a:lnTo>
                <a:lnTo>
                  <a:pt x="3556000" y="5867400"/>
                </a:lnTo>
                <a:lnTo>
                  <a:pt x="4279900" y="5867400"/>
                </a:lnTo>
                <a:lnTo>
                  <a:pt x="6769100" y="1955800"/>
                </a:lnTo>
                <a:lnTo>
                  <a:pt x="6769100" y="8890000"/>
                </a:lnTo>
                <a:lnTo>
                  <a:pt x="7835900" y="8890000"/>
                </a:lnTo>
                <a:lnTo>
                  <a:pt x="7835900" y="0"/>
                </a:lnTo>
                <a:lnTo>
                  <a:pt x="6807200" y="0"/>
                </a:lnTo>
                <a:lnTo>
                  <a:pt x="3937000" y="4508500"/>
                </a:lnTo>
                <a:lnTo>
                  <a:pt x="1066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5" name="Freeform 7165"/>
          <p:cNvSpPr/>
          <p:nvPr/>
        </p:nvSpPr>
        <p:spPr>
          <a:xfrm rot="0" flipH="0" flipV="0">
            <a:off x="8955989" y="1201096"/>
            <a:ext cx="123952" cy="142240"/>
          </a:xfrm>
          <a:custGeom>
            <a:pathLst>
              <a:path w="7747000" h="8890000">
                <a:moveTo>
                  <a:pt x="0" y="8890000"/>
                </a:moveTo>
                <a:lnTo>
                  <a:pt x="1016000" y="8890000"/>
                </a:lnTo>
                <a:lnTo>
                  <a:pt x="1930400" y="6527800"/>
                </a:lnTo>
                <a:lnTo>
                  <a:pt x="5765800" y="6527800"/>
                </a:lnTo>
                <a:lnTo>
                  <a:pt x="6654800" y="8890000"/>
                </a:lnTo>
                <a:lnTo>
                  <a:pt x="7747000" y="8890000"/>
                </a:lnTo>
                <a:lnTo>
                  <a:pt x="7747000" y="8521700"/>
                </a:lnTo>
                <a:lnTo>
                  <a:pt x="4419600" y="0"/>
                </a:lnTo>
                <a:lnTo>
                  <a:pt x="3314700" y="0"/>
                </a:lnTo>
                <a:lnTo>
                  <a:pt x="0" y="8521700"/>
                </a:lnTo>
                <a:close/>
                <a:moveTo>
                  <a:pt x="2260600" y="5588000"/>
                </a:moveTo>
                <a:lnTo>
                  <a:pt x="3848100" y="1473200"/>
                </a:lnTo>
                <a:lnTo>
                  <a:pt x="5422900" y="5588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6" name="Freeform 7166"/>
          <p:cNvSpPr/>
          <p:nvPr/>
        </p:nvSpPr>
        <p:spPr>
          <a:xfrm rot="0" flipH="0" flipV="0">
            <a:off x="9099854" y="1238891"/>
            <a:ext cx="19100" cy="104444"/>
          </a:xfrm>
          <a:custGeom>
            <a:pathLst>
              <a:path w="1193800" h="6527800">
                <a:moveTo>
                  <a:pt x="0" y="6527800"/>
                </a:moveTo>
                <a:lnTo>
                  <a:pt x="1193800" y="6527800"/>
                </a:lnTo>
                <a:lnTo>
                  <a:pt x="1193800" y="4851400"/>
                </a:lnTo>
                <a:lnTo>
                  <a:pt x="0" y="4851400"/>
                </a:lnTo>
                <a:close/>
                <a:moveTo>
                  <a:pt x="0" y="1676400"/>
                </a:moveTo>
                <a:lnTo>
                  <a:pt x="1193800" y="1676400"/>
                </a:lnTo>
                <a:lnTo>
                  <a:pt x="1193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7" name="Rectangle 7167"/>
          <p:cNvSpPr/>
          <p:nvPr/>
        </p:nvSpPr>
        <p:spPr>
          <a:xfrm rot="0" flipH="0" flipV="0">
            <a:off x="5991504" y="1517183"/>
            <a:ext cx="3097377" cy="220004"/>
          </a:xfrm>
          <a:prstGeom prst="rect">
            <a:avLst/>
          </a:prstGeom>
        </p:spPr>
      </p:sp>
      <p:sp>
        <p:nvSpPr>
          <p:cNvPr id="7168" name="Freeform 7168">
            <a:hlinkClick r:id="rId101"/>
          </p:cNvPr>
          <p:cNvSpPr/>
          <p:nvPr/>
        </p:nvSpPr>
        <p:spPr>
          <a:xfrm rot="0" flipH="0" flipV="0">
            <a:off x="6004153" y="1591494"/>
            <a:ext cx="64465" cy="107442"/>
          </a:xfrm>
          <a:custGeom>
            <a:pathLst>
              <a:path w="5372100" h="8953500">
                <a:moveTo>
                  <a:pt x="0" y="8953500"/>
                </a:moveTo>
                <a:lnTo>
                  <a:pt x="1016000" y="8953500"/>
                </a:lnTo>
                <a:lnTo>
                  <a:pt x="1016000" y="4229100"/>
                </a:lnTo>
                <a:cubicBezTo>
                  <a:pt x="1409700" y="3759200"/>
                  <a:pt x="2108200" y="3200400"/>
                  <a:pt x="2908300" y="3200400"/>
                </a:cubicBezTo>
                <a:cubicBezTo>
                  <a:pt x="3721100" y="3200400"/>
                  <a:pt x="4356100" y="3708400"/>
                  <a:pt x="4356100" y="4838700"/>
                </a:cubicBezTo>
                <a:lnTo>
                  <a:pt x="4356100" y="8953500"/>
                </a:lnTo>
                <a:lnTo>
                  <a:pt x="5372100" y="8953500"/>
                </a:lnTo>
                <a:lnTo>
                  <a:pt x="5372100" y="4724400"/>
                </a:lnTo>
                <a:cubicBezTo>
                  <a:pt x="5372100" y="3136900"/>
                  <a:pt x="4394200" y="2273300"/>
                  <a:pt x="3124200" y="2273300"/>
                </a:cubicBezTo>
                <a:cubicBezTo>
                  <a:pt x="2171700" y="2273300"/>
                  <a:pt x="1460500" y="2743200"/>
                  <a:pt x="1016000" y="3225800"/>
                </a:cubicBez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9" name="Freeform 7169">
            <a:hlinkClick r:id="rId101"/>
          </p:cNvPr>
          <p:cNvSpPr/>
          <p:nvPr/>
        </p:nvSpPr>
        <p:spPr>
          <a:xfrm rot="0" flipH="0" flipV="0">
            <a:off x="6083858" y="1604295"/>
            <a:ext cx="45110" cy="94640"/>
          </a:xfrm>
          <a:custGeom>
            <a:pathLst>
              <a:path w="3759200" h="7886700">
                <a:moveTo>
                  <a:pt x="3149600" y="7886700"/>
                </a:moveTo>
                <a:lnTo>
                  <a:pt x="3759200" y="7886700"/>
                </a:lnTo>
                <a:lnTo>
                  <a:pt x="3759200" y="6959600"/>
                </a:lnTo>
                <a:lnTo>
                  <a:pt x="3149600" y="6959600"/>
                </a:lnTo>
                <a:cubicBezTo>
                  <a:pt x="2489200" y="6959600"/>
                  <a:pt x="2082800" y="6616700"/>
                  <a:pt x="2082800" y="5740400"/>
                </a:cubicBezTo>
                <a:lnTo>
                  <a:pt x="2082800" y="2247900"/>
                </a:lnTo>
                <a:lnTo>
                  <a:pt x="3759200" y="2247900"/>
                </a:lnTo>
                <a:lnTo>
                  <a:pt x="3759200" y="1358900"/>
                </a:lnTo>
                <a:lnTo>
                  <a:pt x="2082800" y="1358900"/>
                </a:lnTo>
                <a:lnTo>
                  <a:pt x="2082800" y="0"/>
                </a:lnTo>
                <a:lnTo>
                  <a:pt x="1066800" y="0"/>
                </a:lnTo>
                <a:lnTo>
                  <a:pt x="1066800" y="1358900"/>
                </a:lnTo>
                <a:lnTo>
                  <a:pt x="0" y="1358900"/>
                </a:lnTo>
                <a:lnTo>
                  <a:pt x="0" y="2247900"/>
                </a:lnTo>
                <a:lnTo>
                  <a:pt x="1066800" y="2247900"/>
                </a:lnTo>
                <a:lnTo>
                  <a:pt x="1066800" y="5765800"/>
                </a:lnTo>
                <a:cubicBezTo>
                  <a:pt x="1066800" y="6819900"/>
                  <a:pt x="1511300" y="7886700"/>
                  <a:pt x="3149600" y="78867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0" name="Freeform 7170">
            <a:hlinkClick r:id="rId101"/>
          </p:cNvPr>
          <p:cNvSpPr/>
          <p:nvPr/>
        </p:nvSpPr>
        <p:spPr>
          <a:xfrm rot="0" flipH="0" flipV="0">
            <a:off x="6139789" y="1604295"/>
            <a:ext cx="45110" cy="94640"/>
          </a:xfrm>
          <a:custGeom>
            <a:pathLst>
              <a:path w="3759200" h="7886700">
                <a:moveTo>
                  <a:pt x="3149600" y="7886700"/>
                </a:moveTo>
                <a:lnTo>
                  <a:pt x="3759200" y="7886700"/>
                </a:lnTo>
                <a:lnTo>
                  <a:pt x="3759200" y="6959600"/>
                </a:lnTo>
                <a:lnTo>
                  <a:pt x="3149600" y="6959600"/>
                </a:lnTo>
                <a:cubicBezTo>
                  <a:pt x="2489200" y="6959600"/>
                  <a:pt x="2082800" y="6616700"/>
                  <a:pt x="2082800" y="5740400"/>
                </a:cubicBezTo>
                <a:lnTo>
                  <a:pt x="2082800" y="2247900"/>
                </a:lnTo>
                <a:lnTo>
                  <a:pt x="3759200" y="2247900"/>
                </a:lnTo>
                <a:lnTo>
                  <a:pt x="3759200" y="1358900"/>
                </a:lnTo>
                <a:lnTo>
                  <a:pt x="2082800" y="1358900"/>
                </a:lnTo>
                <a:lnTo>
                  <a:pt x="2082800" y="0"/>
                </a:lnTo>
                <a:lnTo>
                  <a:pt x="1066800" y="0"/>
                </a:lnTo>
                <a:lnTo>
                  <a:pt x="1066800" y="1358900"/>
                </a:lnTo>
                <a:lnTo>
                  <a:pt x="0" y="1358900"/>
                </a:lnTo>
                <a:lnTo>
                  <a:pt x="0" y="2247900"/>
                </a:lnTo>
                <a:lnTo>
                  <a:pt x="1066800" y="2247900"/>
                </a:lnTo>
                <a:lnTo>
                  <a:pt x="1066800" y="5765800"/>
                </a:lnTo>
                <a:cubicBezTo>
                  <a:pt x="1066800" y="6819900"/>
                  <a:pt x="1511300" y="7886700"/>
                  <a:pt x="3149600" y="78867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1" name="Freeform 7171">
            <a:hlinkClick r:id="rId101"/>
          </p:cNvPr>
          <p:cNvSpPr/>
          <p:nvPr/>
        </p:nvSpPr>
        <p:spPr>
          <a:xfrm rot="0" flipH="0" flipV="0">
            <a:off x="6204864" y="1618773"/>
            <a:ext cx="65074" cy="104546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2" name="Freeform 7172">
            <a:hlinkClick r:id="rId101"/>
          </p:cNvPr>
          <p:cNvSpPr/>
          <p:nvPr/>
        </p:nvSpPr>
        <p:spPr>
          <a:xfrm rot="0" flipH="0" flipV="0">
            <a:off x="6291732" y="1620602"/>
            <a:ext cx="14325" cy="78333"/>
          </a:xfrm>
          <a:custGeom>
            <a:pathLst>
              <a:path w="1193800" h="6527800">
                <a:moveTo>
                  <a:pt x="0" y="6527800"/>
                </a:moveTo>
                <a:lnTo>
                  <a:pt x="1193800" y="6527800"/>
                </a:lnTo>
                <a:lnTo>
                  <a:pt x="1193800" y="4851400"/>
                </a:lnTo>
                <a:lnTo>
                  <a:pt x="0" y="4851400"/>
                </a:lnTo>
                <a:close/>
                <a:moveTo>
                  <a:pt x="0" y="1676400"/>
                </a:moveTo>
                <a:lnTo>
                  <a:pt x="1193800" y="1676400"/>
                </a:lnTo>
                <a:lnTo>
                  <a:pt x="1193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3" name="Freeform 7173">
            <a:hlinkClick r:id="rId101"/>
          </p:cNvPr>
          <p:cNvSpPr/>
          <p:nvPr/>
        </p:nvSpPr>
        <p:spPr>
          <a:xfrm rot="0" flipH="0" flipV="0">
            <a:off x="6323888" y="1583416"/>
            <a:ext cx="56997" cy="130759"/>
          </a:xfrm>
          <a:custGeom>
            <a:pathLst>
              <a:path w="4749800" h="10896600">
                <a:moveTo>
                  <a:pt x="0" y="10896600"/>
                </a:moveTo>
                <a:lnTo>
                  <a:pt x="914400" y="10896600"/>
                </a:lnTo>
                <a:lnTo>
                  <a:pt x="4749800" y="368300"/>
                </a:lnTo>
                <a:lnTo>
                  <a:pt x="4749800" y="0"/>
                </a:lnTo>
                <a:lnTo>
                  <a:pt x="3835400" y="0"/>
                </a:lnTo>
                <a:lnTo>
                  <a:pt x="0" y="105283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4" name="Freeform 7174">
            <a:hlinkClick r:id="rId101"/>
          </p:cNvPr>
          <p:cNvSpPr/>
          <p:nvPr/>
        </p:nvSpPr>
        <p:spPr>
          <a:xfrm rot="0" flipH="0" flipV="0">
            <a:off x="6393992" y="1583416"/>
            <a:ext cx="56997" cy="130759"/>
          </a:xfrm>
          <a:custGeom>
            <a:pathLst>
              <a:path w="4749800" h="10896600">
                <a:moveTo>
                  <a:pt x="0" y="10896600"/>
                </a:moveTo>
                <a:lnTo>
                  <a:pt x="914400" y="10896600"/>
                </a:lnTo>
                <a:lnTo>
                  <a:pt x="4749800" y="368300"/>
                </a:lnTo>
                <a:lnTo>
                  <a:pt x="4749800" y="0"/>
                </a:lnTo>
                <a:lnTo>
                  <a:pt x="3835400" y="0"/>
                </a:lnTo>
                <a:lnTo>
                  <a:pt x="0" y="105283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5" name="Freeform 7175">
            <a:hlinkClick r:id="rId101"/>
          </p:cNvPr>
          <p:cNvSpPr/>
          <p:nvPr/>
        </p:nvSpPr>
        <p:spPr>
          <a:xfrm rot="0" flipH="0" flipV="0">
            <a:off x="6460287" y="1591189"/>
            <a:ext cx="44653" cy="107746"/>
          </a:xfrm>
          <a:custGeom>
            <a:pathLst>
              <a:path w="3721100" h="8978900">
                <a:moveTo>
                  <a:pt x="1066800" y="8978900"/>
                </a:moveTo>
                <a:lnTo>
                  <a:pt x="2082800" y="8978900"/>
                </a:lnTo>
                <a:lnTo>
                  <a:pt x="2082800" y="3340100"/>
                </a:lnTo>
                <a:lnTo>
                  <a:pt x="3657600" y="3340100"/>
                </a:lnTo>
                <a:lnTo>
                  <a:pt x="3657600" y="2451100"/>
                </a:lnTo>
                <a:lnTo>
                  <a:pt x="2082800" y="2451100"/>
                </a:lnTo>
                <a:lnTo>
                  <a:pt x="2082800" y="2235200"/>
                </a:lnTo>
                <a:cubicBezTo>
                  <a:pt x="2082800" y="1257300"/>
                  <a:pt x="2527300" y="927100"/>
                  <a:pt x="3390900" y="927100"/>
                </a:cubicBezTo>
                <a:cubicBezTo>
                  <a:pt x="3505200" y="927100"/>
                  <a:pt x="3670300" y="939800"/>
                  <a:pt x="3721100" y="939800"/>
                </a:cubicBezTo>
                <a:lnTo>
                  <a:pt x="3721100" y="25400"/>
                </a:lnTo>
                <a:cubicBezTo>
                  <a:pt x="3606800" y="12700"/>
                  <a:pt x="3441700" y="0"/>
                  <a:pt x="3276600" y="0"/>
                </a:cubicBezTo>
                <a:cubicBezTo>
                  <a:pt x="1549400" y="0"/>
                  <a:pt x="1066800" y="1066800"/>
                  <a:pt x="1066800" y="2451100"/>
                </a:cubicBezTo>
                <a:lnTo>
                  <a:pt x="0" y="2451100"/>
                </a:lnTo>
                <a:lnTo>
                  <a:pt x="0" y="3340100"/>
                </a:lnTo>
                <a:lnTo>
                  <a:pt x="1066800" y="33401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6" name="Freeform 7176">
            <a:hlinkClick r:id="rId101"/>
          </p:cNvPr>
          <p:cNvSpPr/>
          <p:nvPr/>
        </p:nvSpPr>
        <p:spPr>
          <a:xfrm rot="0" flipH="0" flipV="0">
            <a:off x="6521094" y="1618773"/>
            <a:ext cx="38404" cy="80162"/>
          </a:xfrm>
          <a:custGeom>
            <a:pathLst>
              <a:path w="3200400" h="6680200">
                <a:moveTo>
                  <a:pt x="0" y="6680200"/>
                </a:moveTo>
                <a:lnTo>
                  <a:pt x="1016000" y="6680200"/>
                </a:lnTo>
                <a:lnTo>
                  <a:pt x="1016000" y="1905000"/>
                </a:lnTo>
                <a:cubicBezTo>
                  <a:pt x="1524000" y="1295400"/>
                  <a:pt x="2197100" y="990600"/>
                  <a:pt x="3060700" y="990600"/>
                </a:cubicBezTo>
                <a:lnTo>
                  <a:pt x="3200400" y="990600"/>
                </a:lnTo>
                <a:lnTo>
                  <a:pt x="3200400" y="0"/>
                </a:lnTo>
                <a:lnTo>
                  <a:pt x="3035300" y="0"/>
                </a:lnTo>
                <a:cubicBezTo>
                  <a:pt x="2120900" y="0"/>
                  <a:pt x="1346200" y="520700"/>
                  <a:pt x="901700" y="1016000"/>
                </a:cubicBezTo>
                <a:lnTo>
                  <a:pt x="5334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7" name="Freeform 7177">
            <a:hlinkClick r:id="rId101"/>
          </p:cNvPr>
          <p:cNvSpPr/>
          <p:nvPr/>
        </p:nvSpPr>
        <p:spPr>
          <a:xfrm rot="0" flipH="0" flipV="0">
            <a:off x="6577177" y="1618773"/>
            <a:ext cx="65074" cy="104546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8" name="Freeform 7178">
            <a:hlinkClick r:id="rId101"/>
          </p:cNvPr>
          <p:cNvSpPr/>
          <p:nvPr/>
        </p:nvSpPr>
        <p:spPr>
          <a:xfrm rot="0" flipH="0" flipV="0">
            <a:off x="6665264" y="1618773"/>
            <a:ext cx="38404" cy="80162"/>
          </a:xfrm>
          <a:custGeom>
            <a:pathLst>
              <a:path w="3200400" h="6680200">
                <a:moveTo>
                  <a:pt x="0" y="6680200"/>
                </a:moveTo>
                <a:lnTo>
                  <a:pt x="1016000" y="6680200"/>
                </a:lnTo>
                <a:lnTo>
                  <a:pt x="1016000" y="1905000"/>
                </a:lnTo>
                <a:cubicBezTo>
                  <a:pt x="1524000" y="1295400"/>
                  <a:pt x="2197100" y="990600"/>
                  <a:pt x="3060700" y="990600"/>
                </a:cubicBezTo>
                <a:lnTo>
                  <a:pt x="3200400" y="990600"/>
                </a:lnTo>
                <a:lnTo>
                  <a:pt x="3200400" y="0"/>
                </a:lnTo>
                <a:lnTo>
                  <a:pt x="3035300" y="0"/>
                </a:lnTo>
                <a:cubicBezTo>
                  <a:pt x="2120900" y="0"/>
                  <a:pt x="1346200" y="520700"/>
                  <a:pt x="901700" y="1016000"/>
                </a:cubicBezTo>
                <a:lnTo>
                  <a:pt x="5334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9" name="Freeform 7179">
            <a:hlinkClick r:id="rId101"/>
          </p:cNvPr>
          <p:cNvSpPr/>
          <p:nvPr/>
        </p:nvSpPr>
        <p:spPr>
          <a:xfrm rot="0" flipH="0" flipV="0">
            <a:off x="6711442" y="1591189"/>
            <a:ext cx="44653" cy="107746"/>
          </a:xfrm>
          <a:custGeom>
            <a:pathLst>
              <a:path w="3721100" h="8978900">
                <a:moveTo>
                  <a:pt x="1066800" y="8978900"/>
                </a:moveTo>
                <a:lnTo>
                  <a:pt x="2082800" y="8978900"/>
                </a:lnTo>
                <a:lnTo>
                  <a:pt x="2082800" y="3340100"/>
                </a:lnTo>
                <a:lnTo>
                  <a:pt x="3657600" y="3340100"/>
                </a:lnTo>
                <a:lnTo>
                  <a:pt x="3657600" y="2451100"/>
                </a:lnTo>
                <a:lnTo>
                  <a:pt x="2082800" y="2451100"/>
                </a:lnTo>
                <a:lnTo>
                  <a:pt x="2082800" y="2235200"/>
                </a:lnTo>
                <a:cubicBezTo>
                  <a:pt x="2082800" y="1257300"/>
                  <a:pt x="2527300" y="927100"/>
                  <a:pt x="3390900" y="927100"/>
                </a:cubicBezTo>
                <a:cubicBezTo>
                  <a:pt x="3505200" y="927100"/>
                  <a:pt x="3670300" y="939800"/>
                  <a:pt x="3721100" y="939800"/>
                </a:cubicBezTo>
                <a:lnTo>
                  <a:pt x="3721100" y="25400"/>
                </a:lnTo>
                <a:cubicBezTo>
                  <a:pt x="3606800" y="12700"/>
                  <a:pt x="3441700" y="0"/>
                  <a:pt x="3276600" y="0"/>
                </a:cubicBezTo>
                <a:cubicBezTo>
                  <a:pt x="1549400" y="0"/>
                  <a:pt x="1066800" y="1066800"/>
                  <a:pt x="1066800" y="2451100"/>
                </a:cubicBezTo>
                <a:lnTo>
                  <a:pt x="0" y="2451100"/>
                </a:lnTo>
                <a:lnTo>
                  <a:pt x="0" y="3340100"/>
                </a:lnTo>
                <a:lnTo>
                  <a:pt x="1066800" y="33401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0" name="Freeform 7180">
            <a:hlinkClick r:id="rId101"/>
          </p:cNvPr>
          <p:cNvSpPr/>
          <p:nvPr/>
        </p:nvSpPr>
        <p:spPr>
          <a:xfrm rot="0" flipH="0" flipV="0">
            <a:off x="6771030" y="1678819"/>
            <a:ext cx="14325" cy="20116"/>
          </a:xfrm>
          <a:custGeom>
            <a:pathLst>
              <a:path w="1193800" h="1676400">
                <a:moveTo>
                  <a:pt x="0" y="1676400"/>
                </a:moveTo>
                <a:lnTo>
                  <a:pt x="1193800" y="1676400"/>
                </a:lnTo>
                <a:lnTo>
                  <a:pt x="1193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1" name="Freeform 7181">
            <a:hlinkClick r:id="rId101"/>
          </p:cNvPr>
          <p:cNvSpPr/>
          <p:nvPr/>
        </p:nvSpPr>
        <p:spPr>
          <a:xfrm rot="0" flipH="0" flipV="0">
            <a:off x="6809283" y="1618773"/>
            <a:ext cx="38404" cy="80162"/>
          </a:xfrm>
          <a:custGeom>
            <a:pathLst>
              <a:path w="3200400" h="6680200">
                <a:moveTo>
                  <a:pt x="0" y="6680200"/>
                </a:moveTo>
                <a:lnTo>
                  <a:pt x="1016000" y="6680200"/>
                </a:lnTo>
                <a:lnTo>
                  <a:pt x="1016000" y="1905000"/>
                </a:lnTo>
                <a:cubicBezTo>
                  <a:pt x="1524000" y="1295400"/>
                  <a:pt x="2197100" y="990600"/>
                  <a:pt x="3060700" y="990600"/>
                </a:cubicBezTo>
                <a:lnTo>
                  <a:pt x="3200400" y="990600"/>
                </a:lnTo>
                <a:lnTo>
                  <a:pt x="3200400" y="0"/>
                </a:lnTo>
                <a:lnTo>
                  <a:pt x="3035300" y="0"/>
                </a:lnTo>
                <a:cubicBezTo>
                  <a:pt x="2120900" y="0"/>
                  <a:pt x="1346200" y="520700"/>
                  <a:pt x="901700" y="1016000"/>
                </a:cubicBezTo>
                <a:lnTo>
                  <a:pt x="5334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2" name="Freeform 7182">
            <a:hlinkClick r:id="rId101"/>
          </p:cNvPr>
          <p:cNvSpPr/>
          <p:nvPr/>
        </p:nvSpPr>
        <p:spPr>
          <a:xfrm rot="0" flipH="0" flipV="0">
            <a:off x="6864603" y="1620602"/>
            <a:ext cx="64160" cy="80162"/>
          </a:xfrm>
          <a:custGeom>
            <a:pathLst>
              <a:path w="5346700" h="6680200">
                <a:moveTo>
                  <a:pt x="5346700" y="0"/>
                </a:moveTo>
                <a:lnTo>
                  <a:pt x="4330700" y="0"/>
                </a:lnTo>
                <a:lnTo>
                  <a:pt x="4330700" y="4724400"/>
                </a:lnTo>
                <a:cubicBezTo>
                  <a:pt x="3937000" y="5194300"/>
                  <a:pt x="3251200" y="5753100"/>
                  <a:pt x="2438400" y="5753100"/>
                </a:cubicBezTo>
                <a:cubicBezTo>
                  <a:pt x="1638300" y="5753100"/>
                  <a:pt x="1016000" y="5245100"/>
                  <a:pt x="1016000" y="4114800"/>
                </a:cubicBezTo>
                <a:lnTo>
                  <a:pt x="1016000" y="0"/>
                </a:lnTo>
                <a:lnTo>
                  <a:pt x="0" y="0"/>
                </a:lnTo>
                <a:lnTo>
                  <a:pt x="0" y="4229100"/>
                </a:lnTo>
                <a:cubicBezTo>
                  <a:pt x="0" y="5816600"/>
                  <a:pt x="939800" y="6680200"/>
                  <a:pt x="2235200" y="6680200"/>
                </a:cubicBezTo>
                <a:cubicBezTo>
                  <a:pt x="3200400" y="6680200"/>
                  <a:pt x="3924300" y="6184900"/>
                  <a:pt x="4368800" y="5664200"/>
                </a:cubicBezTo>
                <a:lnTo>
                  <a:pt x="4737100" y="6527800"/>
                </a:lnTo>
                <a:lnTo>
                  <a:pt x="5346700" y="65278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3" name="Freeform 7183">
            <a:hlinkClick r:id="rId101"/>
          </p:cNvPr>
          <p:cNvSpPr/>
          <p:nvPr/>
        </p:nvSpPr>
        <p:spPr>
          <a:xfrm rot="0" flipH="0" flipV="0">
            <a:off x="6947966" y="1583416"/>
            <a:ext cx="56997" cy="130759"/>
          </a:xfrm>
          <a:custGeom>
            <a:pathLst>
              <a:path w="4749800" h="10896600">
                <a:moveTo>
                  <a:pt x="0" y="10896600"/>
                </a:moveTo>
                <a:lnTo>
                  <a:pt x="914400" y="10896600"/>
                </a:lnTo>
                <a:lnTo>
                  <a:pt x="4749800" y="368300"/>
                </a:lnTo>
                <a:lnTo>
                  <a:pt x="4749800" y="0"/>
                </a:lnTo>
                <a:lnTo>
                  <a:pt x="3835400" y="0"/>
                </a:lnTo>
                <a:lnTo>
                  <a:pt x="0" y="105283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4" name="Freeform 7184">
            <a:hlinkClick r:id="rId101"/>
          </p:cNvPr>
          <p:cNvSpPr/>
          <p:nvPr/>
        </p:nvSpPr>
        <p:spPr>
          <a:xfrm rot="0" flipH="0" flipV="0">
            <a:off x="7019594" y="1620602"/>
            <a:ext cx="61722" cy="78333"/>
          </a:xfrm>
          <a:custGeom>
            <a:pathLst>
              <a:path w="5143500" h="6527800">
                <a:moveTo>
                  <a:pt x="0" y="6527800"/>
                </a:moveTo>
                <a:lnTo>
                  <a:pt x="5143500" y="6527800"/>
                </a:lnTo>
                <a:lnTo>
                  <a:pt x="5143500" y="5638800"/>
                </a:lnTo>
                <a:lnTo>
                  <a:pt x="1206500" y="5638800"/>
                </a:lnTo>
                <a:lnTo>
                  <a:pt x="5041900" y="889000"/>
                </a:lnTo>
                <a:lnTo>
                  <a:pt x="5041900" y="0"/>
                </a:lnTo>
                <a:lnTo>
                  <a:pt x="152400" y="0"/>
                </a:lnTo>
                <a:lnTo>
                  <a:pt x="152400" y="889000"/>
                </a:lnTo>
                <a:lnTo>
                  <a:pt x="3810000" y="889000"/>
                </a:lnTo>
                <a:lnTo>
                  <a:pt x="0" y="56388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5" name="Freeform 7185">
            <a:hlinkClick r:id="rId101"/>
          </p:cNvPr>
          <p:cNvSpPr/>
          <p:nvPr/>
        </p:nvSpPr>
        <p:spPr>
          <a:xfrm rot="0" flipH="0" flipV="0">
            <a:off x="7098080" y="1618773"/>
            <a:ext cx="64312" cy="8199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6" name="Freeform 7186">
            <a:hlinkClick r:id="rId101"/>
          </p:cNvPr>
          <p:cNvSpPr/>
          <p:nvPr/>
        </p:nvSpPr>
        <p:spPr>
          <a:xfrm rot="0" flipH="0" flipV="0">
            <a:off x="7177633" y="1620602"/>
            <a:ext cx="69951" cy="102717"/>
          </a:xfrm>
          <a:custGeom>
            <a:pathLst>
              <a:path w="5829300" h="8559800">
                <a:moveTo>
                  <a:pt x="1727200" y="8559800"/>
                </a:moveTo>
                <a:lnTo>
                  <a:pt x="2578100" y="8559800"/>
                </a:lnTo>
                <a:lnTo>
                  <a:pt x="5829300" y="482600"/>
                </a:lnTo>
                <a:lnTo>
                  <a:pt x="5829300" y="0"/>
                </a:lnTo>
                <a:lnTo>
                  <a:pt x="4902200" y="0"/>
                </a:lnTo>
                <a:lnTo>
                  <a:pt x="2946400" y="5156200"/>
                </a:lnTo>
                <a:lnTo>
                  <a:pt x="952500" y="0"/>
                </a:lnTo>
                <a:lnTo>
                  <a:pt x="0" y="0"/>
                </a:lnTo>
                <a:lnTo>
                  <a:pt x="0" y="482600"/>
                </a:lnTo>
                <a:lnTo>
                  <a:pt x="2451100" y="6527800"/>
                </a:lnTo>
                <a:lnTo>
                  <a:pt x="1727200" y="81788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7" name="Freeform 7187">
            <a:hlinkClick r:id="rId101"/>
          </p:cNvPr>
          <p:cNvSpPr/>
          <p:nvPr/>
        </p:nvSpPr>
        <p:spPr>
          <a:xfrm rot="0" flipH="0" flipV="0">
            <a:off x="7263739" y="1618773"/>
            <a:ext cx="110032" cy="80162"/>
          </a:xfrm>
          <a:custGeom>
            <a:pathLst>
              <a:path w="9169400" h="6680200">
                <a:moveTo>
                  <a:pt x="0" y="6680200"/>
                </a:moveTo>
                <a:lnTo>
                  <a:pt x="1016000" y="6680200"/>
                </a:lnTo>
                <a:lnTo>
                  <a:pt x="1016000" y="1955800"/>
                </a:lnTo>
                <a:cubicBezTo>
                  <a:pt x="1371600" y="1498600"/>
                  <a:pt x="1981200" y="927100"/>
                  <a:pt x="2768600" y="927100"/>
                </a:cubicBezTo>
                <a:cubicBezTo>
                  <a:pt x="3505200" y="927100"/>
                  <a:pt x="4076700" y="1409700"/>
                  <a:pt x="4076700" y="2463800"/>
                </a:cubicBezTo>
                <a:lnTo>
                  <a:pt x="4076700" y="6680200"/>
                </a:lnTo>
                <a:lnTo>
                  <a:pt x="5092700" y="6680200"/>
                </a:lnTo>
                <a:lnTo>
                  <a:pt x="5092700" y="2819400"/>
                </a:lnTo>
                <a:cubicBezTo>
                  <a:pt x="5092700" y="2527300"/>
                  <a:pt x="5092700" y="2260600"/>
                  <a:pt x="5067300" y="1981200"/>
                </a:cubicBezTo>
                <a:cubicBezTo>
                  <a:pt x="5537200" y="1397000"/>
                  <a:pt x="6134100" y="927100"/>
                  <a:pt x="6845300" y="927100"/>
                </a:cubicBezTo>
                <a:cubicBezTo>
                  <a:pt x="7581900" y="927100"/>
                  <a:pt x="8153400" y="1409700"/>
                  <a:pt x="8153400" y="2463800"/>
                </a:cubicBezTo>
                <a:lnTo>
                  <a:pt x="8153400" y="6680200"/>
                </a:lnTo>
                <a:lnTo>
                  <a:pt x="9169400" y="6680200"/>
                </a:lnTo>
                <a:lnTo>
                  <a:pt x="9169400" y="2349500"/>
                </a:lnTo>
                <a:cubicBezTo>
                  <a:pt x="9169400" y="825500"/>
                  <a:pt x="8382000" y="0"/>
                  <a:pt x="7086600" y="0"/>
                </a:cubicBezTo>
                <a:cubicBezTo>
                  <a:pt x="6096000" y="0"/>
                  <a:pt x="5321300" y="584200"/>
                  <a:pt x="4838700" y="1168400"/>
                </a:cubicBezTo>
                <a:cubicBezTo>
                  <a:pt x="4521200" y="393700"/>
                  <a:pt x="3860800" y="0"/>
                  <a:pt x="3009900" y="0"/>
                </a:cubicBezTo>
                <a:cubicBezTo>
                  <a:pt x="2082800" y="0"/>
                  <a:pt x="1422400" y="4953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8" name="Freeform 7188">
            <a:hlinkClick r:id="rId101"/>
          </p:cNvPr>
          <p:cNvSpPr/>
          <p:nvPr/>
        </p:nvSpPr>
        <p:spPr>
          <a:xfrm rot="0" flipH="0" flipV="0">
            <a:off x="7389012" y="1620602"/>
            <a:ext cx="69951" cy="102717"/>
          </a:xfrm>
          <a:custGeom>
            <a:pathLst>
              <a:path w="5829300" h="8559800">
                <a:moveTo>
                  <a:pt x="1727200" y="8559800"/>
                </a:moveTo>
                <a:lnTo>
                  <a:pt x="2578100" y="8559800"/>
                </a:lnTo>
                <a:lnTo>
                  <a:pt x="5829300" y="482600"/>
                </a:lnTo>
                <a:lnTo>
                  <a:pt x="5829300" y="0"/>
                </a:lnTo>
                <a:lnTo>
                  <a:pt x="4902200" y="0"/>
                </a:lnTo>
                <a:lnTo>
                  <a:pt x="2946400" y="5156200"/>
                </a:lnTo>
                <a:lnTo>
                  <a:pt x="952500" y="0"/>
                </a:lnTo>
                <a:lnTo>
                  <a:pt x="0" y="0"/>
                </a:lnTo>
                <a:lnTo>
                  <a:pt x="0" y="482600"/>
                </a:lnTo>
                <a:lnTo>
                  <a:pt x="2451100" y="6527800"/>
                </a:lnTo>
                <a:lnTo>
                  <a:pt x="1727200" y="81788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9" name="Freeform 7189">
            <a:hlinkClick r:id="rId101"/>
          </p:cNvPr>
          <p:cNvSpPr/>
          <p:nvPr/>
        </p:nvSpPr>
        <p:spPr>
          <a:xfrm rot="0" flipH="0" flipV="0">
            <a:off x="7469022" y="1583416"/>
            <a:ext cx="56997" cy="130759"/>
          </a:xfrm>
          <a:custGeom>
            <a:pathLst>
              <a:path w="4749800" h="10896600">
                <a:moveTo>
                  <a:pt x="0" y="10896600"/>
                </a:moveTo>
                <a:lnTo>
                  <a:pt x="914400" y="10896600"/>
                </a:lnTo>
                <a:lnTo>
                  <a:pt x="4749800" y="368300"/>
                </a:lnTo>
                <a:lnTo>
                  <a:pt x="4749800" y="0"/>
                </a:lnTo>
                <a:lnTo>
                  <a:pt x="3835400" y="0"/>
                </a:lnTo>
                <a:lnTo>
                  <a:pt x="0" y="105283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0" name="Freeform 7190">
            <a:hlinkClick r:id="rId101"/>
          </p:cNvPr>
          <p:cNvSpPr/>
          <p:nvPr/>
        </p:nvSpPr>
        <p:spPr>
          <a:xfrm rot="0" flipH="0" flipV="0">
            <a:off x="7545222" y="1618773"/>
            <a:ext cx="65074" cy="104546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1" name="Freeform 7191">
            <a:hlinkClick r:id="rId101"/>
          </p:cNvPr>
          <p:cNvSpPr/>
          <p:nvPr/>
        </p:nvSpPr>
        <p:spPr>
          <a:xfrm rot="0" flipH="0" flipV="0">
            <a:off x="7633309" y="1618773"/>
            <a:ext cx="38404" cy="80162"/>
          </a:xfrm>
          <a:custGeom>
            <a:pathLst>
              <a:path w="3200400" h="6680200">
                <a:moveTo>
                  <a:pt x="0" y="6680200"/>
                </a:moveTo>
                <a:lnTo>
                  <a:pt x="1016000" y="6680200"/>
                </a:lnTo>
                <a:lnTo>
                  <a:pt x="1016000" y="1905000"/>
                </a:lnTo>
                <a:cubicBezTo>
                  <a:pt x="1524000" y="1295400"/>
                  <a:pt x="2197100" y="990600"/>
                  <a:pt x="3060700" y="990600"/>
                </a:cubicBezTo>
                <a:lnTo>
                  <a:pt x="3200400" y="990600"/>
                </a:lnTo>
                <a:lnTo>
                  <a:pt x="3200400" y="0"/>
                </a:lnTo>
                <a:lnTo>
                  <a:pt x="3035300" y="0"/>
                </a:lnTo>
                <a:cubicBezTo>
                  <a:pt x="2120900" y="0"/>
                  <a:pt x="1346200" y="520700"/>
                  <a:pt x="901700" y="1016000"/>
                </a:cubicBezTo>
                <a:lnTo>
                  <a:pt x="5334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2" name="Freeform 7192">
            <a:hlinkClick r:id="rId101"/>
          </p:cNvPr>
          <p:cNvSpPr/>
          <p:nvPr/>
        </p:nvSpPr>
        <p:spPr>
          <a:xfrm rot="0" flipH="0" flipV="0">
            <a:off x="7685887" y="1618773"/>
            <a:ext cx="65074" cy="8199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3" name="Freeform 7193">
            <a:hlinkClick r:id="rId101"/>
          </p:cNvPr>
          <p:cNvSpPr/>
          <p:nvPr/>
        </p:nvSpPr>
        <p:spPr>
          <a:xfrm rot="0" flipH="0" flipV="0">
            <a:off x="7772755" y="1591494"/>
            <a:ext cx="12192" cy="107442"/>
          </a:xfrm>
          <a:custGeom>
            <a:pathLst>
              <a:path w="1016000" h="8953500">
                <a:moveTo>
                  <a:pt x="0" y="8953500"/>
                </a:moveTo>
                <a:lnTo>
                  <a:pt x="1016000" y="8953500"/>
                </a:lnTo>
                <a:lnTo>
                  <a:pt x="1016000" y="2425700"/>
                </a:lnTo>
                <a:lnTo>
                  <a:pt x="0" y="2425700"/>
                </a:lnTo>
                <a:close/>
                <a:moveTo>
                  <a:pt x="0" y="1397000"/>
                </a:moveTo>
                <a:lnTo>
                  <a:pt x="1016000" y="13970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4" name="Freeform 7194">
            <a:hlinkClick r:id="rId101"/>
          </p:cNvPr>
          <p:cNvSpPr/>
          <p:nvPr/>
        </p:nvSpPr>
        <p:spPr>
          <a:xfrm rot="0" flipH="0" flipV="0">
            <a:off x="7805674" y="1620602"/>
            <a:ext cx="61722" cy="78333"/>
          </a:xfrm>
          <a:custGeom>
            <a:pathLst>
              <a:path w="5143500" h="6527800">
                <a:moveTo>
                  <a:pt x="0" y="6527800"/>
                </a:moveTo>
                <a:lnTo>
                  <a:pt x="5143500" y="6527800"/>
                </a:lnTo>
                <a:lnTo>
                  <a:pt x="5143500" y="5638800"/>
                </a:lnTo>
                <a:lnTo>
                  <a:pt x="1206500" y="5638800"/>
                </a:lnTo>
                <a:lnTo>
                  <a:pt x="5041900" y="889000"/>
                </a:lnTo>
                <a:lnTo>
                  <a:pt x="5041900" y="0"/>
                </a:lnTo>
                <a:lnTo>
                  <a:pt x="152400" y="0"/>
                </a:lnTo>
                <a:lnTo>
                  <a:pt x="152400" y="889000"/>
                </a:lnTo>
                <a:lnTo>
                  <a:pt x="3810000" y="889000"/>
                </a:lnTo>
                <a:lnTo>
                  <a:pt x="0" y="56388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5" name="Freeform 7195">
            <a:hlinkClick r:id="rId101"/>
          </p:cNvPr>
          <p:cNvSpPr/>
          <p:nvPr/>
        </p:nvSpPr>
        <p:spPr>
          <a:xfrm rot="0" flipH="0" flipV="0">
            <a:off x="7880349" y="1620602"/>
            <a:ext cx="69951" cy="78333"/>
          </a:xfrm>
          <a:custGeom>
            <a:pathLst>
              <a:path w="5829300" h="6527800">
                <a:moveTo>
                  <a:pt x="2438400" y="6527800"/>
                </a:moveTo>
                <a:lnTo>
                  <a:pt x="3390900" y="6527800"/>
                </a:lnTo>
                <a:lnTo>
                  <a:pt x="5829300" y="482600"/>
                </a:lnTo>
                <a:lnTo>
                  <a:pt x="5829300" y="0"/>
                </a:lnTo>
                <a:lnTo>
                  <a:pt x="4902200" y="0"/>
                </a:lnTo>
                <a:lnTo>
                  <a:pt x="2946400" y="5156200"/>
                </a:lnTo>
                <a:lnTo>
                  <a:pt x="952500" y="0"/>
                </a:lnTo>
                <a:lnTo>
                  <a:pt x="0" y="0"/>
                </a:lnTo>
                <a:lnTo>
                  <a:pt x="0" y="4826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6" name="Freeform 7196">
            <a:hlinkClick r:id="rId101"/>
          </p:cNvPr>
          <p:cNvSpPr/>
          <p:nvPr/>
        </p:nvSpPr>
        <p:spPr>
          <a:xfrm rot="0" flipH="0" flipV="0">
            <a:off x="7962950" y="1618773"/>
            <a:ext cx="65074" cy="8199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7" name="Freeform 7197">
            <a:hlinkClick r:id="rId101"/>
          </p:cNvPr>
          <p:cNvSpPr/>
          <p:nvPr/>
        </p:nvSpPr>
        <p:spPr>
          <a:xfrm rot="0" flipH="0" flipV="0">
            <a:off x="8047533" y="1591494"/>
            <a:ext cx="65074" cy="109270"/>
          </a:xfrm>
          <a:custGeom>
            <a:pathLst>
              <a:path w="5422900" h="9105900">
                <a:moveTo>
                  <a:pt x="2298700" y="9105900"/>
                </a:moveTo>
                <a:cubicBezTo>
                  <a:pt x="3289300" y="9105900"/>
                  <a:pt x="4013200" y="8597900"/>
                  <a:pt x="4457700" y="8089900"/>
                </a:cubicBezTo>
                <a:lnTo>
                  <a:pt x="4813300" y="8953500"/>
                </a:lnTo>
                <a:lnTo>
                  <a:pt x="5422900" y="8953500"/>
                </a:lnTo>
                <a:lnTo>
                  <a:pt x="5422900" y="0"/>
                </a:lnTo>
                <a:lnTo>
                  <a:pt x="4406900" y="0"/>
                </a:lnTo>
                <a:lnTo>
                  <a:pt x="4406900" y="3225800"/>
                </a:lnTo>
                <a:cubicBezTo>
                  <a:pt x="4013200" y="2755900"/>
                  <a:pt x="3302000" y="2273300"/>
                  <a:pt x="2336800" y="2273300"/>
                </a:cubicBezTo>
                <a:cubicBezTo>
                  <a:pt x="965200" y="2273300"/>
                  <a:pt x="0" y="3111500"/>
                  <a:pt x="0" y="4673600"/>
                </a:cubicBezTo>
                <a:lnTo>
                  <a:pt x="0" y="6705600"/>
                </a:lnTo>
                <a:cubicBezTo>
                  <a:pt x="0" y="8267700"/>
                  <a:pt x="977900" y="9105900"/>
                  <a:pt x="2298700" y="9105900"/>
                </a:cubicBezTo>
                <a:close/>
                <a:moveTo>
                  <a:pt x="2489200" y="8178800"/>
                </a:moveTo>
                <a:cubicBezTo>
                  <a:pt x="1612900" y="8178800"/>
                  <a:pt x="1016000" y="7556500"/>
                  <a:pt x="1016000" y="6629400"/>
                </a:cubicBezTo>
                <a:lnTo>
                  <a:pt x="1016000" y="4749800"/>
                </a:lnTo>
                <a:cubicBezTo>
                  <a:pt x="1016000" y="3822700"/>
                  <a:pt x="1612900" y="3200400"/>
                  <a:pt x="2476500" y="3200400"/>
                </a:cubicBezTo>
                <a:cubicBezTo>
                  <a:pt x="3289300" y="3200400"/>
                  <a:pt x="3949700" y="3733800"/>
                  <a:pt x="4406900" y="4229100"/>
                </a:cubicBezTo>
                <a:lnTo>
                  <a:pt x="4406900" y="7150100"/>
                </a:lnTo>
                <a:cubicBezTo>
                  <a:pt x="3949700" y="7645400"/>
                  <a:pt x="3302000" y="8178800"/>
                  <a:pt x="2489200" y="81788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8" name="Freeform 7198">
            <a:hlinkClick r:id="rId101"/>
          </p:cNvPr>
          <p:cNvSpPr/>
          <p:nvPr/>
        </p:nvSpPr>
        <p:spPr>
          <a:xfrm rot="0" flipH="0" flipV="0">
            <a:off x="8137905" y="1591494"/>
            <a:ext cx="12192" cy="107442"/>
          </a:xfrm>
          <a:custGeom>
            <a:pathLst>
              <a:path w="1016000" h="8953500">
                <a:moveTo>
                  <a:pt x="0" y="8953500"/>
                </a:moveTo>
                <a:lnTo>
                  <a:pt x="1016000" y="8953500"/>
                </a:lnTo>
                <a:lnTo>
                  <a:pt x="1016000" y="2425700"/>
                </a:lnTo>
                <a:lnTo>
                  <a:pt x="0" y="2425700"/>
                </a:lnTo>
                <a:close/>
                <a:moveTo>
                  <a:pt x="0" y="1397000"/>
                </a:moveTo>
                <a:lnTo>
                  <a:pt x="1016000" y="13970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9" name="Freeform 7199">
            <a:hlinkClick r:id="rId101"/>
          </p:cNvPr>
          <p:cNvSpPr/>
          <p:nvPr/>
        </p:nvSpPr>
        <p:spPr>
          <a:xfrm rot="0" flipH="0" flipV="0">
            <a:off x="8166251" y="1604295"/>
            <a:ext cx="45110" cy="94640"/>
          </a:xfrm>
          <a:custGeom>
            <a:pathLst>
              <a:path w="3759200" h="7886700">
                <a:moveTo>
                  <a:pt x="3149600" y="7886700"/>
                </a:moveTo>
                <a:lnTo>
                  <a:pt x="3759200" y="7886700"/>
                </a:lnTo>
                <a:lnTo>
                  <a:pt x="3759200" y="6959600"/>
                </a:lnTo>
                <a:lnTo>
                  <a:pt x="3149600" y="6959600"/>
                </a:lnTo>
                <a:cubicBezTo>
                  <a:pt x="2489200" y="6959600"/>
                  <a:pt x="2082800" y="6616700"/>
                  <a:pt x="2082800" y="5740400"/>
                </a:cubicBezTo>
                <a:lnTo>
                  <a:pt x="2082800" y="2247900"/>
                </a:lnTo>
                <a:lnTo>
                  <a:pt x="3759200" y="2247900"/>
                </a:lnTo>
                <a:lnTo>
                  <a:pt x="3759200" y="1358900"/>
                </a:lnTo>
                <a:lnTo>
                  <a:pt x="2082800" y="1358900"/>
                </a:lnTo>
                <a:lnTo>
                  <a:pt x="2082800" y="0"/>
                </a:lnTo>
                <a:lnTo>
                  <a:pt x="1066800" y="0"/>
                </a:lnTo>
                <a:lnTo>
                  <a:pt x="1066800" y="1358900"/>
                </a:lnTo>
                <a:lnTo>
                  <a:pt x="0" y="1358900"/>
                </a:lnTo>
                <a:lnTo>
                  <a:pt x="0" y="2247900"/>
                </a:lnTo>
                <a:lnTo>
                  <a:pt x="1066800" y="2247900"/>
                </a:lnTo>
                <a:lnTo>
                  <a:pt x="1066800" y="5765800"/>
                </a:lnTo>
                <a:cubicBezTo>
                  <a:pt x="1066800" y="6819900"/>
                  <a:pt x="1511300" y="7886700"/>
                  <a:pt x="3149600" y="78867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0" name="Freeform 7200">
            <a:hlinkClick r:id="rId101"/>
          </p:cNvPr>
          <p:cNvSpPr/>
          <p:nvPr/>
        </p:nvSpPr>
        <p:spPr>
          <a:xfrm rot="0" flipH="0" flipV="0">
            <a:off x="8227822" y="1618773"/>
            <a:ext cx="64312" cy="8199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1" name="Freeform 7201">
            <a:hlinkClick r:id="rId101"/>
          </p:cNvPr>
          <p:cNvSpPr/>
          <p:nvPr/>
        </p:nvSpPr>
        <p:spPr>
          <a:xfrm rot="0" flipH="0" flipV="0">
            <a:off x="8313775" y="1591494"/>
            <a:ext cx="12192" cy="107442"/>
          </a:xfrm>
          <a:custGeom>
            <a:pathLst>
              <a:path w="1016000" h="8953500">
                <a:moveTo>
                  <a:pt x="0" y="8953500"/>
                </a:moveTo>
                <a:lnTo>
                  <a:pt x="1016000" y="89535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2" name="Freeform 7202">
            <a:hlinkClick r:id="rId101"/>
          </p:cNvPr>
          <p:cNvSpPr/>
          <p:nvPr/>
        </p:nvSpPr>
        <p:spPr>
          <a:xfrm rot="0" flipH="0" flipV="0">
            <a:off x="8351265" y="1618773"/>
            <a:ext cx="64465" cy="80162"/>
          </a:xfrm>
          <a:custGeom>
            <a:pathLst>
              <a:path w="5372100" h="6680200">
                <a:moveTo>
                  <a:pt x="0" y="6680200"/>
                </a:moveTo>
                <a:lnTo>
                  <a:pt x="1016000" y="6680200"/>
                </a:lnTo>
                <a:lnTo>
                  <a:pt x="1016000" y="1955800"/>
                </a:lnTo>
                <a:cubicBezTo>
                  <a:pt x="1409700" y="1485900"/>
                  <a:pt x="2095500" y="927100"/>
                  <a:pt x="2908300" y="927100"/>
                </a:cubicBezTo>
                <a:cubicBezTo>
                  <a:pt x="3721100" y="927100"/>
                  <a:pt x="4356100" y="1435100"/>
                  <a:pt x="4356100" y="2565400"/>
                </a:cubicBezTo>
                <a:lnTo>
                  <a:pt x="4356100" y="6680200"/>
                </a:lnTo>
                <a:lnTo>
                  <a:pt x="5372100" y="6680200"/>
                </a:lnTo>
                <a:lnTo>
                  <a:pt x="5372100" y="2451100"/>
                </a:lnTo>
                <a:cubicBezTo>
                  <a:pt x="5372100" y="863600"/>
                  <a:pt x="4419600" y="0"/>
                  <a:pt x="3111500" y="0"/>
                </a:cubicBezTo>
                <a:cubicBezTo>
                  <a:pt x="2146300" y="0"/>
                  <a:pt x="1422400" y="4953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3" name="Freeform 7203">
            <a:hlinkClick r:id="rId101"/>
          </p:cNvPr>
          <p:cNvSpPr/>
          <p:nvPr/>
        </p:nvSpPr>
        <p:spPr>
          <a:xfrm rot="0" flipH="0" flipV="0">
            <a:off x="8436610" y="1618773"/>
            <a:ext cx="65074" cy="8199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4" name="Freeform 7204">
            <a:hlinkClick r:id="rId101"/>
          </p:cNvPr>
          <p:cNvSpPr/>
          <p:nvPr/>
        </p:nvSpPr>
        <p:spPr>
          <a:xfrm rot="0" flipH="0" flipV="0">
            <a:off x="8518906" y="1618773"/>
            <a:ext cx="65532" cy="81991"/>
          </a:xfrm>
          <a:custGeom>
            <a:pathLst>
              <a:path w="5461000" h="6832600">
                <a:moveTo>
                  <a:pt x="2844800" y="6832600"/>
                </a:moveTo>
                <a:cubicBezTo>
                  <a:pt x="4470400" y="6832600"/>
                  <a:pt x="5461000" y="6019800"/>
                  <a:pt x="5461000" y="4838700"/>
                </a:cubicBezTo>
                <a:cubicBezTo>
                  <a:pt x="5461000" y="3797300"/>
                  <a:pt x="4800600" y="3365500"/>
                  <a:pt x="3784600" y="3111500"/>
                </a:cubicBezTo>
                <a:lnTo>
                  <a:pt x="2197100" y="2717800"/>
                </a:lnTo>
                <a:cubicBezTo>
                  <a:pt x="1524000" y="2540000"/>
                  <a:pt x="1270000" y="2311400"/>
                  <a:pt x="1270000" y="1854200"/>
                </a:cubicBezTo>
                <a:cubicBezTo>
                  <a:pt x="1270000" y="1358900"/>
                  <a:pt x="1714500" y="927100"/>
                  <a:pt x="2705100" y="927100"/>
                </a:cubicBezTo>
                <a:cubicBezTo>
                  <a:pt x="3644900" y="927100"/>
                  <a:pt x="4343400" y="1358900"/>
                  <a:pt x="4343400" y="2298700"/>
                </a:cubicBezTo>
                <a:lnTo>
                  <a:pt x="5359400" y="2298700"/>
                </a:lnTo>
                <a:cubicBezTo>
                  <a:pt x="5359400" y="762000"/>
                  <a:pt x="4330700" y="0"/>
                  <a:pt x="2781300" y="0"/>
                </a:cubicBezTo>
                <a:cubicBezTo>
                  <a:pt x="1193800" y="0"/>
                  <a:pt x="254000" y="812800"/>
                  <a:pt x="254000" y="1917700"/>
                </a:cubicBezTo>
                <a:cubicBezTo>
                  <a:pt x="254000" y="2959100"/>
                  <a:pt x="927100" y="3365500"/>
                  <a:pt x="1816100" y="3594100"/>
                </a:cubicBezTo>
                <a:lnTo>
                  <a:pt x="3429000" y="4013200"/>
                </a:lnTo>
                <a:cubicBezTo>
                  <a:pt x="4152900" y="4203700"/>
                  <a:pt x="4445000" y="4445000"/>
                  <a:pt x="4445000" y="4914900"/>
                </a:cubicBezTo>
                <a:cubicBezTo>
                  <a:pt x="4445000" y="5486400"/>
                  <a:pt x="3873500" y="5905500"/>
                  <a:pt x="2921000" y="5905500"/>
                </a:cubicBezTo>
                <a:cubicBezTo>
                  <a:pt x="1905000" y="5905500"/>
                  <a:pt x="1016000" y="5461000"/>
                  <a:pt x="1016000" y="4470400"/>
                </a:cubicBezTo>
                <a:lnTo>
                  <a:pt x="0" y="4470400"/>
                </a:lnTo>
                <a:cubicBezTo>
                  <a:pt x="0" y="6045200"/>
                  <a:pt x="1231900" y="6832600"/>
                  <a:pt x="2844800" y="68326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5" name="Freeform 7205">
            <a:hlinkClick r:id="rId101"/>
          </p:cNvPr>
          <p:cNvSpPr/>
          <p:nvPr/>
        </p:nvSpPr>
        <p:spPr>
          <a:xfrm rot="0" flipH="0" flipV="0">
            <a:off x="8597544" y="1604295"/>
            <a:ext cx="45110" cy="94640"/>
          </a:xfrm>
          <a:custGeom>
            <a:pathLst>
              <a:path w="3759200" h="7886700">
                <a:moveTo>
                  <a:pt x="3149600" y="7886700"/>
                </a:moveTo>
                <a:lnTo>
                  <a:pt x="3759200" y="7886700"/>
                </a:lnTo>
                <a:lnTo>
                  <a:pt x="3759200" y="6959600"/>
                </a:lnTo>
                <a:lnTo>
                  <a:pt x="3149600" y="6959600"/>
                </a:lnTo>
                <a:cubicBezTo>
                  <a:pt x="2489200" y="6959600"/>
                  <a:pt x="2082800" y="6616700"/>
                  <a:pt x="2082800" y="5740400"/>
                </a:cubicBezTo>
                <a:lnTo>
                  <a:pt x="2082800" y="2247900"/>
                </a:lnTo>
                <a:lnTo>
                  <a:pt x="3759200" y="2247900"/>
                </a:lnTo>
                <a:lnTo>
                  <a:pt x="3759200" y="1358900"/>
                </a:lnTo>
                <a:lnTo>
                  <a:pt x="2082800" y="1358900"/>
                </a:lnTo>
                <a:lnTo>
                  <a:pt x="2082800" y="0"/>
                </a:lnTo>
                <a:lnTo>
                  <a:pt x="1066800" y="0"/>
                </a:lnTo>
                <a:lnTo>
                  <a:pt x="1066800" y="1358900"/>
                </a:lnTo>
                <a:lnTo>
                  <a:pt x="0" y="1358900"/>
                </a:lnTo>
                <a:lnTo>
                  <a:pt x="0" y="2247900"/>
                </a:lnTo>
                <a:lnTo>
                  <a:pt x="1066800" y="2247900"/>
                </a:lnTo>
                <a:lnTo>
                  <a:pt x="1066800" y="5765800"/>
                </a:lnTo>
                <a:cubicBezTo>
                  <a:pt x="1066800" y="6819900"/>
                  <a:pt x="1511300" y="7886700"/>
                  <a:pt x="3149600" y="78867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6" name="Freeform 7206">
            <a:hlinkClick r:id="rId101"/>
          </p:cNvPr>
          <p:cNvSpPr/>
          <p:nvPr/>
        </p:nvSpPr>
        <p:spPr>
          <a:xfrm rot="0" flipH="0" flipV="0">
            <a:off x="8659570" y="1645596"/>
            <a:ext cx="47701" cy="11277"/>
          </a:xfrm>
          <a:custGeom>
            <a:pathLst>
              <a:path w="3975100" h="939800">
                <a:moveTo>
                  <a:pt x="0" y="939800"/>
                </a:moveTo>
                <a:lnTo>
                  <a:pt x="3975100" y="939800"/>
                </a:lnTo>
                <a:lnTo>
                  <a:pt x="3975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7" name="Freeform 7207">
            <a:hlinkClick r:id="rId101"/>
          </p:cNvPr>
          <p:cNvSpPr/>
          <p:nvPr/>
        </p:nvSpPr>
        <p:spPr>
          <a:xfrm rot="0" flipH="0" flipV="0">
            <a:off x="8720226" y="1604295"/>
            <a:ext cx="45110" cy="94640"/>
          </a:xfrm>
          <a:custGeom>
            <a:pathLst>
              <a:path w="3759200" h="7886700">
                <a:moveTo>
                  <a:pt x="3149600" y="7886700"/>
                </a:moveTo>
                <a:lnTo>
                  <a:pt x="3759200" y="7886700"/>
                </a:lnTo>
                <a:lnTo>
                  <a:pt x="3759200" y="6959600"/>
                </a:lnTo>
                <a:lnTo>
                  <a:pt x="3149600" y="6959600"/>
                </a:lnTo>
                <a:cubicBezTo>
                  <a:pt x="2489200" y="6959600"/>
                  <a:pt x="2082800" y="6616700"/>
                  <a:pt x="2082800" y="5740400"/>
                </a:cubicBezTo>
                <a:lnTo>
                  <a:pt x="2082800" y="2247900"/>
                </a:lnTo>
                <a:lnTo>
                  <a:pt x="3759200" y="2247900"/>
                </a:lnTo>
                <a:lnTo>
                  <a:pt x="3759200" y="1358900"/>
                </a:lnTo>
                <a:lnTo>
                  <a:pt x="2082800" y="1358900"/>
                </a:lnTo>
                <a:lnTo>
                  <a:pt x="2082800" y="0"/>
                </a:lnTo>
                <a:lnTo>
                  <a:pt x="1066800" y="0"/>
                </a:lnTo>
                <a:lnTo>
                  <a:pt x="1066800" y="1358900"/>
                </a:lnTo>
                <a:lnTo>
                  <a:pt x="0" y="1358900"/>
                </a:lnTo>
                <a:lnTo>
                  <a:pt x="0" y="2247900"/>
                </a:lnTo>
                <a:lnTo>
                  <a:pt x="1066800" y="2247900"/>
                </a:lnTo>
                <a:lnTo>
                  <a:pt x="1066800" y="5765800"/>
                </a:lnTo>
                <a:cubicBezTo>
                  <a:pt x="1066800" y="6819900"/>
                  <a:pt x="1511300" y="7886700"/>
                  <a:pt x="3149600" y="78867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8" name="Freeform 7208">
            <a:hlinkClick r:id="rId101"/>
          </p:cNvPr>
          <p:cNvSpPr/>
          <p:nvPr/>
        </p:nvSpPr>
        <p:spPr>
          <a:xfrm rot="0" flipH="0" flipV="0">
            <a:off x="8785301" y="1618773"/>
            <a:ext cx="38404" cy="80162"/>
          </a:xfrm>
          <a:custGeom>
            <a:pathLst>
              <a:path w="3200400" h="6680200">
                <a:moveTo>
                  <a:pt x="0" y="6680200"/>
                </a:moveTo>
                <a:lnTo>
                  <a:pt x="1016000" y="6680200"/>
                </a:lnTo>
                <a:lnTo>
                  <a:pt x="1016000" y="1905000"/>
                </a:lnTo>
                <a:cubicBezTo>
                  <a:pt x="1524000" y="1295400"/>
                  <a:pt x="2197100" y="990600"/>
                  <a:pt x="3060700" y="990600"/>
                </a:cubicBezTo>
                <a:lnTo>
                  <a:pt x="3200400" y="990600"/>
                </a:lnTo>
                <a:lnTo>
                  <a:pt x="3200400" y="0"/>
                </a:lnTo>
                <a:lnTo>
                  <a:pt x="3035300" y="0"/>
                </a:lnTo>
                <a:cubicBezTo>
                  <a:pt x="2120900" y="0"/>
                  <a:pt x="1346200" y="520700"/>
                  <a:pt x="901700" y="1016000"/>
                </a:cubicBezTo>
                <a:lnTo>
                  <a:pt x="5334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9" name="Freeform 7209">
            <a:hlinkClick r:id="rId101"/>
          </p:cNvPr>
          <p:cNvSpPr/>
          <p:nvPr/>
        </p:nvSpPr>
        <p:spPr>
          <a:xfrm rot="0" flipH="0" flipV="0">
            <a:off x="8840622" y="1620602"/>
            <a:ext cx="64160" cy="80162"/>
          </a:xfrm>
          <a:custGeom>
            <a:pathLst>
              <a:path w="5346700" h="6680200">
                <a:moveTo>
                  <a:pt x="5346700" y="0"/>
                </a:moveTo>
                <a:lnTo>
                  <a:pt x="4330700" y="0"/>
                </a:lnTo>
                <a:lnTo>
                  <a:pt x="4330700" y="4724400"/>
                </a:lnTo>
                <a:cubicBezTo>
                  <a:pt x="3937000" y="5194300"/>
                  <a:pt x="3251200" y="5753100"/>
                  <a:pt x="2438400" y="5753100"/>
                </a:cubicBezTo>
                <a:cubicBezTo>
                  <a:pt x="1638300" y="5753100"/>
                  <a:pt x="1016000" y="5245100"/>
                  <a:pt x="1016000" y="4114800"/>
                </a:cubicBezTo>
                <a:lnTo>
                  <a:pt x="1016000" y="0"/>
                </a:lnTo>
                <a:lnTo>
                  <a:pt x="0" y="0"/>
                </a:lnTo>
                <a:lnTo>
                  <a:pt x="0" y="4229100"/>
                </a:lnTo>
                <a:cubicBezTo>
                  <a:pt x="0" y="5816600"/>
                  <a:pt x="939800" y="6680200"/>
                  <a:pt x="2235200" y="6680200"/>
                </a:cubicBezTo>
                <a:cubicBezTo>
                  <a:pt x="3200400" y="6680200"/>
                  <a:pt x="3924300" y="6184900"/>
                  <a:pt x="4368800" y="5664200"/>
                </a:cubicBezTo>
                <a:lnTo>
                  <a:pt x="4737100" y="6527800"/>
                </a:lnTo>
                <a:lnTo>
                  <a:pt x="5346700" y="65278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0" name="Freeform 7210">
            <a:hlinkClick r:id="rId101"/>
          </p:cNvPr>
          <p:cNvSpPr/>
          <p:nvPr/>
        </p:nvSpPr>
        <p:spPr>
          <a:xfrm rot="0" flipH="0" flipV="0">
            <a:off x="8927795" y="1591494"/>
            <a:ext cx="65074" cy="109270"/>
          </a:xfrm>
          <a:custGeom>
            <a:pathLst>
              <a:path w="5422900" h="9105900">
                <a:moveTo>
                  <a:pt x="2298700" y="9105900"/>
                </a:moveTo>
                <a:cubicBezTo>
                  <a:pt x="3289300" y="9105900"/>
                  <a:pt x="4013200" y="8597900"/>
                  <a:pt x="4457700" y="8089900"/>
                </a:cubicBezTo>
                <a:lnTo>
                  <a:pt x="4813300" y="8953500"/>
                </a:lnTo>
                <a:lnTo>
                  <a:pt x="5422900" y="8953500"/>
                </a:lnTo>
                <a:lnTo>
                  <a:pt x="5422900" y="0"/>
                </a:lnTo>
                <a:lnTo>
                  <a:pt x="4406900" y="0"/>
                </a:lnTo>
                <a:lnTo>
                  <a:pt x="4406900" y="3225800"/>
                </a:lnTo>
                <a:cubicBezTo>
                  <a:pt x="4013200" y="2755900"/>
                  <a:pt x="3302000" y="2273300"/>
                  <a:pt x="2336800" y="2273300"/>
                </a:cubicBezTo>
                <a:cubicBezTo>
                  <a:pt x="965200" y="2273300"/>
                  <a:pt x="0" y="3111500"/>
                  <a:pt x="0" y="4673600"/>
                </a:cubicBezTo>
                <a:lnTo>
                  <a:pt x="0" y="6705600"/>
                </a:lnTo>
                <a:cubicBezTo>
                  <a:pt x="0" y="8267700"/>
                  <a:pt x="977900" y="9105900"/>
                  <a:pt x="2298700" y="9105900"/>
                </a:cubicBezTo>
                <a:close/>
                <a:moveTo>
                  <a:pt x="2489200" y="8178800"/>
                </a:moveTo>
                <a:cubicBezTo>
                  <a:pt x="1612900" y="8178800"/>
                  <a:pt x="1016000" y="7556500"/>
                  <a:pt x="1016000" y="6629400"/>
                </a:cubicBezTo>
                <a:lnTo>
                  <a:pt x="1016000" y="4749800"/>
                </a:lnTo>
                <a:cubicBezTo>
                  <a:pt x="1016000" y="3822700"/>
                  <a:pt x="1612900" y="3200400"/>
                  <a:pt x="2476500" y="3200400"/>
                </a:cubicBezTo>
                <a:cubicBezTo>
                  <a:pt x="3289300" y="3200400"/>
                  <a:pt x="3949700" y="3733800"/>
                  <a:pt x="4406900" y="4229100"/>
                </a:cubicBezTo>
                <a:lnTo>
                  <a:pt x="4406900" y="7150100"/>
                </a:lnTo>
                <a:cubicBezTo>
                  <a:pt x="3949700" y="7645400"/>
                  <a:pt x="3302000" y="8178800"/>
                  <a:pt x="2489200" y="81788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1" name="Freeform 7211">
            <a:hlinkClick r:id="rId101"/>
          </p:cNvPr>
          <p:cNvSpPr/>
          <p:nvPr/>
        </p:nvSpPr>
        <p:spPr>
          <a:xfrm rot="0" flipH="0" flipV="0">
            <a:off x="9012834" y="1618773"/>
            <a:ext cx="64312" cy="8199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2" name="Rectangle 7212"/>
          <p:cNvSpPr/>
          <p:nvPr/>
        </p:nvSpPr>
        <p:spPr>
          <a:xfrm rot="0" flipH="0" flipV="0">
            <a:off x="1168933" y="3038341"/>
            <a:ext cx="1032235" cy="315430"/>
          </a:xfrm>
          <a:prstGeom prst="rect">
            <a:avLst/>
          </a:prstGeom>
        </p:spPr>
      </p:sp>
      <p:sp>
        <p:nvSpPr>
          <p:cNvPr id="7213" name="Freeform 7213"/>
          <p:cNvSpPr/>
          <p:nvPr/>
        </p:nvSpPr>
        <p:spPr>
          <a:xfrm rot="0" flipH="0" flipV="0">
            <a:off x="1188135" y="3145319"/>
            <a:ext cx="110307" cy="149351"/>
          </a:xfrm>
          <a:custGeom>
            <a:pathLst>
              <a:path w="65659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2654300" y="5105400"/>
                </a:lnTo>
                <a:lnTo>
                  <a:pt x="5067300" y="8890000"/>
                </a:lnTo>
                <a:lnTo>
                  <a:pt x="6565900" y="8890000"/>
                </a:lnTo>
                <a:lnTo>
                  <a:pt x="6565900" y="8382000"/>
                </a:lnTo>
                <a:lnTo>
                  <a:pt x="3987800" y="4356100"/>
                </a:lnTo>
                <a:lnTo>
                  <a:pt x="6388100" y="508000"/>
                </a:lnTo>
                <a:lnTo>
                  <a:pt x="6388100" y="0"/>
                </a:lnTo>
                <a:lnTo>
                  <a:pt x="4978400" y="0"/>
                </a:lnTo>
                <a:lnTo>
                  <a:pt x="26543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4" name="Freeform 7214"/>
          <p:cNvSpPr/>
          <p:nvPr/>
        </p:nvSpPr>
        <p:spPr>
          <a:xfrm rot="0" flipH="0" flipV="0">
            <a:off x="1304843" y="3145319"/>
            <a:ext cx="119268" cy="149351"/>
          </a:xfrm>
          <a:custGeom>
            <a:pathLst>
              <a:path w="7099300" h="8890000">
                <a:moveTo>
                  <a:pt x="1955800" y="8890000"/>
                </a:moveTo>
                <a:lnTo>
                  <a:pt x="3340100" y="8890000"/>
                </a:lnTo>
                <a:lnTo>
                  <a:pt x="7099300" y="508000"/>
                </a:lnTo>
                <a:lnTo>
                  <a:pt x="7099300" y="0"/>
                </a:lnTo>
                <a:lnTo>
                  <a:pt x="5676900" y="0"/>
                </a:lnTo>
                <a:lnTo>
                  <a:pt x="3695700" y="4572000"/>
                </a:lnTo>
                <a:lnTo>
                  <a:pt x="1511300" y="0"/>
                </a:lnTo>
                <a:lnTo>
                  <a:pt x="0" y="0"/>
                </a:lnTo>
                <a:lnTo>
                  <a:pt x="0" y="508000"/>
                </a:lnTo>
                <a:lnTo>
                  <a:pt x="2908300" y="6286500"/>
                </a:lnTo>
                <a:lnTo>
                  <a:pt x="1955800" y="8382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5" name="Freeform 7215"/>
          <p:cNvSpPr/>
          <p:nvPr/>
        </p:nvSpPr>
        <p:spPr>
          <a:xfrm rot="0" flipH="0" flipV="0">
            <a:off x="1445447" y="3145319"/>
            <a:ext cx="106679" cy="149351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6" name="Freeform 7216"/>
          <p:cNvSpPr/>
          <p:nvPr/>
        </p:nvSpPr>
        <p:spPr>
          <a:xfrm rot="0" flipH="0" flipV="0">
            <a:off x="1563862" y="3145319"/>
            <a:ext cx="119268" cy="149351"/>
          </a:xfrm>
          <a:custGeom>
            <a:pathLst>
              <a:path w="7099300" h="8890000">
                <a:moveTo>
                  <a:pt x="1955800" y="8890000"/>
                </a:moveTo>
                <a:lnTo>
                  <a:pt x="3340100" y="8890000"/>
                </a:lnTo>
                <a:lnTo>
                  <a:pt x="7099300" y="508000"/>
                </a:lnTo>
                <a:lnTo>
                  <a:pt x="7099300" y="0"/>
                </a:lnTo>
                <a:lnTo>
                  <a:pt x="5676900" y="0"/>
                </a:lnTo>
                <a:lnTo>
                  <a:pt x="3695700" y="4572000"/>
                </a:lnTo>
                <a:lnTo>
                  <a:pt x="1511300" y="0"/>
                </a:lnTo>
                <a:lnTo>
                  <a:pt x="0" y="0"/>
                </a:lnTo>
                <a:lnTo>
                  <a:pt x="0" y="508000"/>
                </a:lnTo>
                <a:lnTo>
                  <a:pt x="2908300" y="6286500"/>
                </a:lnTo>
                <a:lnTo>
                  <a:pt x="1955800" y="8382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7" name="Freeform 7217"/>
          <p:cNvSpPr/>
          <p:nvPr/>
        </p:nvSpPr>
        <p:spPr>
          <a:xfrm rot="0" flipH="0" flipV="0">
            <a:off x="1704466" y="3145319"/>
            <a:ext cx="173675" cy="149351"/>
          </a:xfrm>
          <a:custGeom>
            <a:pathLst>
              <a:path w="10337800" h="8890000">
                <a:moveTo>
                  <a:pt x="0" y="8890000"/>
                </a:moveTo>
                <a:lnTo>
                  <a:pt x="10337800" y="8890000"/>
                </a:lnTo>
                <a:lnTo>
                  <a:pt x="10337800" y="0"/>
                </a:lnTo>
                <a:lnTo>
                  <a:pt x="8813800" y="0"/>
                </a:lnTo>
                <a:lnTo>
                  <a:pt x="8813800" y="7556500"/>
                </a:lnTo>
                <a:lnTo>
                  <a:pt x="5930900" y="7556500"/>
                </a:lnTo>
                <a:lnTo>
                  <a:pt x="5930900" y="0"/>
                </a:lnTo>
                <a:lnTo>
                  <a:pt x="4406900" y="0"/>
                </a:lnTo>
                <a:lnTo>
                  <a:pt x="4406900" y="7556500"/>
                </a:lnTo>
                <a:lnTo>
                  <a:pt x="1524000" y="7556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8" name="Freeform 7218"/>
          <p:cNvSpPr/>
          <p:nvPr/>
        </p:nvSpPr>
        <p:spPr>
          <a:xfrm rot="0" flipH="0" flipV="0">
            <a:off x="1916546" y="3145319"/>
            <a:ext cx="113934" cy="149351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9" name="Freeform 7219"/>
          <p:cNvSpPr/>
          <p:nvPr/>
        </p:nvSpPr>
        <p:spPr>
          <a:xfrm rot="0" flipH="0" flipV="0">
            <a:off x="2068885" y="3145319"/>
            <a:ext cx="113080" cy="149351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0" name="Rectangle 7220"/>
          <p:cNvSpPr/>
          <p:nvPr/>
        </p:nvSpPr>
        <p:spPr>
          <a:xfrm rot="0" flipH="0" flipV="0">
            <a:off x="1168933" y="3294373"/>
            <a:ext cx="2308768" cy="566382"/>
          </a:xfrm>
          <a:prstGeom prst="rect">
            <a:avLst/>
          </a:prstGeom>
        </p:spPr>
      </p:sp>
      <p:sp>
        <p:nvSpPr>
          <p:cNvPr id="7221" name="Freeform 7221"/>
          <p:cNvSpPr/>
          <p:nvPr/>
        </p:nvSpPr>
        <p:spPr>
          <a:xfrm rot="0" flipH="0" flipV="0">
            <a:off x="1173200" y="3401351"/>
            <a:ext cx="131856" cy="149351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2" name="Freeform 7222"/>
          <p:cNvSpPr/>
          <p:nvPr/>
        </p:nvSpPr>
        <p:spPr>
          <a:xfrm rot="0" flipH="0" flipV="0">
            <a:off x="1311457" y="3401351"/>
            <a:ext cx="121188" cy="149351"/>
          </a:xfrm>
          <a:custGeom>
            <a:pathLst>
              <a:path w="7213600" h="8890000">
                <a:moveTo>
                  <a:pt x="0" y="8890000"/>
                </a:moveTo>
                <a:lnTo>
                  <a:pt x="292100" y="8890000"/>
                </a:lnTo>
                <a:cubicBezTo>
                  <a:pt x="2070100" y="8890000"/>
                  <a:pt x="3060700" y="7594600"/>
                  <a:pt x="3060700" y="4749800"/>
                </a:cubicBezTo>
                <a:lnTo>
                  <a:pt x="3060700" y="1333500"/>
                </a:lnTo>
                <a:lnTo>
                  <a:pt x="5689600" y="1333500"/>
                </a:lnTo>
                <a:lnTo>
                  <a:pt x="5689600" y="8890000"/>
                </a:lnTo>
                <a:lnTo>
                  <a:pt x="7213600" y="8890000"/>
                </a:lnTo>
                <a:lnTo>
                  <a:pt x="7213600" y="0"/>
                </a:lnTo>
                <a:lnTo>
                  <a:pt x="1663700" y="0"/>
                </a:lnTo>
                <a:lnTo>
                  <a:pt x="1663700" y="4305300"/>
                </a:lnTo>
                <a:cubicBezTo>
                  <a:pt x="1663700" y="6692900"/>
                  <a:pt x="1333500" y="7493000"/>
                  <a:pt x="241300" y="7493000"/>
                </a:cubicBezTo>
                <a:lnTo>
                  <a:pt x="0" y="7493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3" name="Freeform 7223"/>
          <p:cNvSpPr/>
          <p:nvPr/>
        </p:nvSpPr>
        <p:spPr>
          <a:xfrm rot="0" flipH="0" flipV="0">
            <a:off x="1471051" y="3401351"/>
            <a:ext cx="96011" cy="149351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4" name="Freeform 7224"/>
          <p:cNvSpPr/>
          <p:nvPr/>
        </p:nvSpPr>
        <p:spPr>
          <a:xfrm rot="0" flipH="0" flipV="0">
            <a:off x="1596933" y="3401351"/>
            <a:ext cx="110307" cy="149351"/>
          </a:xfrm>
          <a:custGeom>
            <a:pathLst>
              <a:path w="65659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2654300" y="5105400"/>
                </a:lnTo>
                <a:lnTo>
                  <a:pt x="5067300" y="8890000"/>
                </a:lnTo>
                <a:lnTo>
                  <a:pt x="6565900" y="8890000"/>
                </a:lnTo>
                <a:lnTo>
                  <a:pt x="6565900" y="8382000"/>
                </a:lnTo>
                <a:lnTo>
                  <a:pt x="3987800" y="4356100"/>
                </a:lnTo>
                <a:lnTo>
                  <a:pt x="6388100" y="508000"/>
                </a:lnTo>
                <a:lnTo>
                  <a:pt x="6388100" y="0"/>
                </a:lnTo>
                <a:lnTo>
                  <a:pt x="4978400" y="0"/>
                </a:lnTo>
                <a:lnTo>
                  <a:pt x="26543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5" name="Freeform 7225"/>
          <p:cNvSpPr/>
          <p:nvPr/>
        </p:nvSpPr>
        <p:spPr>
          <a:xfrm rot="0" flipH="0" flipV="0">
            <a:off x="1724309" y="3398151"/>
            <a:ext cx="113080" cy="155752"/>
          </a:xfrm>
          <a:custGeom>
            <a:pathLst>
              <a:path w="6731000" h="9271000">
                <a:moveTo>
                  <a:pt x="3454400" y="9271000"/>
                </a:moveTo>
                <a:cubicBezTo>
                  <a:pt x="5194300" y="9271000"/>
                  <a:pt x="6731000" y="8343900"/>
                  <a:pt x="6731000" y="6197600"/>
                </a:cubicBezTo>
                <a:lnTo>
                  <a:pt x="6731000" y="6070600"/>
                </a:lnTo>
                <a:lnTo>
                  <a:pt x="5207000" y="6070600"/>
                </a:lnTo>
                <a:lnTo>
                  <a:pt x="5207000" y="6197600"/>
                </a:lnTo>
                <a:cubicBezTo>
                  <a:pt x="5207000" y="7391400"/>
                  <a:pt x="4216400" y="7874000"/>
                  <a:pt x="3441700" y="7874000"/>
                </a:cubicBezTo>
                <a:cubicBezTo>
                  <a:pt x="2133600" y="7874000"/>
                  <a:pt x="1524000" y="7226300"/>
                  <a:pt x="1524000" y="6172200"/>
                </a:cubicBezTo>
                <a:lnTo>
                  <a:pt x="1524000" y="3098800"/>
                </a:lnTo>
                <a:cubicBezTo>
                  <a:pt x="1524000" y="2044700"/>
                  <a:pt x="2133600" y="1397000"/>
                  <a:pt x="3441700" y="1397000"/>
                </a:cubicBezTo>
                <a:cubicBezTo>
                  <a:pt x="4216400" y="1397000"/>
                  <a:pt x="5207000" y="1879600"/>
                  <a:pt x="5207000" y="3073400"/>
                </a:cubicBezTo>
                <a:lnTo>
                  <a:pt x="5207000" y="3200400"/>
                </a:lnTo>
                <a:lnTo>
                  <a:pt x="6731000" y="3200400"/>
                </a:lnTo>
                <a:lnTo>
                  <a:pt x="6731000" y="3073400"/>
                </a:lnTo>
                <a:cubicBezTo>
                  <a:pt x="6731000" y="927100"/>
                  <a:pt x="5194300" y="0"/>
                  <a:pt x="3454400" y="0"/>
                </a:cubicBezTo>
                <a:cubicBezTo>
                  <a:pt x="12446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44600" y="9271000"/>
                  <a:pt x="34544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6" name="Freeform 7226"/>
          <p:cNvSpPr/>
          <p:nvPr/>
        </p:nvSpPr>
        <p:spPr>
          <a:xfrm rot="0" flipH="0" flipV="0">
            <a:off x="1869394" y="3401351"/>
            <a:ext cx="96011" cy="149351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7" name="Freeform 7227"/>
          <p:cNvSpPr/>
          <p:nvPr/>
        </p:nvSpPr>
        <p:spPr>
          <a:xfrm rot="0" flipH="0" flipV="0">
            <a:off x="1995276" y="3361240"/>
            <a:ext cx="113934" cy="189463"/>
          </a:xfrm>
          <a:custGeom>
            <a:pathLst>
              <a:path w="6781800" h="11277600">
                <a:moveTo>
                  <a:pt x="0" y="11277600"/>
                </a:moveTo>
                <a:lnTo>
                  <a:pt x="1397000" y="11277600"/>
                </a:lnTo>
                <a:lnTo>
                  <a:pt x="5257800" y="5118100"/>
                </a:lnTo>
                <a:lnTo>
                  <a:pt x="5257800" y="11277600"/>
                </a:lnTo>
                <a:lnTo>
                  <a:pt x="6781800" y="11277600"/>
                </a:lnTo>
                <a:lnTo>
                  <a:pt x="6781800" y="2387600"/>
                </a:lnTo>
                <a:lnTo>
                  <a:pt x="5384800" y="2387600"/>
                </a:lnTo>
                <a:lnTo>
                  <a:pt x="1524000" y="8547100"/>
                </a:lnTo>
                <a:lnTo>
                  <a:pt x="1524000" y="2387600"/>
                </a:lnTo>
                <a:lnTo>
                  <a:pt x="0" y="2387600"/>
                </a:lnTo>
                <a:close/>
                <a:moveTo>
                  <a:pt x="3390900" y="1854200"/>
                </a:moveTo>
                <a:cubicBezTo>
                  <a:pt x="4597400" y="1854200"/>
                  <a:pt x="5435600" y="1257300"/>
                  <a:pt x="5435600" y="152400"/>
                </a:cubicBezTo>
                <a:lnTo>
                  <a:pt x="5435600" y="0"/>
                </a:lnTo>
                <a:lnTo>
                  <a:pt x="4254500" y="0"/>
                </a:lnTo>
                <a:lnTo>
                  <a:pt x="4254500" y="139700"/>
                </a:lnTo>
                <a:cubicBezTo>
                  <a:pt x="4254500" y="584200"/>
                  <a:pt x="3975100" y="876300"/>
                  <a:pt x="3390900" y="876300"/>
                </a:cubicBezTo>
                <a:cubicBezTo>
                  <a:pt x="2819400" y="876300"/>
                  <a:pt x="2540000" y="584200"/>
                  <a:pt x="2540000" y="139700"/>
                </a:cubicBezTo>
                <a:lnTo>
                  <a:pt x="2540000" y="0"/>
                </a:lnTo>
                <a:lnTo>
                  <a:pt x="1346200" y="0"/>
                </a:lnTo>
                <a:lnTo>
                  <a:pt x="1346200" y="152400"/>
                </a:lnTo>
                <a:cubicBezTo>
                  <a:pt x="1346200" y="1257300"/>
                  <a:pt x="2184400" y="1854200"/>
                  <a:pt x="3390900" y="18542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8" name="Freeform 7228"/>
          <p:cNvSpPr/>
          <p:nvPr/>
        </p:nvSpPr>
        <p:spPr>
          <a:xfrm rot="0" flipH="0" flipV="0">
            <a:off x="2198822" y="3401351"/>
            <a:ext cx="111373" cy="149351"/>
          </a:xfrm>
          <a:custGeom>
            <a:pathLst>
              <a:path w="6629400" h="8890000">
                <a:moveTo>
                  <a:pt x="0" y="8890000"/>
                </a:moveTo>
                <a:lnTo>
                  <a:pt x="4127500" y="8890000"/>
                </a:lnTo>
                <a:cubicBezTo>
                  <a:pt x="5702300" y="8890000"/>
                  <a:pt x="6629400" y="7823200"/>
                  <a:pt x="6629400" y="6159500"/>
                </a:cubicBezTo>
                <a:cubicBezTo>
                  <a:pt x="6629400" y="4495800"/>
                  <a:pt x="5702300" y="3429000"/>
                  <a:pt x="4127500" y="3429000"/>
                </a:cubicBezTo>
                <a:lnTo>
                  <a:pt x="1524000" y="3429000"/>
                </a:lnTo>
                <a:lnTo>
                  <a:pt x="1524000" y="1333500"/>
                </a:lnTo>
                <a:lnTo>
                  <a:pt x="6096000" y="1333500"/>
                </a:lnTo>
                <a:lnTo>
                  <a:pt x="6096000" y="0"/>
                </a:ln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4762500"/>
                </a:lnTo>
                <a:lnTo>
                  <a:pt x="3860800" y="4762500"/>
                </a:lnTo>
                <a:cubicBezTo>
                  <a:pt x="4521200" y="4762500"/>
                  <a:pt x="5080000" y="5219700"/>
                  <a:pt x="5080000" y="6159500"/>
                </a:cubicBezTo>
                <a:cubicBezTo>
                  <a:pt x="5080000" y="7099300"/>
                  <a:pt x="4521200" y="7556500"/>
                  <a:pt x="3860800" y="7556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9" name="Freeform 7229"/>
          <p:cNvSpPr/>
          <p:nvPr/>
        </p:nvSpPr>
        <p:spPr>
          <a:xfrm rot="0" flipH="0" flipV="0">
            <a:off x="2335799" y="3398151"/>
            <a:ext cx="117347" cy="1557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0" name="Freeform 7230"/>
          <p:cNvSpPr/>
          <p:nvPr/>
        </p:nvSpPr>
        <p:spPr>
          <a:xfrm rot="0" flipH="0" flipV="0">
            <a:off x="2487284" y="3401351"/>
            <a:ext cx="106679" cy="149351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1" name="Freeform 7231"/>
          <p:cNvSpPr/>
          <p:nvPr/>
        </p:nvSpPr>
        <p:spPr>
          <a:xfrm rot="0" flipH="0" flipV="0">
            <a:off x="2622768" y="3401351"/>
            <a:ext cx="113934" cy="149351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2" name="Freeform 7232"/>
          <p:cNvSpPr/>
          <p:nvPr/>
        </p:nvSpPr>
        <p:spPr>
          <a:xfrm rot="0" flipH="0" flipV="0">
            <a:off x="2770840" y="3398151"/>
            <a:ext cx="113080" cy="155752"/>
          </a:xfrm>
          <a:custGeom>
            <a:pathLst>
              <a:path w="6731000" h="9271000">
                <a:moveTo>
                  <a:pt x="3454400" y="9271000"/>
                </a:moveTo>
                <a:cubicBezTo>
                  <a:pt x="5194300" y="9271000"/>
                  <a:pt x="6731000" y="8343900"/>
                  <a:pt x="6731000" y="6197600"/>
                </a:cubicBezTo>
                <a:lnTo>
                  <a:pt x="6731000" y="6070600"/>
                </a:lnTo>
                <a:lnTo>
                  <a:pt x="5207000" y="6070600"/>
                </a:lnTo>
                <a:lnTo>
                  <a:pt x="5207000" y="6197600"/>
                </a:lnTo>
                <a:cubicBezTo>
                  <a:pt x="5207000" y="7391400"/>
                  <a:pt x="4216400" y="7874000"/>
                  <a:pt x="3441700" y="7874000"/>
                </a:cubicBezTo>
                <a:cubicBezTo>
                  <a:pt x="2133600" y="7874000"/>
                  <a:pt x="1524000" y="7226300"/>
                  <a:pt x="1524000" y="6172200"/>
                </a:cubicBezTo>
                <a:lnTo>
                  <a:pt x="1524000" y="3098800"/>
                </a:lnTo>
                <a:cubicBezTo>
                  <a:pt x="1524000" y="2044700"/>
                  <a:pt x="2133600" y="1397000"/>
                  <a:pt x="3441700" y="1397000"/>
                </a:cubicBezTo>
                <a:cubicBezTo>
                  <a:pt x="4216400" y="1397000"/>
                  <a:pt x="5207000" y="1879600"/>
                  <a:pt x="5207000" y="3073400"/>
                </a:cubicBezTo>
                <a:lnTo>
                  <a:pt x="5207000" y="3200400"/>
                </a:lnTo>
                <a:lnTo>
                  <a:pt x="6731000" y="3200400"/>
                </a:lnTo>
                <a:lnTo>
                  <a:pt x="6731000" y="3073400"/>
                </a:lnTo>
                <a:cubicBezTo>
                  <a:pt x="6731000" y="927100"/>
                  <a:pt x="5194300" y="0"/>
                  <a:pt x="3454400" y="0"/>
                </a:cubicBezTo>
                <a:cubicBezTo>
                  <a:pt x="12446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44600" y="9271000"/>
                  <a:pt x="34544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3" name="Freeform 7233"/>
          <p:cNvSpPr/>
          <p:nvPr/>
        </p:nvSpPr>
        <p:spPr>
          <a:xfrm rot="0" flipH="0" flipV="0">
            <a:off x="2911657" y="3398151"/>
            <a:ext cx="117347" cy="1557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4" name="Freeform 7234"/>
          <p:cNvSpPr/>
          <p:nvPr/>
        </p:nvSpPr>
        <p:spPr>
          <a:xfrm rot="0" flipH="0" flipV="0">
            <a:off x="3063143" y="3401351"/>
            <a:ext cx="111373" cy="149351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5" name="Freeform 7235"/>
          <p:cNvSpPr/>
          <p:nvPr/>
        </p:nvSpPr>
        <p:spPr>
          <a:xfrm rot="0" flipH="0" flipV="0">
            <a:off x="3204387" y="3401351"/>
            <a:ext cx="113934" cy="149351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6" name="Freeform 7236"/>
          <p:cNvSpPr/>
          <p:nvPr/>
        </p:nvSpPr>
        <p:spPr>
          <a:xfrm rot="0" flipH="0" flipV="0">
            <a:off x="3350325" y="3401351"/>
            <a:ext cx="108173" cy="149351"/>
          </a:xfrm>
          <a:custGeom>
            <a:pathLst>
              <a:path w="6438900" h="8890000">
                <a:moveTo>
                  <a:pt x="4914900" y="8890000"/>
                </a:moveTo>
                <a:lnTo>
                  <a:pt x="6438900" y="8890000"/>
                </a:lnTo>
                <a:lnTo>
                  <a:pt x="6438900" y="0"/>
                </a:lnTo>
                <a:lnTo>
                  <a:pt x="4914900" y="0"/>
                </a:lnTo>
                <a:lnTo>
                  <a:pt x="4914900" y="4089400"/>
                </a:lnTo>
                <a:cubicBezTo>
                  <a:pt x="4432300" y="4216400"/>
                  <a:pt x="3975100" y="4267200"/>
                  <a:pt x="3378200" y="4267200"/>
                </a:cubicBezTo>
                <a:cubicBezTo>
                  <a:pt x="2070100" y="4267200"/>
                  <a:pt x="1524000" y="3746500"/>
                  <a:pt x="1524000" y="2819400"/>
                </a:cubicBezTo>
                <a:lnTo>
                  <a:pt x="1524000" y="0"/>
                </a:lnTo>
                <a:lnTo>
                  <a:pt x="0" y="0"/>
                </a:lnTo>
                <a:lnTo>
                  <a:pt x="0" y="2997200"/>
                </a:lnTo>
                <a:cubicBezTo>
                  <a:pt x="0" y="5181600"/>
                  <a:pt x="1663700" y="5664200"/>
                  <a:pt x="3263900" y="5664200"/>
                </a:cubicBezTo>
                <a:cubicBezTo>
                  <a:pt x="3822700" y="5664200"/>
                  <a:pt x="4394200" y="5600700"/>
                  <a:pt x="4914900" y="54864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1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7" name="Freeform 7237"/>
          <p:cNvSpPr/>
          <p:nvPr/>
        </p:nvSpPr>
        <p:spPr>
          <a:xfrm rot="0" flipH="0" flipV="0">
            <a:off x="1187580" y="3680734"/>
            <a:ext cx="95440" cy="13335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8" name="Freeform 7238"/>
          <p:cNvSpPr/>
          <p:nvPr/>
        </p:nvSpPr>
        <p:spPr>
          <a:xfrm rot="0" flipH="0" flipV="0">
            <a:off x="1311024" y="3714833"/>
            <a:ext cx="77533" cy="101536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9" name="Freeform 7239"/>
          <p:cNvSpPr/>
          <p:nvPr/>
        </p:nvSpPr>
        <p:spPr>
          <a:xfrm rot="0" flipH="0" flipV="0">
            <a:off x="1414466" y="3717119"/>
            <a:ext cx="75819" cy="96964"/>
          </a:xfrm>
          <a:custGeom>
            <a:pathLst>
              <a:path w="5054600" h="6464300">
                <a:moveTo>
                  <a:pt x="4368800" y="6464300"/>
                </a:moveTo>
                <a:lnTo>
                  <a:pt x="5054600" y="6464300"/>
                </a:lnTo>
                <a:lnTo>
                  <a:pt x="5054600" y="0"/>
                </a:lnTo>
                <a:lnTo>
                  <a:pt x="4368800" y="0"/>
                </a:lnTo>
                <a:lnTo>
                  <a:pt x="4368800" y="3187700"/>
                </a:lnTo>
                <a:cubicBezTo>
                  <a:pt x="3873500" y="3340100"/>
                  <a:pt x="3251200" y="3441700"/>
                  <a:pt x="2590800" y="3441700"/>
                </a:cubicBezTo>
                <a:cubicBezTo>
                  <a:pt x="1473200" y="3441700"/>
                  <a:pt x="685800" y="3009900"/>
                  <a:pt x="685800" y="1993900"/>
                </a:cubicBezTo>
                <a:lnTo>
                  <a:pt x="685800" y="0"/>
                </a:lnTo>
                <a:lnTo>
                  <a:pt x="0" y="0"/>
                </a:lnTo>
                <a:lnTo>
                  <a:pt x="0" y="2057400"/>
                </a:lnTo>
                <a:cubicBezTo>
                  <a:pt x="0" y="3454400"/>
                  <a:pt x="1003300" y="4076700"/>
                  <a:pt x="2489200" y="4076700"/>
                </a:cubicBezTo>
                <a:cubicBezTo>
                  <a:pt x="3098800" y="4076700"/>
                  <a:pt x="3835400" y="3975100"/>
                  <a:pt x="4368800" y="3822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0" name="Freeform 7240"/>
          <p:cNvSpPr/>
          <p:nvPr/>
        </p:nvSpPr>
        <p:spPr>
          <a:xfrm rot="0" flipH="0" flipV="0">
            <a:off x="1516383" y="3714833"/>
            <a:ext cx="77533" cy="101536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1" name="Freeform 7241"/>
          <p:cNvSpPr/>
          <p:nvPr/>
        </p:nvSpPr>
        <p:spPr>
          <a:xfrm rot="0" flipH="0" flipV="0">
            <a:off x="1613729" y="3717119"/>
            <a:ext cx="87630" cy="96964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2" name="Freeform 7242"/>
          <p:cNvSpPr/>
          <p:nvPr/>
        </p:nvSpPr>
        <p:spPr>
          <a:xfrm rot="0" flipH="0" flipV="0">
            <a:off x="1734125" y="3717119"/>
            <a:ext cx="76771" cy="96964"/>
          </a:xfrm>
          <a:custGeom>
            <a:pathLst>
              <a:path w="5118100" h="6464300">
                <a:moveTo>
                  <a:pt x="0" y="6464300"/>
                </a:moveTo>
                <a:lnTo>
                  <a:pt x="3149600" y="6464300"/>
                </a:lnTo>
                <a:cubicBezTo>
                  <a:pt x="4330700" y="6464300"/>
                  <a:pt x="5118100" y="5715000"/>
                  <a:pt x="5118100" y="4419600"/>
                </a:cubicBezTo>
                <a:cubicBezTo>
                  <a:pt x="5118100" y="3111500"/>
                  <a:pt x="4330700" y="2349500"/>
                  <a:pt x="3149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997200" y="2959100"/>
                </a:lnTo>
                <a:cubicBezTo>
                  <a:pt x="3860800" y="2959100"/>
                  <a:pt x="4432300" y="3505200"/>
                  <a:pt x="4432300" y="4419600"/>
                </a:cubicBezTo>
                <a:cubicBezTo>
                  <a:pt x="4432300" y="5308600"/>
                  <a:pt x="3860800" y="5854700"/>
                  <a:pt x="2984500" y="5854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3" name="Freeform 7243"/>
          <p:cNvSpPr/>
          <p:nvPr/>
        </p:nvSpPr>
        <p:spPr>
          <a:xfrm rot="0" flipH="0" flipV="0">
            <a:off x="1833947" y="3717119"/>
            <a:ext cx="77724" cy="96964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4" name="Freeform 7244"/>
          <p:cNvSpPr/>
          <p:nvPr/>
        </p:nvSpPr>
        <p:spPr>
          <a:xfrm rot="0" flipH="0" flipV="0">
            <a:off x="1944437" y="3717119"/>
            <a:ext cx="79629" cy="96964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5" name="Freeform 7245"/>
          <p:cNvSpPr/>
          <p:nvPr/>
        </p:nvSpPr>
        <p:spPr>
          <a:xfrm rot="0" flipH="0" flipV="0">
            <a:off x="2056832" y="3717119"/>
            <a:ext cx="74104" cy="96964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6" name="Rectangle 7246"/>
          <p:cNvSpPr/>
          <p:nvPr/>
        </p:nvSpPr>
        <p:spPr>
          <a:xfrm rot="0" flipH="0" flipV="0">
            <a:off x="1169292" y="3816408"/>
            <a:ext cx="1830114" cy="272947"/>
          </a:xfrm>
          <a:prstGeom prst="rect">
            <a:avLst/>
          </a:prstGeom>
        </p:spPr>
      </p:sp>
      <p:sp>
        <p:nvSpPr>
          <p:cNvPr id="7247" name="Freeform 7247"/>
          <p:cNvSpPr/>
          <p:nvPr/>
        </p:nvSpPr>
        <p:spPr>
          <a:xfrm rot="0" flipH="0" flipV="0">
            <a:off x="1181294" y="3943433"/>
            <a:ext cx="78486" cy="101536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8" name="Freeform 7248"/>
          <p:cNvSpPr/>
          <p:nvPr/>
        </p:nvSpPr>
        <p:spPr>
          <a:xfrm rot="0" flipH="0" flipV="0">
            <a:off x="1276734" y="3945719"/>
            <a:ext cx="79248" cy="96964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9" name="Freeform 7249"/>
          <p:cNvSpPr/>
          <p:nvPr/>
        </p:nvSpPr>
        <p:spPr>
          <a:xfrm rot="0" flipH="0" flipV="0">
            <a:off x="1361888" y="3945719"/>
            <a:ext cx="104013" cy="122110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0" name="Freeform 7250"/>
          <p:cNvSpPr/>
          <p:nvPr/>
        </p:nvSpPr>
        <p:spPr>
          <a:xfrm rot="0" flipH="0" flipV="0">
            <a:off x="1485713" y="3943433"/>
            <a:ext cx="77914" cy="101536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1" name="Freeform 7251"/>
          <p:cNvSpPr/>
          <p:nvPr/>
        </p:nvSpPr>
        <p:spPr>
          <a:xfrm rot="0" flipH="0" flipV="0">
            <a:off x="1580010" y="3945719"/>
            <a:ext cx="87630" cy="96964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2" name="Freeform 7252"/>
          <p:cNvSpPr/>
          <p:nvPr/>
        </p:nvSpPr>
        <p:spPr>
          <a:xfrm rot="0" flipH="0" flipV="0">
            <a:off x="1693739" y="3943433"/>
            <a:ext cx="77533" cy="101536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3" name="Freeform 7253"/>
          <p:cNvSpPr/>
          <p:nvPr/>
        </p:nvSpPr>
        <p:spPr>
          <a:xfrm rot="0" flipH="0" flipV="0">
            <a:off x="1851854" y="3945719"/>
            <a:ext cx="96012" cy="96964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4" name="Freeform 7254"/>
          <p:cNvSpPr/>
          <p:nvPr/>
        </p:nvSpPr>
        <p:spPr>
          <a:xfrm rot="0" flipH="0" flipV="0">
            <a:off x="1976250" y="3943433"/>
            <a:ext cx="77914" cy="101536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5" name="Freeform 7255"/>
          <p:cNvSpPr/>
          <p:nvPr/>
        </p:nvSpPr>
        <p:spPr>
          <a:xfrm rot="0" flipH="0" flipV="0">
            <a:off x="2070929" y="3945719"/>
            <a:ext cx="79248" cy="96964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6" name="Freeform 7256"/>
          <p:cNvSpPr/>
          <p:nvPr/>
        </p:nvSpPr>
        <p:spPr>
          <a:xfrm rot="0" flipH="0" flipV="0">
            <a:off x="2165207" y="3943433"/>
            <a:ext cx="78486" cy="101536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7" name="Freeform 7257"/>
          <p:cNvSpPr/>
          <p:nvPr/>
        </p:nvSpPr>
        <p:spPr>
          <a:xfrm rot="0" flipH="0" flipV="0">
            <a:off x="2262362" y="3945719"/>
            <a:ext cx="104013" cy="122110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8" name="Freeform 7258"/>
          <p:cNvSpPr/>
          <p:nvPr/>
        </p:nvSpPr>
        <p:spPr>
          <a:xfrm rot="0" flipH="0" flipV="0">
            <a:off x="2386187" y="3943433"/>
            <a:ext cx="78486" cy="101536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9" name="Freeform 7259"/>
          <p:cNvSpPr/>
          <p:nvPr/>
        </p:nvSpPr>
        <p:spPr>
          <a:xfrm rot="0" flipH="0" flipV="0">
            <a:off x="2481247" y="3945719"/>
            <a:ext cx="87630" cy="96964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0" name="Freeform 7260"/>
          <p:cNvSpPr/>
          <p:nvPr/>
        </p:nvSpPr>
        <p:spPr>
          <a:xfrm rot="0" flipH="0" flipV="0">
            <a:off x="2597261" y="3943433"/>
            <a:ext cx="78486" cy="101536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1" name="Freeform 7261"/>
          <p:cNvSpPr/>
          <p:nvPr/>
        </p:nvSpPr>
        <p:spPr>
          <a:xfrm rot="0" flipH="0" flipV="0">
            <a:off x="2704132" y="3945719"/>
            <a:ext cx="61722" cy="96964"/>
          </a:xfrm>
          <a:custGeom>
            <a:pathLst>
              <a:path w="4114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114800" y="609600"/>
                </a:lnTo>
                <a:lnTo>
                  <a:pt x="411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2" name="Freeform 7262"/>
          <p:cNvSpPr/>
          <p:nvPr/>
        </p:nvSpPr>
        <p:spPr>
          <a:xfrm rot="0" flipH="0" flipV="0">
            <a:off x="2791000" y="3945719"/>
            <a:ext cx="79629" cy="96964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3" name="Freeform 7263"/>
          <p:cNvSpPr/>
          <p:nvPr/>
        </p:nvSpPr>
        <p:spPr>
          <a:xfrm rot="0" flipH="0" flipV="0">
            <a:off x="2903395" y="3945719"/>
            <a:ext cx="79629" cy="96964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4" name="Rectangle 7264"/>
          <p:cNvSpPr/>
          <p:nvPr/>
        </p:nvSpPr>
        <p:spPr>
          <a:xfrm rot="0" flipH="0" flipV="0">
            <a:off x="1539812" y="4213539"/>
            <a:ext cx="1891385" cy="300410"/>
          </a:xfrm>
          <a:prstGeom prst="rect">
            <a:avLst/>
          </a:prstGeom>
        </p:spPr>
      </p:sp>
      <p:sp>
        <p:nvSpPr>
          <p:cNvPr id="7265" name="Freeform 7265"/>
          <p:cNvSpPr/>
          <p:nvPr/>
        </p:nvSpPr>
        <p:spPr>
          <a:xfrm rot="0" flipH="0" flipV="0">
            <a:off x="1552004" y="4349968"/>
            <a:ext cx="89408" cy="88188"/>
          </a:xfrm>
          <a:custGeom>
            <a:pathLst>
              <a:path w="5588000" h="5511800">
                <a:moveTo>
                  <a:pt x="2159000" y="5511800"/>
                </a:moveTo>
                <a:lnTo>
                  <a:pt x="3429000" y="5511800"/>
                </a:lnTo>
                <a:lnTo>
                  <a:pt x="3429000" y="3340100"/>
                </a:lnTo>
                <a:lnTo>
                  <a:pt x="5588000" y="3340100"/>
                </a:lnTo>
                <a:lnTo>
                  <a:pt x="5588000" y="2171700"/>
                </a:lnTo>
                <a:lnTo>
                  <a:pt x="3429000" y="2171700"/>
                </a:lnTo>
                <a:lnTo>
                  <a:pt x="3429000" y="0"/>
                </a:lnTo>
                <a:lnTo>
                  <a:pt x="2159000" y="0"/>
                </a:lnTo>
                <a:lnTo>
                  <a:pt x="2159000" y="2171700"/>
                </a:lnTo>
                <a:lnTo>
                  <a:pt x="0" y="2171700"/>
                </a:lnTo>
                <a:lnTo>
                  <a:pt x="0" y="3340100"/>
                </a:lnTo>
                <a:lnTo>
                  <a:pt x="2159000" y="3340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6" name="Freeform 7266"/>
          <p:cNvSpPr/>
          <p:nvPr/>
        </p:nvSpPr>
        <p:spPr>
          <a:xfrm rot="0" flipH="0" flipV="0">
            <a:off x="1670470" y="4315424"/>
            <a:ext cx="91236" cy="142240"/>
          </a:xfrm>
          <a:custGeom>
            <a:pathLst>
              <a:path w="5702300" h="8890000">
                <a:moveTo>
                  <a:pt x="1536700" y="8890000"/>
                </a:moveTo>
                <a:lnTo>
                  <a:pt x="2794000" y="8890000"/>
                </a:lnTo>
                <a:lnTo>
                  <a:pt x="5702300" y="1181100"/>
                </a:lnTo>
                <a:lnTo>
                  <a:pt x="5702300" y="0"/>
                </a:lnTo>
                <a:lnTo>
                  <a:pt x="0" y="0"/>
                </a:lnTo>
                <a:lnTo>
                  <a:pt x="0" y="2540000"/>
                </a:lnTo>
                <a:lnTo>
                  <a:pt x="1295400" y="2540000"/>
                </a:lnTo>
                <a:lnTo>
                  <a:pt x="1295400" y="1270000"/>
                </a:lnTo>
                <a:lnTo>
                  <a:pt x="4254500" y="1270000"/>
                </a:lnTo>
                <a:lnTo>
                  <a:pt x="1536700" y="8382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7" name="Freeform 7267"/>
          <p:cNvSpPr/>
          <p:nvPr/>
        </p:nvSpPr>
        <p:spPr>
          <a:xfrm rot="0" flipH="0" flipV="0">
            <a:off x="1845425" y="4302012"/>
            <a:ext cx="37592" cy="188163"/>
          </a:xfrm>
          <a:custGeom>
            <a:pathLst>
              <a:path w="2349500" h="11760200">
                <a:moveTo>
                  <a:pt x="2349500" y="11760200"/>
                </a:moveTo>
                <a:lnTo>
                  <a:pt x="2349500" y="10490200"/>
                </a:lnTo>
                <a:cubicBezTo>
                  <a:pt x="1727200" y="10490200"/>
                  <a:pt x="1397000" y="9994900"/>
                  <a:pt x="1397000" y="9398000"/>
                </a:cubicBezTo>
                <a:lnTo>
                  <a:pt x="1397000" y="2362200"/>
                </a:lnTo>
                <a:cubicBezTo>
                  <a:pt x="1397000" y="1765300"/>
                  <a:pt x="1727200" y="1270000"/>
                  <a:pt x="2349500" y="1270000"/>
                </a:cubicBezTo>
                <a:lnTo>
                  <a:pt x="2349500" y="0"/>
                </a:lnTo>
                <a:cubicBezTo>
                  <a:pt x="901700" y="0"/>
                  <a:pt x="0" y="876300"/>
                  <a:pt x="0" y="2438400"/>
                </a:cubicBezTo>
                <a:lnTo>
                  <a:pt x="0" y="9321800"/>
                </a:lnTo>
                <a:cubicBezTo>
                  <a:pt x="0" y="10883900"/>
                  <a:pt x="901700" y="11760200"/>
                  <a:pt x="2349500" y="117602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8" name="Freeform 7268"/>
          <p:cNvSpPr/>
          <p:nvPr/>
        </p:nvSpPr>
        <p:spPr>
          <a:xfrm rot="0" flipH="0" flipV="0">
            <a:off x="1903744" y="4312376"/>
            <a:ext cx="97536" cy="145288"/>
          </a:xfrm>
          <a:custGeom>
            <a:pathLst>
              <a:path w="6096000" h="9080500">
                <a:moveTo>
                  <a:pt x="3048000" y="0"/>
                </a:moveTo>
                <a:cubicBezTo>
                  <a:pt x="1181100" y="0"/>
                  <a:pt x="0" y="1130300"/>
                  <a:pt x="0" y="3073400"/>
                </a:cubicBezTo>
                <a:cubicBezTo>
                  <a:pt x="0" y="4864100"/>
                  <a:pt x="1143000" y="5829300"/>
                  <a:pt x="2501900" y="5829300"/>
                </a:cubicBezTo>
                <a:cubicBezTo>
                  <a:pt x="2933700" y="5829300"/>
                  <a:pt x="3276600" y="5753100"/>
                  <a:pt x="3543300" y="5651500"/>
                </a:cubicBezTo>
                <a:lnTo>
                  <a:pt x="1651000" y="8572500"/>
                </a:lnTo>
                <a:lnTo>
                  <a:pt x="1651000" y="9080500"/>
                </a:lnTo>
                <a:lnTo>
                  <a:pt x="2933700" y="9080500"/>
                </a:lnTo>
                <a:lnTo>
                  <a:pt x="5232400" y="5410200"/>
                </a:lnTo>
                <a:cubicBezTo>
                  <a:pt x="5816600" y="4470400"/>
                  <a:pt x="6096000" y="3759200"/>
                  <a:pt x="6096000" y="3073400"/>
                </a:cubicBezTo>
                <a:cubicBezTo>
                  <a:pt x="6096000" y="1130300"/>
                  <a:pt x="4914900" y="0"/>
                  <a:pt x="3048000" y="0"/>
                </a:cubicBezTo>
                <a:close/>
                <a:moveTo>
                  <a:pt x="3048000" y="1270000"/>
                </a:moveTo>
                <a:cubicBezTo>
                  <a:pt x="4140200" y="1270000"/>
                  <a:pt x="4699000" y="1968500"/>
                  <a:pt x="4699000" y="2997200"/>
                </a:cubicBezTo>
                <a:cubicBezTo>
                  <a:pt x="4699000" y="4000500"/>
                  <a:pt x="4178300" y="4699000"/>
                  <a:pt x="3048000" y="4699000"/>
                </a:cubicBezTo>
                <a:cubicBezTo>
                  <a:pt x="1917700" y="4699000"/>
                  <a:pt x="1397000" y="4025900"/>
                  <a:pt x="1397000" y="2997200"/>
                </a:cubicBezTo>
                <a:cubicBezTo>
                  <a:pt x="1397000" y="1968500"/>
                  <a:pt x="1955800" y="1270000"/>
                  <a:pt x="3048000" y="127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9" name="Freeform 7269"/>
          <p:cNvSpPr/>
          <p:nvPr/>
        </p:nvSpPr>
        <p:spPr>
          <a:xfrm rot="0" flipH="0" flipV="0">
            <a:off x="2037246" y="4315424"/>
            <a:ext cx="84937" cy="142240"/>
          </a:xfrm>
          <a:custGeom>
            <a:pathLst>
              <a:path w="5308600" h="8890000">
                <a:moveTo>
                  <a:pt x="0" y="8890000"/>
                </a:moveTo>
                <a:lnTo>
                  <a:pt x="5308600" y="8890000"/>
                </a:lnTo>
                <a:lnTo>
                  <a:pt x="5308600" y="7620000"/>
                </a:lnTo>
                <a:lnTo>
                  <a:pt x="3352800" y="7620000"/>
                </a:lnTo>
                <a:lnTo>
                  <a:pt x="3352800" y="0"/>
                </a:lnTo>
                <a:lnTo>
                  <a:pt x="2794000" y="0"/>
                </a:lnTo>
                <a:lnTo>
                  <a:pt x="520700" y="1155700"/>
                </a:lnTo>
                <a:lnTo>
                  <a:pt x="520700" y="1892300"/>
                </a:lnTo>
                <a:lnTo>
                  <a:pt x="1955800" y="1892300"/>
                </a:lnTo>
                <a:lnTo>
                  <a:pt x="1955800" y="7620000"/>
                </a:lnTo>
                <a:lnTo>
                  <a:pt x="0" y="7620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0" name="Freeform 7270"/>
          <p:cNvSpPr/>
          <p:nvPr/>
        </p:nvSpPr>
        <p:spPr>
          <a:xfrm rot="0" flipH="0" flipV="0">
            <a:off x="2155305" y="4315424"/>
            <a:ext cx="97536" cy="145288"/>
          </a:xfrm>
          <a:custGeom>
            <a:pathLst>
              <a:path w="6096000" h="9080500">
                <a:moveTo>
                  <a:pt x="3048000" y="9080500"/>
                </a:moveTo>
                <a:cubicBezTo>
                  <a:pt x="4914900" y="9080500"/>
                  <a:pt x="6096000" y="7950200"/>
                  <a:pt x="6096000" y="6007100"/>
                </a:cubicBezTo>
                <a:cubicBezTo>
                  <a:pt x="6096000" y="4216400"/>
                  <a:pt x="4953000" y="3251200"/>
                  <a:pt x="3594100" y="3251200"/>
                </a:cubicBezTo>
                <a:cubicBezTo>
                  <a:pt x="3162300" y="3251200"/>
                  <a:pt x="2819400" y="3327400"/>
                  <a:pt x="2552700" y="3429000"/>
                </a:cubicBezTo>
                <a:lnTo>
                  <a:pt x="4445000" y="508000"/>
                </a:lnTo>
                <a:lnTo>
                  <a:pt x="4445000" y="0"/>
                </a:lnTo>
                <a:lnTo>
                  <a:pt x="3162300" y="0"/>
                </a:lnTo>
                <a:lnTo>
                  <a:pt x="863600" y="3670300"/>
                </a:lnTo>
                <a:cubicBezTo>
                  <a:pt x="279400" y="4610100"/>
                  <a:pt x="0" y="5321300"/>
                  <a:pt x="0" y="6007100"/>
                </a:cubicBezTo>
                <a:cubicBezTo>
                  <a:pt x="0" y="7950200"/>
                  <a:pt x="1181100" y="9080500"/>
                  <a:pt x="3048000" y="9080500"/>
                </a:cubicBezTo>
                <a:close/>
                <a:moveTo>
                  <a:pt x="3048000" y="7810500"/>
                </a:moveTo>
                <a:cubicBezTo>
                  <a:pt x="1955800" y="7810500"/>
                  <a:pt x="1397000" y="7112000"/>
                  <a:pt x="1397000" y="6083300"/>
                </a:cubicBezTo>
                <a:cubicBezTo>
                  <a:pt x="1397000" y="5080000"/>
                  <a:pt x="1917700" y="4381500"/>
                  <a:pt x="3048000" y="4381500"/>
                </a:cubicBezTo>
                <a:cubicBezTo>
                  <a:pt x="4178300" y="4381500"/>
                  <a:pt x="4699000" y="5054600"/>
                  <a:pt x="4699000" y="6083300"/>
                </a:cubicBezTo>
                <a:cubicBezTo>
                  <a:pt x="4699000" y="7112000"/>
                  <a:pt x="4140200" y="7810500"/>
                  <a:pt x="3048000" y="7810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1" name="Freeform 7271"/>
          <p:cNvSpPr/>
          <p:nvPr/>
        </p:nvSpPr>
        <p:spPr>
          <a:xfrm rot="0" flipH="0" flipV="0">
            <a:off x="2273568" y="4302012"/>
            <a:ext cx="37592" cy="188163"/>
          </a:xfrm>
          <a:custGeom>
            <a:pathLst>
              <a:path w="2349500" h="11760200">
                <a:moveTo>
                  <a:pt x="0" y="11760200"/>
                </a:moveTo>
                <a:cubicBezTo>
                  <a:pt x="1447800" y="11760200"/>
                  <a:pt x="2349500" y="10883900"/>
                  <a:pt x="2349500" y="9321800"/>
                </a:cubicBezTo>
                <a:lnTo>
                  <a:pt x="2349500" y="2438400"/>
                </a:lnTo>
                <a:cubicBezTo>
                  <a:pt x="2349500" y="876300"/>
                  <a:pt x="1447800" y="0"/>
                  <a:pt x="0" y="0"/>
                </a:cubicBezTo>
                <a:lnTo>
                  <a:pt x="0" y="1270000"/>
                </a:lnTo>
                <a:cubicBezTo>
                  <a:pt x="622300" y="1270000"/>
                  <a:pt x="952500" y="1765300"/>
                  <a:pt x="952500" y="2362200"/>
                </a:cubicBezTo>
                <a:lnTo>
                  <a:pt x="952500" y="9398000"/>
                </a:lnTo>
                <a:cubicBezTo>
                  <a:pt x="952500" y="9994900"/>
                  <a:pt x="622300" y="10490200"/>
                  <a:pt x="0" y="104902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2" name="Freeform 7272"/>
          <p:cNvSpPr/>
          <p:nvPr/>
        </p:nvSpPr>
        <p:spPr>
          <a:xfrm rot="0" flipH="0" flipV="0">
            <a:off x="2395081" y="4315424"/>
            <a:ext cx="91236" cy="142240"/>
          </a:xfrm>
          <a:custGeom>
            <a:pathLst>
              <a:path w="5702300" h="8890000">
                <a:moveTo>
                  <a:pt x="1536700" y="8890000"/>
                </a:moveTo>
                <a:lnTo>
                  <a:pt x="2794000" y="8890000"/>
                </a:lnTo>
                <a:lnTo>
                  <a:pt x="5702300" y="1181100"/>
                </a:lnTo>
                <a:lnTo>
                  <a:pt x="5702300" y="0"/>
                </a:lnTo>
                <a:lnTo>
                  <a:pt x="0" y="0"/>
                </a:lnTo>
                <a:lnTo>
                  <a:pt x="0" y="2540000"/>
                </a:lnTo>
                <a:lnTo>
                  <a:pt x="1295400" y="2540000"/>
                </a:lnTo>
                <a:lnTo>
                  <a:pt x="1295400" y="1270000"/>
                </a:lnTo>
                <a:lnTo>
                  <a:pt x="4254500" y="1270000"/>
                </a:lnTo>
                <a:lnTo>
                  <a:pt x="1536700" y="8382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3" name="Freeform 7273"/>
          <p:cNvSpPr/>
          <p:nvPr/>
        </p:nvSpPr>
        <p:spPr>
          <a:xfrm rot="0" flipH="0" flipV="0">
            <a:off x="2519846" y="4315424"/>
            <a:ext cx="91236" cy="142240"/>
          </a:xfrm>
          <a:custGeom>
            <a:pathLst>
              <a:path w="5702300" h="8890000">
                <a:moveTo>
                  <a:pt x="1536700" y="8890000"/>
                </a:moveTo>
                <a:lnTo>
                  <a:pt x="2794000" y="8890000"/>
                </a:lnTo>
                <a:lnTo>
                  <a:pt x="5702300" y="1181100"/>
                </a:lnTo>
                <a:lnTo>
                  <a:pt x="5702300" y="0"/>
                </a:lnTo>
                <a:lnTo>
                  <a:pt x="0" y="0"/>
                </a:lnTo>
                <a:lnTo>
                  <a:pt x="0" y="2540000"/>
                </a:lnTo>
                <a:lnTo>
                  <a:pt x="1295400" y="2540000"/>
                </a:lnTo>
                <a:lnTo>
                  <a:pt x="1295400" y="1270000"/>
                </a:lnTo>
                <a:lnTo>
                  <a:pt x="4254500" y="1270000"/>
                </a:lnTo>
                <a:lnTo>
                  <a:pt x="1536700" y="8382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4" name="Freeform 7274"/>
          <p:cNvSpPr/>
          <p:nvPr/>
        </p:nvSpPr>
        <p:spPr>
          <a:xfrm rot="0" flipH="0" flipV="0">
            <a:off x="2642985" y="4312376"/>
            <a:ext cx="91236" cy="145288"/>
          </a:xfrm>
          <a:custGeom>
            <a:pathLst>
              <a:path w="5702300" h="9080500">
                <a:moveTo>
                  <a:pt x="0" y="9080500"/>
                </a:moveTo>
                <a:lnTo>
                  <a:pt x="5702300" y="9080500"/>
                </a:lnTo>
                <a:lnTo>
                  <a:pt x="5702300" y="7810500"/>
                </a:lnTo>
                <a:lnTo>
                  <a:pt x="1892300" y="7810500"/>
                </a:lnTo>
                <a:lnTo>
                  <a:pt x="3733800" y="6007100"/>
                </a:lnTo>
                <a:cubicBezTo>
                  <a:pt x="4889500" y="4876800"/>
                  <a:pt x="5664200" y="4051300"/>
                  <a:pt x="5664200" y="2692400"/>
                </a:cubicBezTo>
                <a:cubicBezTo>
                  <a:pt x="5664200" y="1257300"/>
                  <a:pt x="4709517" y="0"/>
                  <a:pt x="2838450" y="0"/>
                </a:cubicBezTo>
                <a:cubicBezTo>
                  <a:pt x="1183679" y="0"/>
                  <a:pt x="12700" y="1104900"/>
                  <a:pt x="12700" y="3009900"/>
                </a:cubicBezTo>
                <a:lnTo>
                  <a:pt x="1333500" y="3009900"/>
                </a:lnTo>
                <a:cubicBezTo>
                  <a:pt x="1333500" y="2019300"/>
                  <a:pt x="1767085" y="1270000"/>
                  <a:pt x="2838648" y="1270000"/>
                </a:cubicBezTo>
                <a:cubicBezTo>
                  <a:pt x="3833614" y="1270000"/>
                  <a:pt x="4267200" y="1955800"/>
                  <a:pt x="4267200" y="2743200"/>
                </a:cubicBezTo>
                <a:cubicBezTo>
                  <a:pt x="4267200" y="3594100"/>
                  <a:pt x="3797300" y="4089400"/>
                  <a:pt x="2679700" y="5219700"/>
                </a:cubicBezTo>
                <a:lnTo>
                  <a:pt x="0" y="7937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5" name="Freeform 7275"/>
          <p:cNvSpPr/>
          <p:nvPr/>
        </p:nvSpPr>
        <p:spPr>
          <a:xfrm rot="0" flipH="0" flipV="0">
            <a:off x="2764702" y="4383902"/>
            <a:ext cx="65430" cy="20320"/>
          </a:xfrm>
          <a:custGeom>
            <a:pathLst>
              <a:path w="4089400" h="1270000">
                <a:moveTo>
                  <a:pt x="0" y="1270000"/>
                </a:moveTo>
                <a:lnTo>
                  <a:pt x="4089400" y="1270000"/>
                </a:lnTo>
                <a:lnTo>
                  <a:pt x="4089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6" name="Freeform 7276"/>
          <p:cNvSpPr/>
          <p:nvPr/>
        </p:nvSpPr>
        <p:spPr>
          <a:xfrm rot="0" flipH="0" flipV="0">
            <a:off x="2856142" y="4312376"/>
            <a:ext cx="96723" cy="148336"/>
          </a:xfrm>
          <a:custGeom>
            <a:pathLst>
              <a:path w="6045200" h="9271000">
                <a:moveTo>
                  <a:pt x="3016250" y="9271000"/>
                </a:moveTo>
                <a:cubicBezTo>
                  <a:pt x="4937918" y="9271000"/>
                  <a:pt x="6045200" y="8229600"/>
                  <a:pt x="6045200" y="6553200"/>
                </a:cubicBezTo>
                <a:cubicBezTo>
                  <a:pt x="6045200" y="5473700"/>
                  <a:pt x="5410200" y="4686300"/>
                  <a:pt x="4648200" y="4406900"/>
                </a:cubicBezTo>
                <a:cubicBezTo>
                  <a:pt x="5321300" y="4013200"/>
                  <a:pt x="5791200" y="3416300"/>
                  <a:pt x="5791200" y="2438400"/>
                </a:cubicBezTo>
                <a:cubicBezTo>
                  <a:pt x="5791200" y="1092200"/>
                  <a:pt x="4811117" y="0"/>
                  <a:pt x="3016250" y="0"/>
                </a:cubicBezTo>
                <a:cubicBezTo>
                  <a:pt x="1272381" y="0"/>
                  <a:pt x="190500" y="1054100"/>
                  <a:pt x="190500" y="2971800"/>
                </a:cubicBezTo>
                <a:lnTo>
                  <a:pt x="1511300" y="2971800"/>
                </a:lnTo>
                <a:cubicBezTo>
                  <a:pt x="1511300" y="1981200"/>
                  <a:pt x="1983184" y="1270000"/>
                  <a:pt x="3029148" y="1270000"/>
                </a:cubicBezTo>
                <a:cubicBezTo>
                  <a:pt x="4075112" y="1270000"/>
                  <a:pt x="4419600" y="1968500"/>
                  <a:pt x="4419600" y="2578100"/>
                </a:cubicBezTo>
                <a:cubicBezTo>
                  <a:pt x="4419600" y="3441700"/>
                  <a:pt x="3860800" y="3835400"/>
                  <a:pt x="2997200" y="3835400"/>
                </a:cubicBezTo>
                <a:lnTo>
                  <a:pt x="2463800" y="3835400"/>
                </a:lnTo>
                <a:lnTo>
                  <a:pt x="2463800" y="5105400"/>
                </a:lnTo>
                <a:lnTo>
                  <a:pt x="3086100" y="5105400"/>
                </a:lnTo>
                <a:cubicBezTo>
                  <a:pt x="4064000" y="5105400"/>
                  <a:pt x="4648200" y="5588000"/>
                  <a:pt x="4648200" y="6438900"/>
                </a:cubicBezTo>
                <a:cubicBezTo>
                  <a:pt x="4648200" y="7327900"/>
                  <a:pt x="4176514" y="8001000"/>
                  <a:pt x="3054548" y="8001000"/>
                </a:cubicBezTo>
                <a:cubicBezTo>
                  <a:pt x="1945481" y="8001000"/>
                  <a:pt x="1346200" y="7264400"/>
                  <a:pt x="1346200" y="6261100"/>
                </a:cubicBezTo>
                <a:lnTo>
                  <a:pt x="0" y="6261100"/>
                </a:lnTo>
                <a:cubicBezTo>
                  <a:pt x="0" y="8166100"/>
                  <a:pt x="1183679" y="9271000"/>
                  <a:pt x="301625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7" name="Freeform 7277"/>
          <p:cNvSpPr/>
          <p:nvPr/>
        </p:nvSpPr>
        <p:spPr>
          <a:xfrm rot="0" flipH="0" flipV="0">
            <a:off x="2988425" y="4315424"/>
            <a:ext cx="84937" cy="142240"/>
          </a:xfrm>
          <a:custGeom>
            <a:pathLst>
              <a:path w="5308600" h="8890000">
                <a:moveTo>
                  <a:pt x="0" y="8890000"/>
                </a:moveTo>
                <a:lnTo>
                  <a:pt x="5308600" y="8890000"/>
                </a:lnTo>
                <a:lnTo>
                  <a:pt x="5308600" y="7620000"/>
                </a:lnTo>
                <a:lnTo>
                  <a:pt x="3352800" y="7620000"/>
                </a:lnTo>
                <a:lnTo>
                  <a:pt x="3352800" y="0"/>
                </a:lnTo>
                <a:lnTo>
                  <a:pt x="2794000" y="0"/>
                </a:lnTo>
                <a:lnTo>
                  <a:pt x="520700" y="1155700"/>
                </a:lnTo>
                <a:lnTo>
                  <a:pt x="520700" y="1892300"/>
                </a:lnTo>
                <a:lnTo>
                  <a:pt x="1955800" y="1892300"/>
                </a:lnTo>
                <a:lnTo>
                  <a:pt x="1955800" y="7620000"/>
                </a:lnTo>
                <a:lnTo>
                  <a:pt x="0" y="7620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8" name="Freeform 7278"/>
          <p:cNvSpPr/>
          <p:nvPr/>
        </p:nvSpPr>
        <p:spPr>
          <a:xfrm rot="0" flipH="0" flipV="0">
            <a:off x="3104046" y="4383902"/>
            <a:ext cx="65430" cy="20320"/>
          </a:xfrm>
          <a:custGeom>
            <a:pathLst>
              <a:path w="4089400" h="1270000">
                <a:moveTo>
                  <a:pt x="0" y="1270000"/>
                </a:moveTo>
                <a:lnTo>
                  <a:pt x="4089400" y="1270000"/>
                </a:lnTo>
                <a:lnTo>
                  <a:pt x="4089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9" name="Freeform 7279"/>
          <p:cNvSpPr/>
          <p:nvPr/>
        </p:nvSpPr>
        <p:spPr>
          <a:xfrm rot="0" flipH="0" flipV="0">
            <a:off x="3196299" y="4315424"/>
            <a:ext cx="97536" cy="145288"/>
          </a:xfrm>
          <a:custGeom>
            <a:pathLst>
              <a:path w="6096000" h="9080500">
                <a:moveTo>
                  <a:pt x="3048000" y="9080500"/>
                </a:moveTo>
                <a:cubicBezTo>
                  <a:pt x="4914900" y="9080500"/>
                  <a:pt x="6096000" y="7950200"/>
                  <a:pt x="6096000" y="6007100"/>
                </a:cubicBezTo>
                <a:cubicBezTo>
                  <a:pt x="6096000" y="4216400"/>
                  <a:pt x="4953000" y="3251200"/>
                  <a:pt x="3594100" y="3251200"/>
                </a:cubicBezTo>
                <a:cubicBezTo>
                  <a:pt x="3162300" y="3251200"/>
                  <a:pt x="2819400" y="3327400"/>
                  <a:pt x="2552700" y="3429000"/>
                </a:cubicBezTo>
                <a:lnTo>
                  <a:pt x="4445000" y="508000"/>
                </a:lnTo>
                <a:lnTo>
                  <a:pt x="4445000" y="0"/>
                </a:lnTo>
                <a:lnTo>
                  <a:pt x="3162300" y="0"/>
                </a:lnTo>
                <a:lnTo>
                  <a:pt x="863600" y="3670300"/>
                </a:lnTo>
                <a:cubicBezTo>
                  <a:pt x="279400" y="4610100"/>
                  <a:pt x="0" y="5321300"/>
                  <a:pt x="0" y="6007100"/>
                </a:cubicBezTo>
                <a:cubicBezTo>
                  <a:pt x="0" y="7950200"/>
                  <a:pt x="1181100" y="9080500"/>
                  <a:pt x="3048000" y="9080500"/>
                </a:cubicBezTo>
                <a:close/>
                <a:moveTo>
                  <a:pt x="3048000" y="7810500"/>
                </a:moveTo>
                <a:cubicBezTo>
                  <a:pt x="1955800" y="7810500"/>
                  <a:pt x="1397000" y="7112000"/>
                  <a:pt x="1397000" y="6083300"/>
                </a:cubicBezTo>
                <a:cubicBezTo>
                  <a:pt x="1397000" y="5080000"/>
                  <a:pt x="1917700" y="4381500"/>
                  <a:pt x="3048000" y="4381500"/>
                </a:cubicBezTo>
                <a:cubicBezTo>
                  <a:pt x="4178300" y="4381500"/>
                  <a:pt x="4699000" y="5054600"/>
                  <a:pt x="4699000" y="6083300"/>
                </a:cubicBezTo>
                <a:cubicBezTo>
                  <a:pt x="4699000" y="7112000"/>
                  <a:pt x="4140200" y="7810500"/>
                  <a:pt x="3048000" y="7810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0" name="Freeform 7280"/>
          <p:cNvSpPr/>
          <p:nvPr/>
        </p:nvSpPr>
        <p:spPr>
          <a:xfrm rot="0" flipH="0" flipV="0">
            <a:off x="3318625" y="4312376"/>
            <a:ext cx="100380" cy="148336"/>
          </a:xfrm>
          <a:custGeom>
            <a:pathLst>
              <a:path w="6273800" h="9271000">
                <a:moveTo>
                  <a:pt x="3136900" y="9271000"/>
                </a:moveTo>
                <a:cubicBezTo>
                  <a:pt x="5118100" y="9271000"/>
                  <a:pt x="6273800" y="8242300"/>
                  <a:pt x="6273800" y="6591300"/>
                </a:cubicBezTo>
                <a:cubicBezTo>
                  <a:pt x="6273800" y="5524500"/>
                  <a:pt x="5600700" y="4699000"/>
                  <a:pt x="4838700" y="4419600"/>
                </a:cubicBezTo>
                <a:cubicBezTo>
                  <a:pt x="5511800" y="4025900"/>
                  <a:pt x="6032500" y="3479800"/>
                  <a:pt x="6032500" y="2451100"/>
                </a:cubicBezTo>
                <a:cubicBezTo>
                  <a:pt x="6032500" y="1117600"/>
                  <a:pt x="5016500" y="0"/>
                  <a:pt x="3136900" y="0"/>
                </a:cubicBezTo>
                <a:cubicBezTo>
                  <a:pt x="1257300" y="0"/>
                  <a:pt x="241300" y="1117600"/>
                  <a:pt x="241300" y="2451100"/>
                </a:cubicBezTo>
                <a:cubicBezTo>
                  <a:pt x="241300" y="3479800"/>
                  <a:pt x="774700" y="4025900"/>
                  <a:pt x="1447800" y="4419600"/>
                </a:cubicBezTo>
                <a:cubicBezTo>
                  <a:pt x="685800" y="4699000"/>
                  <a:pt x="0" y="5524500"/>
                  <a:pt x="0" y="6591300"/>
                </a:cubicBezTo>
                <a:cubicBezTo>
                  <a:pt x="0" y="8242300"/>
                  <a:pt x="1155700" y="9271000"/>
                  <a:pt x="3136900" y="9271000"/>
                </a:cubicBezTo>
                <a:close/>
                <a:moveTo>
                  <a:pt x="3136900" y="8026400"/>
                </a:moveTo>
                <a:cubicBezTo>
                  <a:pt x="1943100" y="8026400"/>
                  <a:pt x="1409700" y="7327900"/>
                  <a:pt x="1409700" y="6489700"/>
                </a:cubicBezTo>
                <a:cubicBezTo>
                  <a:pt x="1409700" y="5715000"/>
                  <a:pt x="2044700" y="4978400"/>
                  <a:pt x="3136900" y="4978400"/>
                </a:cubicBezTo>
                <a:cubicBezTo>
                  <a:pt x="4229100" y="4978400"/>
                  <a:pt x="4864100" y="5715000"/>
                  <a:pt x="4864100" y="6489700"/>
                </a:cubicBezTo>
                <a:cubicBezTo>
                  <a:pt x="4864100" y="7327900"/>
                  <a:pt x="4330700" y="8026400"/>
                  <a:pt x="3136900" y="8026400"/>
                </a:cubicBezTo>
                <a:close/>
                <a:moveTo>
                  <a:pt x="3136900" y="3911600"/>
                </a:moveTo>
                <a:cubicBezTo>
                  <a:pt x="2247900" y="3911600"/>
                  <a:pt x="1625600" y="3365500"/>
                  <a:pt x="1625600" y="2552700"/>
                </a:cubicBezTo>
                <a:cubicBezTo>
                  <a:pt x="1625600" y="1803400"/>
                  <a:pt x="2108200" y="1219200"/>
                  <a:pt x="3136900" y="1219200"/>
                </a:cubicBezTo>
                <a:cubicBezTo>
                  <a:pt x="4178300" y="1219200"/>
                  <a:pt x="4648200" y="1803400"/>
                  <a:pt x="4648200" y="2552700"/>
                </a:cubicBezTo>
                <a:cubicBezTo>
                  <a:pt x="4648200" y="3365500"/>
                  <a:pt x="4025900" y="3911600"/>
                  <a:pt x="3136900" y="3911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1" name="Rectangle 7281"/>
          <p:cNvSpPr/>
          <p:nvPr/>
        </p:nvSpPr>
        <p:spPr>
          <a:xfrm rot="0" flipH="0" flipV="0">
            <a:off x="1539812" y="4780467"/>
            <a:ext cx="2026696" cy="300410"/>
          </a:xfrm>
          <a:prstGeom prst="rect">
            <a:avLst/>
          </a:prstGeom>
        </p:spPr>
      </p:sp>
      <p:sp>
        <p:nvSpPr>
          <p:cNvPr id="7282" name="Freeform 7282">
            <a:hlinkClick r:id="rId102"/>
          </p:cNvPr>
          <p:cNvSpPr/>
          <p:nvPr/>
        </p:nvSpPr>
        <p:spPr>
          <a:xfrm rot="0" flipH="0" flipV="0">
            <a:off x="1543876" y="4882352"/>
            <a:ext cx="125577" cy="14224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3" name="Freeform 7283">
            <a:hlinkClick r:id="rId102"/>
          </p:cNvPr>
          <p:cNvSpPr/>
          <p:nvPr/>
        </p:nvSpPr>
        <p:spPr>
          <a:xfrm rot="0" flipH="0" flipV="0">
            <a:off x="1691806" y="4882352"/>
            <a:ext cx="106070" cy="142240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4" name="Freeform 7284">
            <a:hlinkClick r:id="rId102"/>
          </p:cNvPr>
          <p:cNvSpPr/>
          <p:nvPr/>
        </p:nvSpPr>
        <p:spPr>
          <a:xfrm rot="0" flipH="0" flipV="0">
            <a:off x="1826324" y="4882352"/>
            <a:ext cx="105054" cy="142240"/>
          </a:xfrm>
          <a:custGeom>
            <a:pathLst>
              <a:path w="65659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2654300" y="5105400"/>
                </a:lnTo>
                <a:lnTo>
                  <a:pt x="5067300" y="8890000"/>
                </a:lnTo>
                <a:lnTo>
                  <a:pt x="6565900" y="8890000"/>
                </a:lnTo>
                <a:lnTo>
                  <a:pt x="6565900" y="8382000"/>
                </a:lnTo>
                <a:lnTo>
                  <a:pt x="3987800" y="4356100"/>
                </a:lnTo>
                <a:lnTo>
                  <a:pt x="6388100" y="508000"/>
                </a:lnTo>
                <a:lnTo>
                  <a:pt x="6388100" y="0"/>
                </a:lnTo>
                <a:lnTo>
                  <a:pt x="4978400" y="0"/>
                </a:lnTo>
                <a:lnTo>
                  <a:pt x="26543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5" name="Freeform 7285">
            <a:hlinkClick r:id="rId102"/>
          </p:cNvPr>
          <p:cNvSpPr/>
          <p:nvPr/>
        </p:nvSpPr>
        <p:spPr>
          <a:xfrm rot="0" flipH="0" flipV="0">
            <a:off x="1948651" y="4918928"/>
            <a:ext cx="88595" cy="108102"/>
          </a:xfrm>
          <a:custGeom>
            <a:pathLst>
              <a:path w="5537200" h="6756400">
                <a:moveTo>
                  <a:pt x="2260600" y="6756400"/>
                </a:moveTo>
                <a:cubicBezTo>
                  <a:pt x="3187700" y="6756400"/>
                  <a:pt x="3810000" y="6324600"/>
                  <a:pt x="4191000" y="5867400"/>
                </a:cubicBezTo>
                <a:lnTo>
                  <a:pt x="4724400" y="6604000"/>
                </a:lnTo>
                <a:lnTo>
                  <a:pt x="5537200" y="6604000"/>
                </a:lnTo>
                <a:lnTo>
                  <a:pt x="5537200" y="0"/>
                </a:lnTo>
                <a:lnTo>
                  <a:pt x="4140200" y="0"/>
                </a:lnTo>
                <a:lnTo>
                  <a:pt x="4140200" y="4635500"/>
                </a:lnTo>
                <a:cubicBezTo>
                  <a:pt x="3873500" y="4953000"/>
                  <a:pt x="3314700" y="5486400"/>
                  <a:pt x="2590800" y="5486400"/>
                </a:cubicBezTo>
                <a:cubicBezTo>
                  <a:pt x="1930400" y="5486400"/>
                  <a:pt x="1397000" y="5067300"/>
                  <a:pt x="1397000" y="4127500"/>
                </a:cubicBezTo>
                <a:lnTo>
                  <a:pt x="1397000" y="0"/>
                </a:lnTo>
                <a:lnTo>
                  <a:pt x="0" y="0"/>
                </a:lnTo>
                <a:lnTo>
                  <a:pt x="0" y="4254500"/>
                </a:lnTo>
                <a:cubicBezTo>
                  <a:pt x="0" y="5854700"/>
                  <a:pt x="927100" y="6756400"/>
                  <a:pt x="2260600" y="67564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6" name="Freeform 7286">
            <a:hlinkClick r:id="rId102"/>
          </p:cNvPr>
          <p:cNvSpPr/>
          <p:nvPr/>
        </p:nvSpPr>
        <p:spPr>
          <a:xfrm rot="0" flipH="0" flipV="0">
            <a:off x="2069758" y="4916489"/>
            <a:ext cx="52832" cy="108102"/>
          </a:xfrm>
          <a:custGeom>
            <a:pathLst>
              <a:path w="3302000" h="6756400">
                <a:moveTo>
                  <a:pt x="0" y="6756400"/>
                </a:moveTo>
                <a:lnTo>
                  <a:pt x="1397000" y="6756400"/>
                </a:lnTo>
                <a:lnTo>
                  <a:pt x="1397000" y="2044700"/>
                </a:lnTo>
                <a:cubicBezTo>
                  <a:pt x="1828800" y="1536700"/>
                  <a:pt x="2349500" y="1333500"/>
                  <a:pt x="3111500" y="1333500"/>
                </a:cubicBezTo>
                <a:lnTo>
                  <a:pt x="3302000" y="1333500"/>
                </a:lnTo>
                <a:lnTo>
                  <a:pt x="3302000" y="0"/>
                </a:lnTo>
                <a:lnTo>
                  <a:pt x="3048000" y="0"/>
                </a:lnTo>
                <a:cubicBezTo>
                  <a:pt x="2222500" y="0"/>
                  <a:pt x="1600200" y="469900"/>
                  <a:pt x="1231900" y="889000"/>
                </a:cubicBezTo>
                <a:lnTo>
                  <a:pt x="6985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7" name="Freeform 7287">
            <a:hlinkClick r:id="rId102"/>
          </p:cNvPr>
          <p:cNvSpPr/>
          <p:nvPr/>
        </p:nvSpPr>
        <p:spPr>
          <a:xfrm rot="0" flipH="0" flipV="0">
            <a:off x="2143926" y="4918928"/>
            <a:ext cx="88595" cy="108102"/>
          </a:xfrm>
          <a:custGeom>
            <a:pathLst>
              <a:path w="5537200" h="6756400">
                <a:moveTo>
                  <a:pt x="2260600" y="6756400"/>
                </a:moveTo>
                <a:cubicBezTo>
                  <a:pt x="3187700" y="6756400"/>
                  <a:pt x="3810000" y="6324600"/>
                  <a:pt x="4191000" y="5867400"/>
                </a:cubicBezTo>
                <a:lnTo>
                  <a:pt x="4724400" y="6604000"/>
                </a:lnTo>
                <a:lnTo>
                  <a:pt x="5537200" y="6604000"/>
                </a:lnTo>
                <a:lnTo>
                  <a:pt x="5537200" y="0"/>
                </a:lnTo>
                <a:lnTo>
                  <a:pt x="4140200" y="0"/>
                </a:lnTo>
                <a:lnTo>
                  <a:pt x="4140200" y="4635500"/>
                </a:lnTo>
                <a:cubicBezTo>
                  <a:pt x="3873500" y="4953000"/>
                  <a:pt x="3314700" y="5486400"/>
                  <a:pt x="2590800" y="5486400"/>
                </a:cubicBezTo>
                <a:cubicBezTo>
                  <a:pt x="1930400" y="5486400"/>
                  <a:pt x="1397000" y="5067300"/>
                  <a:pt x="1397000" y="4127500"/>
                </a:cubicBezTo>
                <a:lnTo>
                  <a:pt x="1397000" y="0"/>
                </a:lnTo>
                <a:lnTo>
                  <a:pt x="0" y="0"/>
                </a:lnTo>
                <a:lnTo>
                  <a:pt x="0" y="4254500"/>
                </a:lnTo>
                <a:cubicBezTo>
                  <a:pt x="0" y="5854700"/>
                  <a:pt x="927100" y="6756400"/>
                  <a:pt x="2260600" y="67564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8" name="Freeform 7288">
            <a:hlinkClick r:id="rId102"/>
          </p:cNvPr>
          <p:cNvSpPr/>
          <p:nvPr/>
        </p:nvSpPr>
        <p:spPr>
          <a:xfrm rot="0" flipH="0" flipV="0">
            <a:off x="2258937" y="4916489"/>
            <a:ext cx="90017" cy="110540"/>
          </a:xfrm>
          <a:custGeom>
            <a:pathLst>
              <a:path w="5626100" h="6908800">
                <a:moveTo>
                  <a:pt x="2895600" y="6908800"/>
                </a:moveTo>
                <a:cubicBezTo>
                  <a:pt x="4546600" y="6908800"/>
                  <a:pt x="5626100" y="6057900"/>
                  <a:pt x="5626100" y="4800600"/>
                </a:cubicBezTo>
                <a:cubicBezTo>
                  <a:pt x="5626100" y="3721100"/>
                  <a:pt x="4953000" y="3251200"/>
                  <a:pt x="4025900" y="3022600"/>
                </a:cubicBezTo>
                <a:lnTo>
                  <a:pt x="2324100" y="2603500"/>
                </a:lnTo>
                <a:cubicBezTo>
                  <a:pt x="1828800" y="2476500"/>
                  <a:pt x="1600200" y="2286000"/>
                  <a:pt x="1600200" y="1968500"/>
                </a:cubicBezTo>
                <a:cubicBezTo>
                  <a:pt x="1600200" y="1600200"/>
                  <a:pt x="1917700" y="1270000"/>
                  <a:pt x="2730500" y="1270000"/>
                </a:cubicBezTo>
                <a:cubicBezTo>
                  <a:pt x="3530600" y="1270000"/>
                  <a:pt x="4114800" y="1625600"/>
                  <a:pt x="4114800" y="2362200"/>
                </a:cubicBezTo>
                <a:lnTo>
                  <a:pt x="5511800" y="2362200"/>
                </a:lnTo>
                <a:cubicBezTo>
                  <a:pt x="5511800" y="812800"/>
                  <a:pt x="4432300" y="0"/>
                  <a:pt x="2819400" y="0"/>
                </a:cubicBezTo>
                <a:cubicBezTo>
                  <a:pt x="1168400" y="0"/>
                  <a:pt x="203200" y="825500"/>
                  <a:pt x="203200" y="2032000"/>
                </a:cubicBezTo>
                <a:cubicBezTo>
                  <a:pt x="203200" y="3162300"/>
                  <a:pt x="977900" y="3568700"/>
                  <a:pt x="1790700" y="3784600"/>
                </a:cubicBezTo>
                <a:lnTo>
                  <a:pt x="3505200" y="4229100"/>
                </a:lnTo>
                <a:cubicBezTo>
                  <a:pt x="4051300" y="4368800"/>
                  <a:pt x="4229100" y="4597400"/>
                  <a:pt x="4229100" y="4914900"/>
                </a:cubicBezTo>
                <a:cubicBezTo>
                  <a:pt x="4229100" y="5346700"/>
                  <a:pt x="3759200" y="5638800"/>
                  <a:pt x="3009900" y="5638800"/>
                </a:cubicBezTo>
                <a:cubicBezTo>
                  <a:pt x="2057400" y="5638800"/>
                  <a:pt x="1397000" y="5232400"/>
                  <a:pt x="1397000" y="4483100"/>
                </a:cubicBezTo>
                <a:lnTo>
                  <a:pt x="0" y="4483100"/>
                </a:lnTo>
                <a:cubicBezTo>
                  <a:pt x="0" y="6032500"/>
                  <a:pt x="1143000" y="6908800"/>
                  <a:pt x="2895600" y="690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9" name="Freeform 7289">
            <a:hlinkClick r:id="rId102"/>
          </p:cNvPr>
          <p:cNvSpPr/>
          <p:nvPr/>
        </p:nvSpPr>
        <p:spPr>
          <a:xfrm rot="0" flipH="0" flipV="0">
            <a:off x="2377403" y="4881336"/>
            <a:ext cx="89204" cy="143256"/>
          </a:xfrm>
          <a:custGeom>
            <a:pathLst>
              <a:path w="5575300" h="8953500">
                <a:moveTo>
                  <a:pt x="0" y="8953500"/>
                </a:moveTo>
                <a:lnTo>
                  <a:pt x="1397000" y="8953500"/>
                </a:lnTo>
                <a:lnTo>
                  <a:pt x="1397000" y="4318000"/>
                </a:lnTo>
                <a:cubicBezTo>
                  <a:pt x="1663700" y="4000500"/>
                  <a:pt x="2235200" y="3467100"/>
                  <a:pt x="2971800" y="3467100"/>
                </a:cubicBezTo>
                <a:cubicBezTo>
                  <a:pt x="3632200" y="3467100"/>
                  <a:pt x="4178300" y="3886200"/>
                  <a:pt x="4178300" y="4826000"/>
                </a:cubicBezTo>
                <a:lnTo>
                  <a:pt x="4178300" y="8953500"/>
                </a:lnTo>
                <a:lnTo>
                  <a:pt x="5575300" y="8953500"/>
                </a:lnTo>
                <a:lnTo>
                  <a:pt x="5575300" y="4699000"/>
                </a:lnTo>
                <a:cubicBezTo>
                  <a:pt x="5575300" y="3098800"/>
                  <a:pt x="4597400" y="2197100"/>
                  <a:pt x="3289300" y="2197100"/>
                </a:cubicBezTo>
                <a:cubicBezTo>
                  <a:pt x="2374900" y="2197100"/>
                  <a:pt x="1765300" y="2590800"/>
                  <a:pt x="1397000" y="2997200"/>
                </a:cubicBezTo>
                <a:lnTo>
                  <a:pt x="1397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0" name="Freeform 7290">
            <a:hlinkClick r:id="rId102"/>
          </p:cNvPr>
          <p:cNvSpPr/>
          <p:nvPr/>
        </p:nvSpPr>
        <p:spPr>
          <a:xfrm rot="0" flipH="0" flipV="0">
            <a:off x="2498104" y="4881336"/>
            <a:ext cx="22352" cy="143256"/>
          </a:xfrm>
          <a:custGeom>
            <a:pathLst>
              <a:path w="1397000" h="8953500">
                <a:moveTo>
                  <a:pt x="0" y="8953500"/>
                </a:moveTo>
                <a:lnTo>
                  <a:pt x="1397000" y="8953500"/>
                </a:lnTo>
                <a:lnTo>
                  <a:pt x="1397000" y="2349500"/>
                </a:lnTo>
                <a:lnTo>
                  <a:pt x="0" y="2349500"/>
                </a:lnTo>
                <a:close/>
                <a:moveTo>
                  <a:pt x="0" y="1397000"/>
                </a:moveTo>
                <a:lnTo>
                  <a:pt x="1397000" y="1397000"/>
                </a:lnTo>
                <a:lnTo>
                  <a:pt x="1397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1" name="Freeform 7291">
            <a:hlinkClick r:id="rId102"/>
          </p:cNvPr>
          <p:cNvSpPr/>
          <p:nvPr/>
        </p:nvSpPr>
        <p:spPr>
          <a:xfrm rot="0" flipH="0" flipV="0">
            <a:off x="2552968" y="4916489"/>
            <a:ext cx="89204" cy="108102"/>
          </a:xfrm>
          <a:custGeom>
            <a:pathLst>
              <a:path w="5575300" h="6756400">
                <a:moveTo>
                  <a:pt x="0" y="6756400"/>
                </a:moveTo>
                <a:lnTo>
                  <a:pt x="1397000" y="6756400"/>
                </a:lnTo>
                <a:lnTo>
                  <a:pt x="1397000" y="2120900"/>
                </a:lnTo>
                <a:cubicBezTo>
                  <a:pt x="1663700" y="1803400"/>
                  <a:pt x="2235200" y="1270000"/>
                  <a:pt x="2971800" y="1270000"/>
                </a:cubicBezTo>
                <a:cubicBezTo>
                  <a:pt x="3632200" y="1270000"/>
                  <a:pt x="4178300" y="1689100"/>
                  <a:pt x="4178300" y="2628900"/>
                </a:cubicBezTo>
                <a:lnTo>
                  <a:pt x="4178300" y="6756400"/>
                </a:lnTo>
                <a:lnTo>
                  <a:pt x="5575300" y="6756400"/>
                </a:lnTo>
                <a:lnTo>
                  <a:pt x="5575300" y="2501900"/>
                </a:lnTo>
                <a:cubicBezTo>
                  <a:pt x="5575300" y="901700"/>
                  <a:pt x="4635500" y="0"/>
                  <a:pt x="3289300" y="0"/>
                </a:cubicBezTo>
                <a:cubicBezTo>
                  <a:pt x="2349500" y="0"/>
                  <a:pt x="1714500" y="431800"/>
                  <a:pt x="1333500" y="889000"/>
                </a:cubicBezTo>
                <a:lnTo>
                  <a:pt x="8128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2" name="Freeform 7292">
            <a:hlinkClick r:id="rId102"/>
          </p:cNvPr>
          <p:cNvSpPr/>
          <p:nvPr/>
        </p:nvSpPr>
        <p:spPr>
          <a:xfrm rot="0" flipH="0" flipV="0">
            <a:off x="2671636" y="4879304"/>
            <a:ext cx="173939" cy="175971"/>
          </a:xfrm>
          <a:custGeom>
            <a:pathLst>
              <a:path w="10871200" h="10998200">
                <a:moveTo>
                  <a:pt x="5549900" y="10998200"/>
                </a:moveTo>
                <a:lnTo>
                  <a:pt x="5867400" y="10998200"/>
                </a:lnTo>
                <a:lnTo>
                  <a:pt x="5867400" y="9931400"/>
                </a:lnTo>
                <a:lnTo>
                  <a:pt x="5549900" y="9931400"/>
                </a:lnTo>
                <a:cubicBezTo>
                  <a:pt x="3009900" y="9931400"/>
                  <a:pt x="1193800" y="8191500"/>
                  <a:pt x="1193800" y="5486400"/>
                </a:cubicBezTo>
                <a:cubicBezTo>
                  <a:pt x="1193800" y="2781300"/>
                  <a:pt x="3009900" y="1041400"/>
                  <a:pt x="5549900" y="1041400"/>
                </a:cubicBezTo>
                <a:cubicBezTo>
                  <a:pt x="7797800" y="1041400"/>
                  <a:pt x="9690100" y="2527300"/>
                  <a:pt x="9690100" y="4991100"/>
                </a:cubicBezTo>
                <a:cubicBezTo>
                  <a:pt x="9690100" y="6642100"/>
                  <a:pt x="9169400" y="7162800"/>
                  <a:pt x="8521700" y="7162800"/>
                </a:cubicBezTo>
                <a:cubicBezTo>
                  <a:pt x="8013700" y="7162800"/>
                  <a:pt x="7810500" y="6819900"/>
                  <a:pt x="7810500" y="6400800"/>
                </a:cubicBezTo>
                <a:lnTo>
                  <a:pt x="7810500" y="2832100"/>
                </a:lnTo>
                <a:lnTo>
                  <a:pt x="7213600" y="2832100"/>
                </a:lnTo>
                <a:lnTo>
                  <a:pt x="6705600" y="3530600"/>
                </a:lnTo>
                <a:cubicBezTo>
                  <a:pt x="6413500" y="3136900"/>
                  <a:pt x="5842000" y="2705100"/>
                  <a:pt x="5016500" y="2705100"/>
                </a:cubicBezTo>
                <a:cubicBezTo>
                  <a:pt x="3886200" y="2705100"/>
                  <a:pt x="2959100" y="3416300"/>
                  <a:pt x="2959100" y="4787900"/>
                </a:cubicBezTo>
                <a:lnTo>
                  <a:pt x="2959100" y="6210300"/>
                </a:lnTo>
                <a:cubicBezTo>
                  <a:pt x="2959100" y="7581900"/>
                  <a:pt x="3898900" y="8293100"/>
                  <a:pt x="5016500" y="8293100"/>
                </a:cubicBezTo>
                <a:cubicBezTo>
                  <a:pt x="5842000" y="8293100"/>
                  <a:pt x="6413500" y="7899400"/>
                  <a:pt x="6769100" y="7404100"/>
                </a:cubicBezTo>
                <a:cubicBezTo>
                  <a:pt x="7137400" y="8115300"/>
                  <a:pt x="7721600" y="8293100"/>
                  <a:pt x="8407400" y="8293100"/>
                </a:cubicBezTo>
                <a:cubicBezTo>
                  <a:pt x="9906000" y="8293100"/>
                  <a:pt x="10871200" y="7010400"/>
                  <a:pt x="10871200" y="4991100"/>
                </a:cubicBezTo>
                <a:cubicBezTo>
                  <a:pt x="10871200" y="1917700"/>
                  <a:pt x="8521700" y="0"/>
                  <a:pt x="5549900" y="0"/>
                </a:cubicBezTo>
                <a:cubicBezTo>
                  <a:pt x="2273300" y="0"/>
                  <a:pt x="0" y="2209800"/>
                  <a:pt x="0" y="5499100"/>
                </a:cubicBezTo>
                <a:cubicBezTo>
                  <a:pt x="0" y="8724900"/>
                  <a:pt x="2273300" y="10998200"/>
                  <a:pt x="5549900" y="10998200"/>
                </a:cubicBezTo>
                <a:close/>
                <a:moveTo>
                  <a:pt x="5270500" y="7162800"/>
                </a:moveTo>
                <a:cubicBezTo>
                  <a:pt x="4660900" y="7162800"/>
                  <a:pt x="4165600" y="6680200"/>
                  <a:pt x="4165600" y="6007100"/>
                </a:cubicBezTo>
                <a:lnTo>
                  <a:pt x="4165600" y="4991100"/>
                </a:lnTo>
                <a:cubicBezTo>
                  <a:pt x="4165600" y="4318000"/>
                  <a:pt x="4660900" y="3835400"/>
                  <a:pt x="5270500" y="3835400"/>
                </a:cubicBezTo>
                <a:cubicBezTo>
                  <a:pt x="5981700" y="3835400"/>
                  <a:pt x="6299200" y="4165600"/>
                  <a:pt x="6604000" y="4546600"/>
                </a:cubicBezTo>
                <a:lnTo>
                  <a:pt x="6604000" y="6515100"/>
                </a:lnTo>
                <a:cubicBezTo>
                  <a:pt x="6299200" y="6870700"/>
                  <a:pt x="5905500" y="7162800"/>
                  <a:pt x="5270500" y="7162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3" name="Freeform 7293">
            <a:hlinkClick r:id="rId102"/>
          </p:cNvPr>
          <p:cNvSpPr/>
          <p:nvPr/>
        </p:nvSpPr>
        <p:spPr>
          <a:xfrm rot="0" flipH="0" flipV="0">
            <a:off x="2876055" y="4916489"/>
            <a:ext cx="90220" cy="140614"/>
          </a:xfrm>
          <a:custGeom>
            <a:pathLst>
              <a:path w="5638800" h="8788400">
                <a:moveTo>
                  <a:pt x="0" y="8788400"/>
                </a:moveTo>
                <a:lnTo>
                  <a:pt x="1397000" y="8788400"/>
                </a:lnTo>
                <a:lnTo>
                  <a:pt x="1397000" y="6108700"/>
                </a:lnTo>
                <a:cubicBezTo>
                  <a:pt x="1714500" y="6502400"/>
                  <a:pt x="2336800" y="6908800"/>
                  <a:pt x="3251200" y="6908800"/>
                </a:cubicBezTo>
                <a:cubicBezTo>
                  <a:pt x="4572000" y="6908800"/>
                  <a:pt x="5638800" y="6146800"/>
                  <a:pt x="5638800" y="4483100"/>
                </a:cubicBezTo>
                <a:lnTo>
                  <a:pt x="5638800" y="2425700"/>
                </a:lnTo>
                <a:cubicBezTo>
                  <a:pt x="5638800" y="762000"/>
                  <a:pt x="4559300" y="0"/>
                  <a:pt x="3302000" y="0"/>
                </a:cubicBezTo>
                <a:cubicBezTo>
                  <a:pt x="2362200" y="0"/>
                  <a:pt x="1714500" y="431800"/>
                  <a:pt x="1333500" y="889000"/>
                </a:cubicBezTo>
                <a:lnTo>
                  <a:pt x="812800" y="152400"/>
                </a:lnTo>
                <a:lnTo>
                  <a:pt x="0" y="152400"/>
                </a:lnTo>
                <a:close/>
                <a:moveTo>
                  <a:pt x="2997200" y="5638800"/>
                </a:moveTo>
                <a:cubicBezTo>
                  <a:pt x="2286000" y="5638800"/>
                  <a:pt x="1778000" y="5194300"/>
                  <a:pt x="1397000" y="4787900"/>
                </a:cubicBezTo>
                <a:lnTo>
                  <a:pt x="1397000" y="2120900"/>
                </a:lnTo>
                <a:cubicBezTo>
                  <a:pt x="1778000" y="1714500"/>
                  <a:pt x="2298700" y="1270000"/>
                  <a:pt x="3009900" y="1270000"/>
                </a:cubicBezTo>
                <a:cubicBezTo>
                  <a:pt x="3670300" y="1270000"/>
                  <a:pt x="4241800" y="1739900"/>
                  <a:pt x="4241800" y="2527300"/>
                </a:cubicBezTo>
                <a:lnTo>
                  <a:pt x="4241800" y="4381500"/>
                </a:lnTo>
                <a:cubicBezTo>
                  <a:pt x="4241800" y="5168900"/>
                  <a:pt x="3670300" y="5638800"/>
                  <a:pt x="2997200" y="563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4" name="Freeform 7294">
            <a:hlinkClick r:id="rId102"/>
          </p:cNvPr>
          <p:cNvSpPr/>
          <p:nvPr/>
        </p:nvSpPr>
        <p:spPr>
          <a:xfrm rot="0" flipH="0" flipV="0">
            <a:off x="2995740" y="4916489"/>
            <a:ext cx="90220" cy="140614"/>
          </a:xfrm>
          <a:custGeom>
            <a:pathLst>
              <a:path w="5638800" h="8788400">
                <a:moveTo>
                  <a:pt x="0" y="8788400"/>
                </a:moveTo>
                <a:lnTo>
                  <a:pt x="1397000" y="8788400"/>
                </a:lnTo>
                <a:lnTo>
                  <a:pt x="1397000" y="6108700"/>
                </a:lnTo>
                <a:cubicBezTo>
                  <a:pt x="1714500" y="6502400"/>
                  <a:pt x="2336800" y="6908800"/>
                  <a:pt x="3251200" y="6908800"/>
                </a:cubicBezTo>
                <a:cubicBezTo>
                  <a:pt x="4572000" y="6908800"/>
                  <a:pt x="5638800" y="6146800"/>
                  <a:pt x="5638800" y="4483100"/>
                </a:cubicBezTo>
                <a:lnTo>
                  <a:pt x="5638800" y="2425700"/>
                </a:lnTo>
                <a:cubicBezTo>
                  <a:pt x="5638800" y="762000"/>
                  <a:pt x="4559300" y="0"/>
                  <a:pt x="3302000" y="0"/>
                </a:cubicBezTo>
                <a:cubicBezTo>
                  <a:pt x="2362200" y="0"/>
                  <a:pt x="1714500" y="431800"/>
                  <a:pt x="1333500" y="889000"/>
                </a:cubicBezTo>
                <a:lnTo>
                  <a:pt x="812800" y="152400"/>
                </a:lnTo>
                <a:lnTo>
                  <a:pt x="0" y="152400"/>
                </a:lnTo>
                <a:close/>
                <a:moveTo>
                  <a:pt x="2997200" y="5638800"/>
                </a:moveTo>
                <a:cubicBezTo>
                  <a:pt x="2286000" y="5638800"/>
                  <a:pt x="1778000" y="5194300"/>
                  <a:pt x="1397000" y="4787900"/>
                </a:cubicBezTo>
                <a:lnTo>
                  <a:pt x="1397000" y="2120900"/>
                </a:lnTo>
                <a:cubicBezTo>
                  <a:pt x="1778000" y="1714500"/>
                  <a:pt x="2298700" y="1270000"/>
                  <a:pt x="3009900" y="1270000"/>
                </a:cubicBezTo>
                <a:cubicBezTo>
                  <a:pt x="3670300" y="1270000"/>
                  <a:pt x="4241800" y="1739900"/>
                  <a:pt x="4241800" y="2527300"/>
                </a:cubicBezTo>
                <a:lnTo>
                  <a:pt x="4241800" y="4381500"/>
                </a:lnTo>
                <a:cubicBezTo>
                  <a:pt x="4241800" y="5168900"/>
                  <a:pt x="3670300" y="5638800"/>
                  <a:pt x="2997200" y="563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5" name="Freeform 7295">
            <a:hlinkClick r:id="rId102"/>
          </p:cNvPr>
          <p:cNvSpPr/>
          <p:nvPr/>
        </p:nvSpPr>
        <p:spPr>
          <a:xfrm rot="0" flipH="0" flipV="0">
            <a:off x="3103233" y="4896982"/>
            <a:ext cx="63804" cy="127609"/>
          </a:xfrm>
          <a:custGeom>
            <a:pathLst>
              <a:path w="3987800" h="7975600">
                <a:moveTo>
                  <a:pt x="3314700" y="7975600"/>
                </a:moveTo>
                <a:lnTo>
                  <a:pt x="3987800" y="7975600"/>
                </a:lnTo>
                <a:lnTo>
                  <a:pt x="3987800" y="6756400"/>
                </a:lnTo>
                <a:lnTo>
                  <a:pt x="3314700" y="6756400"/>
                </a:lnTo>
                <a:cubicBezTo>
                  <a:pt x="2768600" y="6756400"/>
                  <a:pt x="2413000" y="6489700"/>
                  <a:pt x="2413000" y="5626100"/>
                </a:cubicBezTo>
                <a:lnTo>
                  <a:pt x="2413000" y="2590800"/>
                </a:lnTo>
                <a:lnTo>
                  <a:pt x="3987800" y="2590800"/>
                </a:lnTo>
                <a:lnTo>
                  <a:pt x="3987800" y="1371600"/>
                </a:lnTo>
                <a:lnTo>
                  <a:pt x="2413000" y="1371600"/>
                </a:lnTo>
                <a:lnTo>
                  <a:pt x="2413000" y="0"/>
                </a:lnTo>
                <a:lnTo>
                  <a:pt x="1016000" y="0"/>
                </a:lnTo>
                <a:lnTo>
                  <a:pt x="1016000" y="1371600"/>
                </a:lnTo>
                <a:lnTo>
                  <a:pt x="0" y="1371600"/>
                </a:lnTo>
                <a:lnTo>
                  <a:pt x="0" y="2590800"/>
                </a:lnTo>
                <a:lnTo>
                  <a:pt x="1016000" y="2590800"/>
                </a:lnTo>
                <a:lnTo>
                  <a:pt x="1016000" y="5613400"/>
                </a:lnTo>
                <a:cubicBezTo>
                  <a:pt x="1016000" y="6794500"/>
                  <a:pt x="1473200" y="7975600"/>
                  <a:pt x="3314700" y="7975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6" name="Freeform 7296">
            <a:hlinkClick r:id="rId102"/>
          </p:cNvPr>
          <p:cNvSpPr/>
          <p:nvPr/>
        </p:nvSpPr>
        <p:spPr>
          <a:xfrm rot="0" flipH="0" flipV="0">
            <a:off x="3192438" y="4916489"/>
            <a:ext cx="52832" cy="108102"/>
          </a:xfrm>
          <a:custGeom>
            <a:pathLst>
              <a:path w="3302000" h="6756400">
                <a:moveTo>
                  <a:pt x="0" y="6756400"/>
                </a:moveTo>
                <a:lnTo>
                  <a:pt x="1397000" y="6756400"/>
                </a:lnTo>
                <a:lnTo>
                  <a:pt x="1397000" y="2044700"/>
                </a:lnTo>
                <a:cubicBezTo>
                  <a:pt x="1828800" y="1536700"/>
                  <a:pt x="2349500" y="1333500"/>
                  <a:pt x="3111500" y="1333500"/>
                </a:cubicBezTo>
                <a:lnTo>
                  <a:pt x="3302000" y="1333500"/>
                </a:lnTo>
                <a:lnTo>
                  <a:pt x="3302000" y="0"/>
                </a:lnTo>
                <a:lnTo>
                  <a:pt x="3048000" y="0"/>
                </a:lnTo>
                <a:cubicBezTo>
                  <a:pt x="2222500" y="0"/>
                  <a:pt x="1600200" y="469900"/>
                  <a:pt x="1231900" y="889000"/>
                </a:cubicBezTo>
                <a:lnTo>
                  <a:pt x="6985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7" name="Freeform 7297">
            <a:hlinkClick r:id="rId102"/>
          </p:cNvPr>
          <p:cNvSpPr/>
          <p:nvPr/>
        </p:nvSpPr>
        <p:spPr>
          <a:xfrm rot="0" flipH="0" flipV="0">
            <a:off x="3260510" y="4881132"/>
            <a:ext cx="62992" cy="143459"/>
          </a:xfrm>
          <a:custGeom>
            <a:pathLst>
              <a:path w="3937000" h="8966200">
                <a:moveTo>
                  <a:pt x="1016000" y="8966200"/>
                </a:moveTo>
                <a:lnTo>
                  <a:pt x="2413000" y="8966200"/>
                </a:lnTo>
                <a:lnTo>
                  <a:pt x="2413000" y="3581400"/>
                </a:lnTo>
                <a:lnTo>
                  <a:pt x="3848100" y="3581400"/>
                </a:lnTo>
                <a:lnTo>
                  <a:pt x="3848100" y="2362200"/>
                </a:lnTo>
                <a:lnTo>
                  <a:pt x="2413000" y="2362200"/>
                </a:lnTo>
                <a:cubicBezTo>
                  <a:pt x="2413000" y="1562100"/>
                  <a:pt x="2768600" y="1231900"/>
                  <a:pt x="3644900" y="1231900"/>
                </a:cubicBezTo>
                <a:lnTo>
                  <a:pt x="3937000" y="1231900"/>
                </a:lnTo>
                <a:lnTo>
                  <a:pt x="3937000" y="12700"/>
                </a:lnTo>
                <a:cubicBezTo>
                  <a:pt x="3810000" y="0"/>
                  <a:pt x="3619500" y="0"/>
                  <a:pt x="3467100" y="0"/>
                </a:cubicBezTo>
                <a:cubicBezTo>
                  <a:pt x="1625600" y="0"/>
                  <a:pt x="1016000" y="1073746"/>
                  <a:pt x="1016000" y="2362200"/>
                </a:cubicBezTo>
                <a:lnTo>
                  <a:pt x="0" y="2362200"/>
                </a:lnTo>
                <a:lnTo>
                  <a:pt x="0" y="3581400"/>
                </a:lnTo>
                <a:lnTo>
                  <a:pt x="1016000" y="3581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8" name="Freeform 7298">
            <a:hlinkClick r:id="rId102"/>
          </p:cNvPr>
          <p:cNvSpPr/>
          <p:nvPr/>
        </p:nvSpPr>
        <p:spPr>
          <a:xfrm rot="0" flipH="0" flipV="0">
            <a:off x="3329578" y="4996956"/>
            <a:ext cx="27432" cy="27635"/>
          </a:xfrm>
          <a:custGeom>
            <a:pathLst>
              <a:path w="1714500" h="1727200">
                <a:moveTo>
                  <a:pt x="0" y="1727200"/>
                </a:moveTo>
                <a:lnTo>
                  <a:pt x="1714500" y="1727200"/>
                </a:lnTo>
                <a:lnTo>
                  <a:pt x="1714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9" name="Freeform 7299">
            <a:hlinkClick r:id="rId102"/>
          </p:cNvPr>
          <p:cNvSpPr/>
          <p:nvPr/>
        </p:nvSpPr>
        <p:spPr>
          <a:xfrm rot="0" flipH="0" flipV="0">
            <a:off x="3387490" y="4916489"/>
            <a:ext cx="52832" cy="108102"/>
          </a:xfrm>
          <a:custGeom>
            <a:pathLst>
              <a:path w="3302000" h="6756400">
                <a:moveTo>
                  <a:pt x="0" y="6756400"/>
                </a:moveTo>
                <a:lnTo>
                  <a:pt x="1397000" y="6756400"/>
                </a:lnTo>
                <a:lnTo>
                  <a:pt x="1397000" y="2044700"/>
                </a:lnTo>
                <a:cubicBezTo>
                  <a:pt x="1828800" y="1536700"/>
                  <a:pt x="2349500" y="1333500"/>
                  <a:pt x="3111500" y="1333500"/>
                </a:cubicBezTo>
                <a:lnTo>
                  <a:pt x="3302000" y="1333500"/>
                </a:lnTo>
                <a:lnTo>
                  <a:pt x="3302000" y="0"/>
                </a:lnTo>
                <a:lnTo>
                  <a:pt x="3048000" y="0"/>
                </a:lnTo>
                <a:cubicBezTo>
                  <a:pt x="2222500" y="0"/>
                  <a:pt x="1600200" y="469900"/>
                  <a:pt x="1231900" y="889000"/>
                </a:cubicBezTo>
                <a:lnTo>
                  <a:pt x="6985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0" name="Freeform 7300">
            <a:hlinkClick r:id="rId102"/>
          </p:cNvPr>
          <p:cNvSpPr/>
          <p:nvPr/>
        </p:nvSpPr>
        <p:spPr>
          <a:xfrm rot="0" flipH="0" flipV="0">
            <a:off x="3461658" y="4918928"/>
            <a:ext cx="88595" cy="108102"/>
          </a:xfrm>
          <a:custGeom>
            <a:pathLst>
              <a:path w="5537200" h="6756400">
                <a:moveTo>
                  <a:pt x="2260600" y="6756400"/>
                </a:moveTo>
                <a:cubicBezTo>
                  <a:pt x="3187700" y="6756400"/>
                  <a:pt x="3810000" y="6324600"/>
                  <a:pt x="4191000" y="5867400"/>
                </a:cubicBezTo>
                <a:lnTo>
                  <a:pt x="4724400" y="6604000"/>
                </a:lnTo>
                <a:lnTo>
                  <a:pt x="5537200" y="6604000"/>
                </a:lnTo>
                <a:lnTo>
                  <a:pt x="5537200" y="0"/>
                </a:lnTo>
                <a:lnTo>
                  <a:pt x="4140200" y="0"/>
                </a:lnTo>
                <a:lnTo>
                  <a:pt x="4140200" y="4635500"/>
                </a:lnTo>
                <a:cubicBezTo>
                  <a:pt x="3873500" y="4953000"/>
                  <a:pt x="3314700" y="5486400"/>
                  <a:pt x="2590800" y="5486400"/>
                </a:cubicBezTo>
                <a:cubicBezTo>
                  <a:pt x="1930400" y="5486400"/>
                  <a:pt x="1397000" y="5067300"/>
                  <a:pt x="1397000" y="4127500"/>
                </a:cubicBezTo>
                <a:lnTo>
                  <a:pt x="1397000" y="0"/>
                </a:lnTo>
                <a:lnTo>
                  <a:pt x="0" y="0"/>
                </a:lnTo>
                <a:lnTo>
                  <a:pt x="0" y="4254500"/>
                </a:lnTo>
                <a:cubicBezTo>
                  <a:pt x="0" y="5854700"/>
                  <a:pt x="927100" y="6756400"/>
                  <a:pt x="2260600" y="67564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1" name="Rectangle 7301"/>
          <p:cNvSpPr/>
          <p:nvPr/>
        </p:nvSpPr>
        <p:spPr>
          <a:xfrm rot="0" flipH="0" flipV="0">
            <a:off x="375480" y="1100999"/>
            <a:ext cx="3900220" cy="537178"/>
          </a:xfrm>
          <a:prstGeom prst="rect">
            <a:avLst/>
          </a:prstGeom>
        </p:spPr>
      </p:sp>
      <p:sp>
        <p:nvSpPr>
          <p:cNvPr id="7302" name="Freeform 7302"/>
          <p:cNvSpPr/>
          <p:nvPr/>
        </p:nvSpPr>
        <p:spPr>
          <a:xfrm rot="0" flipH="0" flipV="0">
            <a:off x="386250" y="1198048"/>
            <a:ext cx="103225" cy="148336"/>
          </a:xfrm>
          <a:custGeom>
            <a:pathLst>
              <a:path w="6451600" h="9271000">
                <a:moveTo>
                  <a:pt x="3333948" y="9271000"/>
                </a:moveTo>
                <a:cubicBezTo>
                  <a:pt x="5319117" y="9271000"/>
                  <a:pt x="6451600" y="8191500"/>
                  <a:pt x="6451600" y="6565900"/>
                </a:cubicBezTo>
                <a:cubicBezTo>
                  <a:pt x="6451600" y="5422900"/>
                  <a:pt x="5740400" y="4749800"/>
                  <a:pt x="4876800" y="4508500"/>
                </a:cubicBezTo>
                <a:cubicBezTo>
                  <a:pt x="5638800" y="4216400"/>
                  <a:pt x="6235700" y="3581400"/>
                  <a:pt x="6235700" y="2514600"/>
                </a:cubicBezTo>
                <a:cubicBezTo>
                  <a:pt x="6235700" y="1066800"/>
                  <a:pt x="5179417" y="0"/>
                  <a:pt x="3270448" y="0"/>
                </a:cubicBezTo>
                <a:cubicBezTo>
                  <a:pt x="1539478" y="0"/>
                  <a:pt x="190500" y="965200"/>
                  <a:pt x="190500" y="3022600"/>
                </a:cubicBezTo>
                <a:lnTo>
                  <a:pt x="1295400" y="3022600"/>
                </a:lnTo>
                <a:cubicBezTo>
                  <a:pt x="1295400" y="1651000"/>
                  <a:pt x="2159000" y="1016000"/>
                  <a:pt x="3276600" y="1016000"/>
                </a:cubicBezTo>
                <a:cubicBezTo>
                  <a:pt x="4483100" y="1016000"/>
                  <a:pt x="5118100" y="1714500"/>
                  <a:pt x="5118100" y="2616200"/>
                </a:cubicBezTo>
                <a:cubicBezTo>
                  <a:pt x="5118100" y="3568700"/>
                  <a:pt x="4495800" y="4051300"/>
                  <a:pt x="3505200" y="4051300"/>
                </a:cubicBezTo>
                <a:lnTo>
                  <a:pt x="2260600" y="4051300"/>
                </a:lnTo>
                <a:lnTo>
                  <a:pt x="2260600" y="5029200"/>
                </a:lnTo>
                <a:lnTo>
                  <a:pt x="3505200" y="5029200"/>
                </a:lnTo>
                <a:cubicBezTo>
                  <a:pt x="4648200" y="5029200"/>
                  <a:pt x="5346700" y="5588000"/>
                  <a:pt x="5346700" y="6565900"/>
                </a:cubicBezTo>
                <a:cubicBezTo>
                  <a:pt x="5346700" y="7645400"/>
                  <a:pt x="4620617" y="8255000"/>
                  <a:pt x="3372246" y="8255000"/>
                </a:cubicBezTo>
                <a:cubicBezTo>
                  <a:pt x="2111176" y="8255000"/>
                  <a:pt x="1104900" y="7607300"/>
                  <a:pt x="1104900" y="6248400"/>
                </a:cubicBezTo>
                <a:lnTo>
                  <a:pt x="0" y="6248400"/>
                </a:lnTo>
                <a:cubicBezTo>
                  <a:pt x="0" y="8305800"/>
                  <a:pt x="1501576" y="9271000"/>
                  <a:pt x="3333948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3" name="Freeform 7303"/>
          <p:cNvSpPr/>
          <p:nvPr/>
        </p:nvSpPr>
        <p:spPr>
          <a:xfrm rot="0" flipH="0" flipV="0">
            <a:off x="504918" y="1201096"/>
            <a:ext cx="123952" cy="142240"/>
          </a:xfrm>
          <a:custGeom>
            <a:pathLst>
              <a:path w="7747000" h="8890000">
                <a:moveTo>
                  <a:pt x="0" y="8890000"/>
                </a:moveTo>
                <a:lnTo>
                  <a:pt x="1016000" y="8890000"/>
                </a:lnTo>
                <a:lnTo>
                  <a:pt x="1930400" y="6527800"/>
                </a:lnTo>
                <a:lnTo>
                  <a:pt x="5765800" y="6527800"/>
                </a:lnTo>
                <a:lnTo>
                  <a:pt x="6654800" y="8890000"/>
                </a:lnTo>
                <a:lnTo>
                  <a:pt x="7747000" y="8890000"/>
                </a:lnTo>
                <a:lnTo>
                  <a:pt x="7747000" y="8521700"/>
                </a:lnTo>
                <a:lnTo>
                  <a:pt x="4419600" y="0"/>
                </a:lnTo>
                <a:lnTo>
                  <a:pt x="3314700" y="0"/>
                </a:lnTo>
                <a:lnTo>
                  <a:pt x="0" y="8521700"/>
                </a:lnTo>
                <a:close/>
                <a:moveTo>
                  <a:pt x="2260600" y="5588000"/>
                </a:moveTo>
                <a:lnTo>
                  <a:pt x="3848100" y="1473200"/>
                </a:lnTo>
                <a:lnTo>
                  <a:pt x="5422900" y="5588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4" name="Freeform 7304"/>
          <p:cNvSpPr/>
          <p:nvPr/>
        </p:nvSpPr>
        <p:spPr>
          <a:xfrm rot="0" flipH="0" flipV="0">
            <a:off x="643907" y="1201096"/>
            <a:ext cx="101600" cy="142240"/>
          </a:xfrm>
          <a:custGeom>
            <a:pathLst>
              <a:path w="6350000" h="8890000">
                <a:moveTo>
                  <a:pt x="0" y="8890000"/>
                </a:moveTo>
                <a:lnTo>
                  <a:pt x="1054100" y="8890000"/>
                </a:lnTo>
                <a:lnTo>
                  <a:pt x="3136900" y="5422900"/>
                </a:lnTo>
                <a:lnTo>
                  <a:pt x="5245100" y="5422900"/>
                </a:lnTo>
                <a:lnTo>
                  <a:pt x="5245100" y="8890000"/>
                </a:lnTo>
                <a:lnTo>
                  <a:pt x="6350000" y="8890000"/>
                </a:lnTo>
                <a:lnTo>
                  <a:pt x="6350000" y="0"/>
                </a:lnTo>
                <a:lnTo>
                  <a:pt x="2730500" y="0"/>
                </a:lnTo>
                <a:cubicBezTo>
                  <a:pt x="1079500" y="0"/>
                  <a:pt x="177800" y="1028700"/>
                  <a:pt x="177800" y="2705100"/>
                </a:cubicBezTo>
                <a:cubicBezTo>
                  <a:pt x="177800" y="4140200"/>
                  <a:pt x="876300" y="5016500"/>
                  <a:pt x="1993900" y="5295900"/>
                </a:cubicBezTo>
                <a:lnTo>
                  <a:pt x="0" y="8521700"/>
                </a:lnTo>
                <a:close/>
                <a:moveTo>
                  <a:pt x="2946400" y="4445000"/>
                </a:moveTo>
                <a:cubicBezTo>
                  <a:pt x="1905000" y="4445000"/>
                  <a:pt x="1308100" y="3886200"/>
                  <a:pt x="1308100" y="2717800"/>
                </a:cubicBezTo>
                <a:cubicBezTo>
                  <a:pt x="1308100" y="1574800"/>
                  <a:pt x="1905000" y="977900"/>
                  <a:pt x="2946400" y="977900"/>
                </a:cubicBezTo>
                <a:lnTo>
                  <a:pt x="5245100" y="977900"/>
                </a:lnTo>
                <a:lnTo>
                  <a:pt x="5245100" y="4445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5" name="Freeform 7305"/>
          <p:cNvSpPr/>
          <p:nvPr/>
        </p:nvSpPr>
        <p:spPr>
          <a:xfrm rot="0" flipH="0" flipV="0">
            <a:off x="783302" y="1201096"/>
            <a:ext cx="103428" cy="142240"/>
          </a:xfrm>
          <a:custGeom>
            <a:pathLst>
              <a:path w="6464300" h="8890000">
                <a:moveTo>
                  <a:pt x="0" y="8890000"/>
                </a:moveTo>
                <a:lnTo>
                  <a:pt x="4051300" y="8890000"/>
                </a:lnTo>
                <a:cubicBezTo>
                  <a:pt x="5549900" y="8890000"/>
                  <a:pt x="6464300" y="8039100"/>
                  <a:pt x="6464300" y="6464300"/>
                </a:cubicBezTo>
                <a:cubicBezTo>
                  <a:pt x="6464300" y="5118100"/>
                  <a:pt x="5791200" y="4508500"/>
                  <a:pt x="4965700" y="4267200"/>
                </a:cubicBezTo>
                <a:cubicBezTo>
                  <a:pt x="5651500" y="3975100"/>
                  <a:pt x="6121400" y="3390900"/>
                  <a:pt x="6121400" y="2336800"/>
                </a:cubicBezTo>
                <a:cubicBezTo>
                  <a:pt x="6121400" y="800100"/>
                  <a:pt x="5219700" y="0"/>
                  <a:pt x="3733800" y="0"/>
                </a:cubicBezTo>
                <a:lnTo>
                  <a:pt x="0" y="0"/>
                </a:lnTo>
                <a:close/>
                <a:moveTo>
                  <a:pt x="1104900" y="7912100"/>
                </a:moveTo>
                <a:lnTo>
                  <a:pt x="1104900" y="4864100"/>
                </a:lnTo>
                <a:lnTo>
                  <a:pt x="3860800" y="4864100"/>
                </a:lnTo>
                <a:cubicBezTo>
                  <a:pt x="4838700" y="4864100"/>
                  <a:pt x="5359400" y="5422900"/>
                  <a:pt x="5359400" y="6400800"/>
                </a:cubicBezTo>
                <a:cubicBezTo>
                  <a:pt x="5359400" y="7366000"/>
                  <a:pt x="4838700" y="7912100"/>
                  <a:pt x="3860800" y="7912100"/>
                </a:cubicBezTo>
                <a:close/>
                <a:moveTo>
                  <a:pt x="1104900" y="3924300"/>
                </a:moveTo>
                <a:lnTo>
                  <a:pt x="1104900" y="977900"/>
                </a:lnTo>
                <a:lnTo>
                  <a:pt x="3543300" y="977900"/>
                </a:lnTo>
                <a:cubicBezTo>
                  <a:pt x="4508500" y="977900"/>
                  <a:pt x="5016500" y="1511300"/>
                  <a:pt x="5016500" y="2451100"/>
                </a:cubicBezTo>
                <a:cubicBezTo>
                  <a:pt x="5016500" y="3378200"/>
                  <a:pt x="4508500" y="3924300"/>
                  <a:pt x="3568700" y="39243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6" name="Freeform 7306"/>
          <p:cNvSpPr/>
          <p:nvPr/>
        </p:nvSpPr>
        <p:spPr>
          <a:xfrm rot="0" flipH="0" flipV="0">
            <a:off x="916399" y="1201096"/>
            <a:ext cx="100787" cy="142240"/>
          </a:xfrm>
          <a:custGeom>
            <a:pathLst>
              <a:path w="62992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4914900"/>
                </a:lnTo>
                <a:lnTo>
                  <a:pt x="2540000" y="4914900"/>
                </a:lnTo>
                <a:lnTo>
                  <a:pt x="5207000" y="8890000"/>
                </a:lnTo>
                <a:lnTo>
                  <a:pt x="6299200" y="8890000"/>
                </a:lnTo>
                <a:lnTo>
                  <a:pt x="6299200" y="8521700"/>
                </a:lnTo>
                <a:lnTo>
                  <a:pt x="3492500" y="4368800"/>
                </a:lnTo>
                <a:lnTo>
                  <a:pt x="6134100" y="368300"/>
                </a:lnTo>
                <a:lnTo>
                  <a:pt x="6134100" y="0"/>
                </a:lnTo>
                <a:lnTo>
                  <a:pt x="5105400" y="0"/>
                </a:lnTo>
                <a:lnTo>
                  <a:pt x="2527300" y="3937000"/>
                </a:lnTo>
                <a:lnTo>
                  <a:pt x="1104900" y="39370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7" name="Freeform 7307"/>
          <p:cNvSpPr/>
          <p:nvPr/>
        </p:nvSpPr>
        <p:spPr>
          <a:xfrm rot="0" flipH="0" flipV="0">
            <a:off x="1026533" y="1201096"/>
            <a:ext cx="123952" cy="142240"/>
          </a:xfrm>
          <a:custGeom>
            <a:pathLst>
              <a:path w="7747000" h="8890000">
                <a:moveTo>
                  <a:pt x="0" y="8890000"/>
                </a:moveTo>
                <a:lnTo>
                  <a:pt x="1016000" y="8890000"/>
                </a:lnTo>
                <a:lnTo>
                  <a:pt x="1930400" y="6527800"/>
                </a:lnTo>
                <a:lnTo>
                  <a:pt x="5765800" y="6527800"/>
                </a:lnTo>
                <a:lnTo>
                  <a:pt x="6654800" y="8890000"/>
                </a:lnTo>
                <a:lnTo>
                  <a:pt x="7747000" y="8890000"/>
                </a:lnTo>
                <a:lnTo>
                  <a:pt x="7747000" y="8521700"/>
                </a:lnTo>
                <a:lnTo>
                  <a:pt x="4419600" y="0"/>
                </a:lnTo>
                <a:lnTo>
                  <a:pt x="3314700" y="0"/>
                </a:lnTo>
                <a:lnTo>
                  <a:pt x="0" y="8521700"/>
                </a:lnTo>
                <a:close/>
                <a:moveTo>
                  <a:pt x="2260600" y="5588000"/>
                </a:moveTo>
                <a:lnTo>
                  <a:pt x="3848100" y="1473200"/>
                </a:lnTo>
                <a:lnTo>
                  <a:pt x="5422900" y="5588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8" name="Freeform 7308"/>
          <p:cNvSpPr/>
          <p:nvPr/>
        </p:nvSpPr>
        <p:spPr>
          <a:xfrm rot="0" flipH="0" flipV="0">
            <a:off x="1224653" y="1201096"/>
            <a:ext cx="104648" cy="142240"/>
          </a:xfrm>
          <a:custGeom>
            <a:pathLst>
              <a:path w="65405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4914900"/>
                </a:lnTo>
                <a:lnTo>
                  <a:pt x="5435600" y="4914900"/>
                </a:lnTo>
                <a:lnTo>
                  <a:pt x="5435600" y="8890000"/>
                </a:lnTo>
                <a:lnTo>
                  <a:pt x="6540500" y="8890000"/>
                </a:lnTo>
                <a:lnTo>
                  <a:pt x="6540500" y="0"/>
                </a:lnTo>
                <a:lnTo>
                  <a:pt x="5435600" y="0"/>
                </a:lnTo>
                <a:lnTo>
                  <a:pt x="5435600" y="3937000"/>
                </a:lnTo>
                <a:lnTo>
                  <a:pt x="1104900" y="39370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9" name="Freeform 7309"/>
          <p:cNvSpPr/>
          <p:nvPr/>
        </p:nvSpPr>
        <p:spPr>
          <a:xfrm rot="0" flipH="0" flipV="0">
            <a:off x="1352872" y="1201096"/>
            <a:ext cx="123952" cy="142240"/>
          </a:xfrm>
          <a:custGeom>
            <a:pathLst>
              <a:path w="7747000" h="8890000">
                <a:moveTo>
                  <a:pt x="0" y="8890000"/>
                </a:moveTo>
                <a:lnTo>
                  <a:pt x="1016000" y="8890000"/>
                </a:lnTo>
                <a:lnTo>
                  <a:pt x="1930400" y="6527800"/>
                </a:lnTo>
                <a:lnTo>
                  <a:pt x="5765800" y="6527800"/>
                </a:lnTo>
                <a:lnTo>
                  <a:pt x="6654800" y="8890000"/>
                </a:lnTo>
                <a:lnTo>
                  <a:pt x="7747000" y="8890000"/>
                </a:lnTo>
                <a:lnTo>
                  <a:pt x="7747000" y="8521700"/>
                </a:lnTo>
                <a:lnTo>
                  <a:pt x="4419600" y="0"/>
                </a:lnTo>
                <a:lnTo>
                  <a:pt x="3314700" y="0"/>
                </a:lnTo>
                <a:lnTo>
                  <a:pt x="0" y="8521700"/>
                </a:lnTo>
                <a:close/>
                <a:moveTo>
                  <a:pt x="2260600" y="5588000"/>
                </a:moveTo>
                <a:lnTo>
                  <a:pt x="3848100" y="1473200"/>
                </a:lnTo>
                <a:lnTo>
                  <a:pt x="5422900" y="5588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0" name="Freeform 7310"/>
          <p:cNvSpPr/>
          <p:nvPr/>
        </p:nvSpPr>
        <p:spPr>
          <a:xfrm rot="0" flipH="0" flipV="0">
            <a:off x="1550992" y="1201096"/>
            <a:ext cx="103428" cy="142240"/>
          </a:xfrm>
          <a:custGeom>
            <a:pathLst>
              <a:path w="64643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977900"/>
                </a:lnTo>
                <a:lnTo>
                  <a:pt x="5359400" y="977900"/>
                </a:lnTo>
                <a:lnTo>
                  <a:pt x="5359400" y="8890000"/>
                </a:lnTo>
                <a:lnTo>
                  <a:pt x="6464300" y="8890000"/>
                </a:lnTo>
                <a:lnTo>
                  <a:pt x="6464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1" name="Freeform 7311"/>
          <p:cNvSpPr/>
          <p:nvPr/>
        </p:nvSpPr>
        <p:spPr>
          <a:xfrm rot="0" flipH="0" flipV="0">
            <a:off x="1688152" y="1198048"/>
            <a:ext cx="109321" cy="148336"/>
          </a:xfrm>
          <a:custGeom>
            <a:pathLst>
              <a:path w="6832600" h="9271000">
                <a:moveTo>
                  <a:pt x="3416300" y="8255000"/>
                </a:moveTo>
                <a:cubicBezTo>
                  <a:pt x="1917700" y="8255000"/>
                  <a:pt x="1104900" y="7378700"/>
                  <a:pt x="1104900" y="6134100"/>
                </a:cubicBezTo>
                <a:lnTo>
                  <a:pt x="1104900" y="3136900"/>
                </a:lnTo>
                <a:cubicBezTo>
                  <a:pt x="1104900" y="1892300"/>
                  <a:pt x="1917700" y="1016000"/>
                  <a:pt x="3416300" y="1016000"/>
                </a:cubicBezTo>
                <a:cubicBezTo>
                  <a:pt x="4902200" y="1016000"/>
                  <a:pt x="5727700" y="1892300"/>
                  <a:pt x="5727700" y="3136900"/>
                </a:cubicBezTo>
                <a:lnTo>
                  <a:pt x="5727700" y="6134100"/>
                </a:lnTo>
                <a:cubicBezTo>
                  <a:pt x="5727700" y="7378700"/>
                  <a:pt x="4902200" y="8255000"/>
                  <a:pt x="3416300" y="8255000"/>
                </a:cubicBezTo>
                <a:close/>
                <a:moveTo>
                  <a:pt x="3416300" y="9271000"/>
                </a:moveTo>
                <a:cubicBezTo>
                  <a:pt x="5499100" y="9271000"/>
                  <a:pt x="6832600" y="8102600"/>
                  <a:pt x="6832600" y="6083300"/>
                </a:cubicBezTo>
                <a:lnTo>
                  <a:pt x="6832600" y="3187700"/>
                </a:lnTo>
                <a:cubicBezTo>
                  <a:pt x="6832600" y="1168400"/>
                  <a:pt x="5499100" y="0"/>
                  <a:pt x="3416300" y="0"/>
                </a:cubicBezTo>
                <a:cubicBezTo>
                  <a:pt x="1333500" y="0"/>
                  <a:pt x="0" y="1168400"/>
                  <a:pt x="0" y="3187700"/>
                </a:cubicBezTo>
                <a:lnTo>
                  <a:pt x="0" y="6083300"/>
                </a:lnTo>
                <a:cubicBezTo>
                  <a:pt x="0" y="8102600"/>
                  <a:pt x="1333500" y="9271000"/>
                  <a:pt x="3416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2" name="Freeform 7312"/>
          <p:cNvSpPr/>
          <p:nvPr/>
        </p:nvSpPr>
        <p:spPr>
          <a:xfrm rot="0" flipH="0" flipV="0">
            <a:off x="1815558" y="1201096"/>
            <a:ext cx="114401" cy="142240"/>
          </a:xfrm>
          <a:custGeom>
            <a:pathLst>
              <a:path w="7150100" h="8890000">
                <a:moveTo>
                  <a:pt x="0" y="8890000"/>
                </a:moveTo>
                <a:cubicBezTo>
                  <a:pt x="1905000" y="8890000"/>
                  <a:pt x="2781300" y="7810500"/>
                  <a:pt x="2781300" y="4445000"/>
                </a:cubicBezTo>
                <a:lnTo>
                  <a:pt x="2781300" y="977900"/>
                </a:lnTo>
                <a:lnTo>
                  <a:pt x="6045200" y="977900"/>
                </a:lnTo>
                <a:lnTo>
                  <a:pt x="6045200" y="8890000"/>
                </a:lnTo>
                <a:lnTo>
                  <a:pt x="7150100" y="8890000"/>
                </a:lnTo>
                <a:lnTo>
                  <a:pt x="7150100" y="0"/>
                </a:lnTo>
                <a:lnTo>
                  <a:pt x="1739900" y="0"/>
                </a:lnTo>
                <a:lnTo>
                  <a:pt x="1739900" y="4330700"/>
                </a:lnTo>
                <a:cubicBezTo>
                  <a:pt x="1739900" y="7162800"/>
                  <a:pt x="1320800" y="7874000"/>
                  <a:pt x="0" y="7874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3" name="Freeform 7313"/>
          <p:cNvSpPr/>
          <p:nvPr/>
        </p:nvSpPr>
        <p:spPr>
          <a:xfrm rot="0" flipH="0" flipV="0">
            <a:off x="1951499" y="1201096"/>
            <a:ext cx="111760" cy="142240"/>
          </a:xfrm>
          <a:custGeom>
            <a:pathLst>
              <a:path w="6985000" h="8890000">
                <a:moveTo>
                  <a:pt x="2159000" y="8521700"/>
                </a:moveTo>
                <a:lnTo>
                  <a:pt x="2159000" y="8890000"/>
                </a:lnTo>
                <a:lnTo>
                  <a:pt x="3213100" y="8890000"/>
                </a:lnTo>
                <a:lnTo>
                  <a:pt x="6985000" y="368300"/>
                </a:lnTo>
                <a:lnTo>
                  <a:pt x="6985000" y="0"/>
                </a:lnTo>
                <a:lnTo>
                  <a:pt x="6007100" y="0"/>
                </a:lnTo>
                <a:lnTo>
                  <a:pt x="3695700" y="5257800"/>
                </a:lnTo>
                <a:lnTo>
                  <a:pt x="1028700" y="0"/>
                </a:lnTo>
                <a:lnTo>
                  <a:pt x="0" y="0"/>
                </a:lnTo>
                <a:lnTo>
                  <a:pt x="0" y="368300"/>
                </a:lnTo>
                <a:lnTo>
                  <a:pt x="3136900" y="6489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4" name="Freeform 7314"/>
          <p:cNvSpPr/>
          <p:nvPr/>
        </p:nvSpPr>
        <p:spPr>
          <a:xfrm rot="0" flipH="0" flipV="0">
            <a:off x="2078703" y="1201096"/>
            <a:ext cx="99974" cy="142240"/>
          </a:xfrm>
          <a:custGeom>
            <a:pathLst>
              <a:path w="6248400" h="8890000">
                <a:moveTo>
                  <a:pt x="5143500" y="8890000"/>
                </a:moveTo>
                <a:lnTo>
                  <a:pt x="6248400" y="8890000"/>
                </a:lnTo>
                <a:lnTo>
                  <a:pt x="6248400" y="0"/>
                </a:lnTo>
                <a:lnTo>
                  <a:pt x="5143500" y="0"/>
                </a:lnTo>
                <a:lnTo>
                  <a:pt x="5143500" y="4089400"/>
                </a:lnTo>
                <a:cubicBezTo>
                  <a:pt x="4572000" y="4318000"/>
                  <a:pt x="3886200" y="4445000"/>
                  <a:pt x="3225800" y="4445000"/>
                </a:cubicBezTo>
                <a:cubicBezTo>
                  <a:pt x="1790700" y="4445000"/>
                  <a:pt x="1104900" y="3810000"/>
                  <a:pt x="1104900" y="2679700"/>
                </a:cubicBezTo>
                <a:lnTo>
                  <a:pt x="1104900" y="0"/>
                </a:lnTo>
                <a:lnTo>
                  <a:pt x="0" y="0"/>
                </a:lnTo>
                <a:lnTo>
                  <a:pt x="0" y="2794000"/>
                </a:lnTo>
                <a:cubicBezTo>
                  <a:pt x="0" y="4978400"/>
                  <a:pt x="1638300" y="5461000"/>
                  <a:pt x="3149600" y="5461000"/>
                </a:cubicBezTo>
                <a:cubicBezTo>
                  <a:pt x="3835400" y="5461000"/>
                  <a:pt x="4559300" y="5321300"/>
                  <a:pt x="5143500" y="5118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5" name="Freeform 7315"/>
          <p:cNvSpPr/>
          <p:nvPr/>
        </p:nvSpPr>
        <p:spPr>
          <a:xfrm rot="0" flipH="0" flipV="0">
            <a:off x="2216472" y="1201096"/>
            <a:ext cx="88798" cy="142240"/>
          </a:xfrm>
          <a:custGeom>
            <a:pathLst>
              <a:path w="5549900" h="8890000">
                <a:moveTo>
                  <a:pt x="0" y="8890000"/>
                </a:moveTo>
                <a:lnTo>
                  <a:pt x="5549900" y="8890000"/>
                </a:lnTo>
                <a:lnTo>
                  <a:pt x="5549900" y="7912100"/>
                </a:lnTo>
                <a:lnTo>
                  <a:pt x="1104900" y="7912100"/>
                </a:lnTo>
                <a:lnTo>
                  <a:pt x="1104900" y="4902200"/>
                </a:lnTo>
                <a:lnTo>
                  <a:pt x="4940300" y="4902200"/>
                </a:lnTo>
                <a:lnTo>
                  <a:pt x="4940300" y="3924300"/>
                </a:lnTo>
                <a:lnTo>
                  <a:pt x="1104900" y="3924300"/>
                </a:lnTo>
                <a:lnTo>
                  <a:pt x="1104900" y="977900"/>
                </a:lnTo>
                <a:lnTo>
                  <a:pt x="5537200" y="977900"/>
                </a:lnTo>
                <a:lnTo>
                  <a:pt x="553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6" name="Freeform 7316"/>
          <p:cNvSpPr/>
          <p:nvPr/>
        </p:nvSpPr>
        <p:spPr>
          <a:xfrm rot="0" flipH="0" flipV="0">
            <a:off x="2335141" y="1201096"/>
            <a:ext cx="104648" cy="142240"/>
          </a:xfrm>
          <a:custGeom>
            <a:pathLst>
              <a:path w="65405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4914900"/>
                </a:lnTo>
                <a:lnTo>
                  <a:pt x="5435600" y="4914900"/>
                </a:lnTo>
                <a:lnTo>
                  <a:pt x="5435600" y="8890000"/>
                </a:lnTo>
                <a:lnTo>
                  <a:pt x="6540500" y="8890000"/>
                </a:lnTo>
                <a:lnTo>
                  <a:pt x="6540500" y="0"/>
                </a:lnTo>
                <a:lnTo>
                  <a:pt x="5435600" y="0"/>
                </a:lnTo>
                <a:lnTo>
                  <a:pt x="5435600" y="3937000"/>
                </a:lnTo>
                <a:lnTo>
                  <a:pt x="1104900" y="39370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7" name="Freeform 7317"/>
          <p:cNvSpPr/>
          <p:nvPr/>
        </p:nvSpPr>
        <p:spPr>
          <a:xfrm rot="0" flipH="0" flipV="0">
            <a:off x="2477584" y="1201096"/>
            <a:ext cx="105257" cy="142240"/>
          </a:xfrm>
          <a:custGeom>
            <a:pathLst>
              <a:path w="6578600" h="8890000">
                <a:moveTo>
                  <a:pt x="0" y="8890000"/>
                </a:moveTo>
                <a:lnTo>
                  <a:pt x="1016000" y="8890000"/>
                </a:lnTo>
                <a:lnTo>
                  <a:pt x="5473700" y="1917700"/>
                </a:lnTo>
                <a:lnTo>
                  <a:pt x="5473700" y="8890000"/>
                </a:lnTo>
                <a:lnTo>
                  <a:pt x="6578600" y="8890000"/>
                </a:lnTo>
                <a:lnTo>
                  <a:pt x="6578600" y="0"/>
                </a:lnTo>
                <a:lnTo>
                  <a:pt x="5562600" y="0"/>
                </a:lnTo>
                <a:lnTo>
                  <a:pt x="1104900" y="69723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8" name="Freeform 7318"/>
          <p:cNvSpPr/>
          <p:nvPr/>
        </p:nvSpPr>
        <p:spPr>
          <a:xfrm rot="0" flipH="0" flipV="0">
            <a:off x="2620637" y="1201096"/>
            <a:ext cx="88798" cy="142240"/>
          </a:xfrm>
          <a:custGeom>
            <a:pathLst>
              <a:path w="5549900" h="8890000">
                <a:moveTo>
                  <a:pt x="0" y="8890000"/>
                </a:moveTo>
                <a:lnTo>
                  <a:pt x="5549900" y="8890000"/>
                </a:lnTo>
                <a:lnTo>
                  <a:pt x="5549900" y="7912100"/>
                </a:lnTo>
                <a:lnTo>
                  <a:pt x="1104900" y="7912100"/>
                </a:lnTo>
                <a:lnTo>
                  <a:pt x="1104900" y="4902200"/>
                </a:lnTo>
                <a:lnTo>
                  <a:pt x="4940300" y="4902200"/>
                </a:lnTo>
                <a:lnTo>
                  <a:pt x="4940300" y="3924300"/>
                </a:lnTo>
                <a:lnTo>
                  <a:pt x="1104900" y="3924300"/>
                </a:lnTo>
                <a:lnTo>
                  <a:pt x="1104900" y="977900"/>
                </a:lnTo>
                <a:lnTo>
                  <a:pt x="5537200" y="977900"/>
                </a:lnTo>
                <a:lnTo>
                  <a:pt x="553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9" name="Freeform 7319"/>
          <p:cNvSpPr/>
          <p:nvPr/>
        </p:nvSpPr>
        <p:spPr>
          <a:xfrm rot="0" flipH="0" flipV="0">
            <a:off x="2785838" y="1198048"/>
            <a:ext cx="106273" cy="148336"/>
          </a:xfrm>
          <a:custGeom>
            <a:pathLst>
              <a:path w="6642100" h="9271000">
                <a:moveTo>
                  <a:pt x="3403600" y="9271000"/>
                </a:moveTo>
                <a:cubicBezTo>
                  <a:pt x="5118100" y="9271000"/>
                  <a:pt x="6642100" y="8318500"/>
                  <a:pt x="6642100" y="6248400"/>
                </a:cubicBezTo>
                <a:lnTo>
                  <a:pt x="6642100" y="6121400"/>
                </a:lnTo>
                <a:lnTo>
                  <a:pt x="5537200" y="6121400"/>
                </a:lnTo>
                <a:lnTo>
                  <a:pt x="5537200" y="6248400"/>
                </a:lnTo>
                <a:cubicBezTo>
                  <a:pt x="5537200" y="7632700"/>
                  <a:pt x="4419600" y="8255000"/>
                  <a:pt x="3390900" y="8255000"/>
                </a:cubicBezTo>
                <a:cubicBezTo>
                  <a:pt x="1892300" y="8255000"/>
                  <a:pt x="1104900" y="7467600"/>
                  <a:pt x="1104900" y="6146800"/>
                </a:cubicBezTo>
                <a:lnTo>
                  <a:pt x="1104900" y="3124200"/>
                </a:lnTo>
                <a:cubicBezTo>
                  <a:pt x="1104900" y="1803400"/>
                  <a:pt x="1892300" y="1016000"/>
                  <a:pt x="3390900" y="1016000"/>
                </a:cubicBezTo>
                <a:cubicBezTo>
                  <a:pt x="4419600" y="1016000"/>
                  <a:pt x="5537200" y="1638300"/>
                  <a:pt x="5537200" y="3022600"/>
                </a:cubicBezTo>
                <a:lnTo>
                  <a:pt x="5537200" y="3149600"/>
                </a:lnTo>
                <a:lnTo>
                  <a:pt x="6642100" y="3149600"/>
                </a:lnTo>
                <a:lnTo>
                  <a:pt x="6642100" y="3022600"/>
                </a:lnTo>
                <a:cubicBezTo>
                  <a:pt x="6642100" y="952500"/>
                  <a:pt x="5118100" y="0"/>
                  <a:pt x="34036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4036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0" name="Freeform 7320"/>
          <p:cNvSpPr/>
          <p:nvPr/>
        </p:nvSpPr>
        <p:spPr>
          <a:xfrm rot="0" flipH="0" flipV="0">
            <a:off x="2923811" y="1201096"/>
            <a:ext cx="88798" cy="142240"/>
          </a:xfrm>
          <a:custGeom>
            <a:pathLst>
              <a:path w="5549900" h="8890000">
                <a:moveTo>
                  <a:pt x="0" y="8890000"/>
                </a:moveTo>
                <a:lnTo>
                  <a:pt x="5549900" y="8890000"/>
                </a:lnTo>
                <a:lnTo>
                  <a:pt x="5549900" y="7912100"/>
                </a:lnTo>
                <a:lnTo>
                  <a:pt x="1104900" y="7912100"/>
                </a:lnTo>
                <a:lnTo>
                  <a:pt x="1104900" y="4902200"/>
                </a:lnTo>
                <a:lnTo>
                  <a:pt x="4940300" y="4902200"/>
                </a:lnTo>
                <a:lnTo>
                  <a:pt x="4940300" y="3924300"/>
                </a:lnTo>
                <a:lnTo>
                  <a:pt x="1104900" y="3924300"/>
                </a:lnTo>
                <a:lnTo>
                  <a:pt x="1104900" y="977900"/>
                </a:lnTo>
                <a:lnTo>
                  <a:pt x="5537200" y="977900"/>
                </a:lnTo>
                <a:lnTo>
                  <a:pt x="553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1" name="Freeform 7321"/>
          <p:cNvSpPr/>
          <p:nvPr/>
        </p:nvSpPr>
        <p:spPr>
          <a:xfrm rot="0" flipH="0" flipV="0">
            <a:off x="3042480" y="1201096"/>
            <a:ext cx="98755" cy="142240"/>
          </a:xfrm>
          <a:custGeom>
            <a:pathLst>
              <a:path w="61722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5346700"/>
                </a:lnTo>
                <a:lnTo>
                  <a:pt x="3721100" y="5346700"/>
                </a:lnTo>
                <a:cubicBezTo>
                  <a:pt x="5257800" y="5346700"/>
                  <a:pt x="6172200" y="4305300"/>
                  <a:pt x="6172200" y="2679700"/>
                </a:cubicBezTo>
                <a:cubicBezTo>
                  <a:pt x="6172200" y="1041400"/>
                  <a:pt x="5257800" y="0"/>
                  <a:pt x="3721100" y="0"/>
                </a:cubicBezTo>
                <a:lnTo>
                  <a:pt x="0" y="0"/>
                </a:lnTo>
                <a:close/>
                <a:moveTo>
                  <a:pt x="1104900" y="4368800"/>
                </a:moveTo>
                <a:lnTo>
                  <a:pt x="1104900" y="977900"/>
                </a:lnTo>
                <a:lnTo>
                  <a:pt x="3530600" y="977900"/>
                </a:lnTo>
                <a:cubicBezTo>
                  <a:pt x="4419600" y="977900"/>
                  <a:pt x="5041900" y="1574800"/>
                  <a:pt x="5041900" y="2679700"/>
                </a:cubicBezTo>
                <a:cubicBezTo>
                  <a:pt x="5041900" y="3771900"/>
                  <a:pt x="4419600" y="4368800"/>
                  <a:pt x="3530600" y="436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2" name="Freeform 7322"/>
          <p:cNvSpPr/>
          <p:nvPr/>
        </p:nvSpPr>
        <p:spPr>
          <a:xfrm rot="0" flipH="0" flipV="0">
            <a:off x="3155663" y="1201096"/>
            <a:ext cx="104038" cy="142240"/>
          </a:xfrm>
          <a:custGeom>
            <a:pathLst>
              <a:path w="6502400" h="8890000">
                <a:moveTo>
                  <a:pt x="2705100" y="8890000"/>
                </a:moveTo>
                <a:lnTo>
                  <a:pt x="3810000" y="8890000"/>
                </a:lnTo>
                <a:lnTo>
                  <a:pt x="3810000" y="977900"/>
                </a:lnTo>
                <a:lnTo>
                  <a:pt x="6502400" y="977900"/>
                </a:lnTo>
                <a:lnTo>
                  <a:pt x="6502400" y="0"/>
                </a:lnTo>
                <a:lnTo>
                  <a:pt x="0" y="0"/>
                </a:lnTo>
                <a:lnTo>
                  <a:pt x="0" y="977900"/>
                </a:lnTo>
                <a:lnTo>
                  <a:pt x="2705100" y="977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3" name="Freeform 7323"/>
          <p:cNvSpPr/>
          <p:nvPr/>
        </p:nvSpPr>
        <p:spPr>
          <a:xfrm rot="0" flipH="0" flipV="0">
            <a:off x="3283272" y="1201096"/>
            <a:ext cx="105257" cy="142240"/>
          </a:xfrm>
          <a:custGeom>
            <a:pathLst>
              <a:path w="6578600" h="8890000">
                <a:moveTo>
                  <a:pt x="0" y="8890000"/>
                </a:moveTo>
                <a:lnTo>
                  <a:pt x="1016000" y="8890000"/>
                </a:lnTo>
                <a:lnTo>
                  <a:pt x="5473700" y="1917700"/>
                </a:lnTo>
                <a:lnTo>
                  <a:pt x="5473700" y="8890000"/>
                </a:lnTo>
                <a:lnTo>
                  <a:pt x="6578600" y="8890000"/>
                </a:lnTo>
                <a:lnTo>
                  <a:pt x="6578600" y="0"/>
                </a:lnTo>
                <a:lnTo>
                  <a:pt x="5562600" y="0"/>
                </a:lnTo>
                <a:lnTo>
                  <a:pt x="1104900" y="69723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4" name="Freeform 7324"/>
          <p:cNvSpPr/>
          <p:nvPr/>
        </p:nvSpPr>
        <p:spPr>
          <a:xfrm rot="0" flipH="0" flipV="0">
            <a:off x="3418197" y="1198251"/>
            <a:ext cx="148539" cy="147523"/>
          </a:xfrm>
          <a:custGeom>
            <a:pathLst>
              <a:path w="9283700" h="9220200">
                <a:moveTo>
                  <a:pt x="4089400" y="9220200"/>
                </a:moveTo>
                <a:lnTo>
                  <a:pt x="5194300" y="9220200"/>
                </a:lnTo>
                <a:lnTo>
                  <a:pt x="5194300" y="8001000"/>
                </a:lnTo>
                <a:lnTo>
                  <a:pt x="5867400" y="8001000"/>
                </a:lnTo>
                <a:cubicBezTo>
                  <a:pt x="7772400" y="8001000"/>
                  <a:pt x="9283700" y="6934200"/>
                  <a:pt x="9283700" y="5003800"/>
                </a:cubicBezTo>
                <a:lnTo>
                  <a:pt x="9283700" y="4076700"/>
                </a:lnTo>
                <a:cubicBezTo>
                  <a:pt x="9283700" y="2133600"/>
                  <a:pt x="7772400" y="1066800"/>
                  <a:pt x="5867400" y="1066800"/>
                </a:cubicBezTo>
                <a:lnTo>
                  <a:pt x="5194300" y="1066800"/>
                </a:lnTo>
                <a:lnTo>
                  <a:pt x="5194300" y="0"/>
                </a:lnTo>
                <a:lnTo>
                  <a:pt x="4089400" y="0"/>
                </a:lnTo>
                <a:lnTo>
                  <a:pt x="4089400" y="1066800"/>
                </a:lnTo>
                <a:lnTo>
                  <a:pt x="3429000" y="1066800"/>
                </a:lnTo>
                <a:cubicBezTo>
                  <a:pt x="1536700" y="1066800"/>
                  <a:pt x="0" y="2133600"/>
                  <a:pt x="0" y="4076700"/>
                </a:cubicBezTo>
                <a:lnTo>
                  <a:pt x="0" y="5003800"/>
                </a:lnTo>
                <a:cubicBezTo>
                  <a:pt x="0" y="6934200"/>
                  <a:pt x="1536700" y="8001000"/>
                  <a:pt x="3429000" y="8001000"/>
                </a:cubicBezTo>
                <a:lnTo>
                  <a:pt x="4089400" y="8001000"/>
                </a:lnTo>
                <a:close/>
                <a:moveTo>
                  <a:pt x="3378200" y="7023100"/>
                </a:moveTo>
                <a:cubicBezTo>
                  <a:pt x="1993900" y="7023100"/>
                  <a:pt x="1104900" y="6159500"/>
                  <a:pt x="1104900" y="4965700"/>
                </a:cubicBezTo>
                <a:lnTo>
                  <a:pt x="1104900" y="4089400"/>
                </a:lnTo>
                <a:cubicBezTo>
                  <a:pt x="1104900" y="2895600"/>
                  <a:pt x="1993900" y="2044700"/>
                  <a:pt x="3378200" y="2044700"/>
                </a:cubicBezTo>
                <a:lnTo>
                  <a:pt x="4089400" y="2044700"/>
                </a:lnTo>
                <a:lnTo>
                  <a:pt x="4089400" y="7023100"/>
                </a:lnTo>
                <a:close/>
                <a:moveTo>
                  <a:pt x="5194300" y="7023100"/>
                </a:moveTo>
                <a:lnTo>
                  <a:pt x="5194300" y="2044700"/>
                </a:lnTo>
                <a:lnTo>
                  <a:pt x="5918200" y="2044700"/>
                </a:lnTo>
                <a:cubicBezTo>
                  <a:pt x="7302500" y="2044700"/>
                  <a:pt x="8191500" y="2895600"/>
                  <a:pt x="8191500" y="4089400"/>
                </a:cubicBezTo>
                <a:lnTo>
                  <a:pt x="8191500" y="4965700"/>
                </a:lnTo>
                <a:cubicBezTo>
                  <a:pt x="8191500" y="6159500"/>
                  <a:pt x="7302500" y="7023100"/>
                  <a:pt x="5918200" y="7023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5" name="Freeform 7325"/>
          <p:cNvSpPr/>
          <p:nvPr/>
        </p:nvSpPr>
        <p:spPr>
          <a:xfrm rot="0" flipH="0" flipV="0">
            <a:off x="3596607" y="1201096"/>
            <a:ext cx="105257" cy="142240"/>
          </a:xfrm>
          <a:custGeom>
            <a:pathLst>
              <a:path w="6578600" h="8890000">
                <a:moveTo>
                  <a:pt x="0" y="8890000"/>
                </a:moveTo>
                <a:lnTo>
                  <a:pt x="1016000" y="8890000"/>
                </a:lnTo>
                <a:lnTo>
                  <a:pt x="5473700" y="1917700"/>
                </a:lnTo>
                <a:lnTo>
                  <a:pt x="5473700" y="8890000"/>
                </a:lnTo>
                <a:lnTo>
                  <a:pt x="6578600" y="8890000"/>
                </a:lnTo>
                <a:lnTo>
                  <a:pt x="6578600" y="0"/>
                </a:lnTo>
                <a:lnTo>
                  <a:pt x="5562600" y="0"/>
                </a:lnTo>
                <a:lnTo>
                  <a:pt x="1104900" y="69723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6" name="Freeform 7326"/>
          <p:cNvSpPr/>
          <p:nvPr/>
        </p:nvSpPr>
        <p:spPr>
          <a:xfrm rot="0" flipH="0" flipV="0">
            <a:off x="3739659" y="1201096"/>
            <a:ext cx="100787" cy="142240"/>
          </a:xfrm>
          <a:custGeom>
            <a:pathLst>
              <a:path w="62992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4914900"/>
                </a:lnTo>
                <a:lnTo>
                  <a:pt x="2540000" y="4914900"/>
                </a:lnTo>
                <a:lnTo>
                  <a:pt x="5207000" y="8890000"/>
                </a:lnTo>
                <a:lnTo>
                  <a:pt x="6299200" y="8890000"/>
                </a:lnTo>
                <a:lnTo>
                  <a:pt x="6299200" y="8521700"/>
                </a:lnTo>
                <a:lnTo>
                  <a:pt x="3492500" y="4368800"/>
                </a:lnTo>
                <a:lnTo>
                  <a:pt x="6134100" y="368300"/>
                </a:lnTo>
                <a:lnTo>
                  <a:pt x="6134100" y="0"/>
                </a:lnTo>
                <a:lnTo>
                  <a:pt x="5105400" y="0"/>
                </a:lnTo>
                <a:lnTo>
                  <a:pt x="2527300" y="3937000"/>
                </a:lnTo>
                <a:lnTo>
                  <a:pt x="1104900" y="39370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7" name="Freeform 7327"/>
          <p:cNvSpPr/>
          <p:nvPr/>
        </p:nvSpPr>
        <p:spPr>
          <a:xfrm rot="0" flipH="0" flipV="0">
            <a:off x="3849794" y="1201096"/>
            <a:ext cx="123952" cy="142240"/>
          </a:xfrm>
          <a:custGeom>
            <a:pathLst>
              <a:path w="7747000" h="8890000">
                <a:moveTo>
                  <a:pt x="0" y="8890000"/>
                </a:moveTo>
                <a:lnTo>
                  <a:pt x="1016000" y="8890000"/>
                </a:lnTo>
                <a:lnTo>
                  <a:pt x="1930400" y="6527800"/>
                </a:lnTo>
                <a:lnTo>
                  <a:pt x="5765800" y="6527800"/>
                </a:lnTo>
                <a:lnTo>
                  <a:pt x="6654800" y="8890000"/>
                </a:lnTo>
                <a:lnTo>
                  <a:pt x="7747000" y="8890000"/>
                </a:lnTo>
                <a:lnTo>
                  <a:pt x="7747000" y="8521700"/>
                </a:lnTo>
                <a:lnTo>
                  <a:pt x="4419600" y="0"/>
                </a:lnTo>
                <a:lnTo>
                  <a:pt x="3314700" y="0"/>
                </a:lnTo>
                <a:lnTo>
                  <a:pt x="0" y="8521700"/>
                </a:lnTo>
                <a:close/>
                <a:moveTo>
                  <a:pt x="2260600" y="5588000"/>
                </a:moveTo>
                <a:lnTo>
                  <a:pt x="3848100" y="1473200"/>
                </a:lnTo>
                <a:lnTo>
                  <a:pt x="5422900" y="5588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8" name="Freeform 7328"/>
          <p:cNvSpPr/>
          <p:nvPr/>
        </p:nvSpPr>
        <p:spPr>
          <a:xfrm rot="0" flipH="0" flipV="0">
            <a:off x="3983093" y="1201096"/>
            <a:ext cx="104038" cy="142240"/>
          </a:xfrm>
          <a:custGeom>
            <a:pathLst>
              <a:path w="6502400" h="8890000">
                <a:moveTo>
                  <a:pt x="2705100" y="8890000"/>
                </a:moveTo>
                <a:lnTo>
                  <a:pt x="3810000" y="8890000"/>
                </a:lnTo>
                <a:lnTo>
                  <a:pt x="3810000" y="977900"/>
                </a:lnTo>
                <a:lnTo>
                  <a:pt x="6502400" y="977900"/>
                </a:lnTo>
                <a:lnTo>
                  <a:pt x="6502400" y="0"/>
                </a:lnTo>
                <a:lnTo>
                  <a:pt x="0" y="0"/>
                </a:lnTo>
                <a:lnTo>
                  <a:pt x="0" y="977900"/>
                </a:lnTo>
                <a:lnTo>
                  <a:pt x="2705100" y="977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9" name="Freeform 7329"/>
          <p:cNvSpPr/>
          <p:nvPr/>
        </p:nvSpPr>
        <p:spPr>
          <a:xfrm rot="0" flipH="0" flipV="0">
            <a:off x="4096478" y="1201096"/>
            <a:ext cx="123952" cy="142240"/>
          </a:xfrm>
          <a:custGeom>
            <a:pathLst>
              <a:path w="7747000" h="8890000">
                <a:moveTo>
                  <a:pt x="0" y="8890000"/>
                </a:moveTo>
                <a:lnTo>
                  <a:pt x="1016000" y="8890000"/>
                </a:lnTo>
                <a:lnTo>
                  <a:pt x="1930400" y="6527800"/>
                </a:lnTo>
                <a:lnTo>
                  <a:pt x="5765800" y="6527800"/>
                </a:lnTo>
                <a:lnTo>
                  <a:pt x="6654800" y="8890000"/>
                </a:lnTo>
                <a:lnTo>
                  <a:pt x="7747000" y="8890000"/>
                </a:lnTo>
                <a:lnTo>
                  <a:pt x="7747000" y="8521700"/>
                </a:lnTo>
                <a:lnTo>
                  <a:pt x="4419600" y="0"/>
                </a:lnTo>
                <a:lnTo>
                  <a:pt x="3314700" y="0"/>
                </a:lnTo>
                <a:lnTo>
                  <a:pt x="0" y="8521700"/>
                </a:lnTo>
                <a:close/>
                <a:moveTo>
                  <a:pt x="2260600" y="5588000"/>
                </a:moveTo>
                <a:lnTo>
                  <a:pt x="3848100" y="1473200"/>
                </a:lnTo>
                <a:lnTo>
                  <a:pt x="5422900" y="5588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0" name="Freeform 7330"/>
          <p:cNvSpPr/>
          <p:nvPr/>
        </p:nvSpPr>
        <p:spPr>
          <a:xfrm rot="0" flipH="0" flipV="0">
            <a:off x="394378" y="1444935"/>
            <a:ext cx="105257" cy="142240"/>
          </a:xfrm>
          <a:custGeom>
            <a:pathLst>
              <a:path w="6578600" h="8890000">
                <a:moveTo>
                  <a:pt x="0" y="8890000"/>
                </a:moveTo>
                <a:lnTo>
                  <a:pt x="1016000" y="8890000"/>
                </a:lnTo>
                <a:lnTo>
                  <a:pt x="5473700" y="1917700"/>
                </a:lnTo>
                <a:lnTo>
                  <a:pt x="5473700" y="8890000"/>
                </a:lnTo>
                <a:lnTo>
                  <a:pt x="6578600" y="8890000"/>
                </a:lnTo>
                <a:lnTo>
                  <a:pt x="6578600" y="0"/>
                </a:lnTo>
                <a:lnTo>
                  <a:pt x="5562600" y="0"/>
                </a:lnTo>
                <a:lnTo>
                  <a:pt x="1104900" y="69723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1" name="Freeform 7331"/>
          <p:cNvSpPr/>
          <p:nvPr/>
        </p:nvSpPr>
        <p:spPr>
          <a:xfrm rot="0" flipH="0" flipV="0">
            <a:off x="588027" y="1444935"/>
            <a:ext cx="103428" cy="142240"/>
          </a:xfrm>
          <a:custGeom>
            <a:pathLst>
              <a:path w="64643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977900"/>
                </a:lnTo>
                <a:lnTo>
                  <a:pt x="5359400" y="977900"/>
                </a:lnTo>
                <a:lnTo>
                  <a:pt x="5359400" y="8890000"/>
                </a:lnTo>
                <a:lnTo>
                  <a:pt x="6464300" y="8890000"/>
                </a:lnTo>
                <a:lnTo>
                  <a:pt x="6464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2" name="Freeform 7332"/>
          <p:cNvSpPr/>
          <p:nvPr/>
        </p:nvSpPr>
        <p:spPr>
          <a:xfrm rot="0" flipH="0" flipV="0">
            <a:off x="729251" y="1444935"/>
            <a:ext cx="98755" cy="142240"/>
          </a:xfrm>
          <a:custGeom>
            <a:pathLst>
              <a:path w="61722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5346700"/>
                </a:lnTo>
                <a:lnTo>
                  <a:pt x="3721100" y="5346700"/>
                </a:lnTo>
                <a:cubicBezTo>
                  <a:pt x="5257800" y="5346700"/>
                  <a:pt x="6172200" y="4305300"/>
                  <a:pt x="6172200" y="2679700"/>
                </a:cubicBezTo>
                <a:cubicBezTo>
                  <a:pt x="6172200" y="1041400"/>
                  <a:pt x="5257800" y="0"/>
                  <a:pt x="3721100" y="0"/>
                </a:cubicBezTo>
                <a:lnTo>
                  <a:pt x="0" y="0"/>
                </a:lnTo>
                <a:close/>
                <a:moveTo>
                  <a:pt x="1104900" y="4368800"/>
                </a:moveTo>
                <a:lnTo>
                  <a:pt x="1104900" y="977900"/>
                </a:lnTo>
                <a:lnTo>
                  <a:pt x="3530600" y="977900"/>
                </a:lnTo>
                <a:cubicBezTo>
                  <a:pt x="4419600" y="977900"/>
                  <a:pt x="5041900" y="1574800"/>
                  <a:pt x="5041900" y="2679700"/>
                </a:cubicBezTo>
                <a:cubicBezTo>
                  <a:pt x="5041900" y="3771900"/>
                  <a:pt x="4419600" y="4368800"/>
                  <a:pt x="3530600" y="436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3" name="Freeform 7333"/>
          <p:cNvSpPr/>
          <p:nvPr/>
        </p:nvSpPr>
        <p:spPr>
          <a:xfrm rot="0" flipH="0" flipV="0">
            <a:off x="852594" y="1441887"/>
            <a:ext cx="109321" cy="148336"/>
          </a:xfrm>
          <a:custGeom>
            <a:pathLst>
              <a:path w="6832600" h="9271000">
                <a:moveTo>
                  <a:pt x="3416300" y="8255000"/>
                </a:moveTo>
                <a:cubicBezTo>
                  <a:pt x="1917700" y="8255000"/>
                  <a:pt x="1104900" y="7378700"/>
                  <a:pt x="1104900" y="6134100"/>
                </a:cubicBezTo>
                <a:lnTo>
                  <a:pt x="1104900" y="3136900"/>
                </a:lnTo>
                <a:cubicBezTo>
                  <a:pt x="1104900" y="1892300"/>
                  <a:pt x="1917700" y="1016000"/>
                  <a:pt x="3416300" y="1016000"/>
                </a:cubicBezTo>
                <a:cubicBezTo>
                  <a:pt x="4902200" y="1016000"/>
                  <a:pt x="5727700" y="1892300"/>
                  <a:pt x="5727700" y="3136900"/>
                </a:cubicBezTo>
                <a:lnTo>
                  <a:pt x="5727700" y="6134100"/>
                </a:lnTo>
                <a:cubicBezTo>
                  <a:pt x="5727700" y="7378700"/>
                  <a:pt x="4902200" y="8255000"/>
                  <a:pt x="3416300" y="8255000"/>
                </a:cubicBezTo>
                <a:close/>
                <a:moveTo>
                  <a:pt x="3416300" y="9271000"/>
                </a:moveTo>
                <a:cubicBezTo>
                  <a:pt x="5499100" y="9271000"/>
                  <a:pt x="6832600" y="8102600"/>
                  <a:pt x="6832600" y="6083300"/>
                </a:cubicBezTo>
                <a:lnTo>
                  <a:pt x="6832600" y="3187700"/>
                </a:lnTo>
                <a:cubicBezTo>
                  <a:pt x="6832600" y="1168400"/>
                  <a:pt x="5499100" y="0"/>
                  <a:pt x="3416300" y="0"/>
                </a:cubicBezTo>
                <a:cubicBezTo>
                  <a:pt x="1333500" y="0"/>
                  <a:pt x="0" y="1168400"/>
                  <a:pt x="0" y="3187700"/>
                </a:cubicBezTo>
                <a:lnTo>
                  <a:pt x="0" y="6083300"/>
                </a:lnTo>
                <a:cubicBezTo>
                  <a:pt x="0" y="8102600"/>
                  <a:pt x="1333500" y="9271000"/>
                  <a:pt x="3416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4" name="Freeform 7334"/>
          <p:cNvSpPr/>
          <p:nvPr/>
        </p:nvSpPr>
        <p:spPr>
          <a:xfrm rot="0" flipH="0" flipV="0">
            <a:off x="981422" y="1444935"/>
            <a:ext cx="104038" cy="142240"/>
          </a:xfrm>
          <a:custGeom>
            <a:pathLst>
              <a:path w="6502400" h="8890000">
                <a:moveTo>
                  <a:pt x="2705100" y="8890000"/>
                </a:moveTo>
                <a:lnTo>
                  <a:pt x="3810000" y="8890000"/>
                </a:lnTo>
                <a:lnTo>
                  <a:pt x="3810000" y="977900"/>
                </a:lnTo>
                <a:lnTo>
                  <a:pt x="6502400" y="977900"/>
                </a:lnTo>
                <a:lnTo>
                  <a:pt x="6502400" y="0"/>
                </a:lnTo>
                <a:lnTo>
                  <a:pt x="0" y="0"/>
                </a:lnTo>
                <a:lnTo>
                  <a:pt x="0" y="977900"/>
                </a:lnTo>
                <a:lnTo>
                  <a:pt x="2705100" y="977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5" name="Freeform 7335"/>
          <p:cNvSpPr/>
          <p:nvPr/>
        </p:nvSpPr>
        <p:spPr>
          <a:xfrm rot="0" flipH="0" flipV="0">
            <a:off x="1104968" y="1441887"/>
            <a:ext cx="109321" cy="148336"/>
          </a:xfrm>
          <a:custGeom>
            <a:pathLst>
              <a:path w="6832600" h="9271000">
                <a:moveTo>
                  <a:pt x="3416300" y="8255000"/>
                </a:moveTo>
                <a:cubicBezTo>
                  <a:pt x="1917700" y="8255000"/>
                  <a:pt x="1104900" y="7378700"/>
                  <a:pt x="1104900" y="6134100"/>
                </a:cubicBezTo>
                <a:lnTo>
                  <a:pt x="1104900" y="3136900"/>
                </a:lnTo>
                <a:cubicBezTo>
                  <a:pt x="1104900" y="1892300"/>
                  <a:pt x="1917700" y="1016000"/>
                  <a:pt x="3416300" y="1016000"/>
                </a:cubicBezTo>
                <a:cubicBezTo>
                  <a:pt x="4902200" y="1016000"/>
                  <a:pt x="5727700" y="1892300"/>
                  <a:pt x="5727700" y="3136900"/>
                </a:cubicBezTo>
                <a:lnTo>
                  <a:pt x="5727700" y="6134100"/>
                </a:lnTo>
                <a:cubicBezTo>
                  <a:pt x="5727700" y="7378700"/>
                  <a:pt x="4902200" y="8255000"/>
                  <a:pt x="3416300" y="8255000"/>
                </a:cubicBezTo>
                <a:close/>
                <a:moveTo>
                  <a:pt x="3416300" y="9271000"/>
                </a:moveTo>
                <a:cubicBezTo>
                  <a:pt x="5499100" y="9271000"/>
                  <a:pt x="6832600" y="8102600"/>
                  <a:pt x="6832600" y="6083300"/>
                </a:cubicBezTo>
                <a:lnTo>
                  <a:pt x="6832600" y="3187700"/>
                </a:lnTo>
                <a:cubicBezTo>
                  <a:pt x="6832600" y="1168400"/>
                  <a:pt x="5499100" y="0"/>
                  <a:pt x="3416300" y="0"/>
                </a:cubicBezTo>
                <a:cubicBezTo>
                  <a:pt x="1333500" y="0"/>
                  <a:pt x="0" y="1168400"/>
                  <a:pt x="0" y="3187700"/>
                </a:cubicBezTo>
                <a:lnTo>
                  <a:pt x="0" y="6083300"/>
                </a:lnTo>
                <a:cubicBezTo>
                  <a:pt x="0" y="8102600"/>
                  <a:pt x="1333500" y="9271000"/>
                  <a:pt x="3416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6" name="Freeform 7336"/>
          <p:cNvSpPr/>
          <p:nvPr/>
        </p:nvSpPr>
        <p:spPr>
          <a:xfrm rot="0" flipH="0" flipV="0">
            <a:off x="1248021" y="1444935"/>
            <a:ext cx="100787" cy="142240"/>
          </a:xfrm>
          <a:custGeom>
            <a:pathLst>
              <a:path w="62992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4914900"/>
                </a:lnTo>
                <a:lnTo>
                  <a:pt x="2540000" y="4914900"/>
                </a:lnTo>
                <a:lnTo>
                  <a:pt x="5207000" y="8890000"/>
                </a:lnTo>
                <a:lnTo>
                  <a:pt x="6299200" y="8890000"/>
                </a:lnTo>
                <a:lnTo>
                  <a:pt x="6299200" y="8521700"/>
                </a:lnTo>
                <a:lnTo>
                  <a:pt x="3492500" y="4368800"/>
                </a:lnTo>
                <a:lnTo>
                  <a:pt x="6134100" y="368300"/>
                </a:lnTo>
                <a:lnTo>
                  <a:pt x="6134100" y="0"/>
                </a:lnTo>
                <a:lnTo>
                  <a:pt x="5105400" y="0"/>
                </a:lnTo>
                <a:lnTo>
                  <a:pt x="2527300" y="3937000"/>
                </a:lnTo>
                <a:lnTo>
                  <a:pt x="1104900" y="39370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7" name="Freeform 7337"/>
          <p:cNvSpPr/>
          <p:nvPr/>
        </p:nvSpPr>
        <p:spPr>
          <a:xfrm rot="0" flipH="0" flipV="0">
            <a:off x="1368315" y="1441887"/>
            <a:ext cx="109321" cy="148336"/>
          </a:xfrm>
          <a:custGeom>
            <a:pathLst>
              <a:path w="6832600" h="9271000">
                <a:moveTo>
                  <a:pt x="3416300" y="8255000"/>
                </a:moveTo>
                <a:cubicBezTo>
                  <a:pt x="1917700" y="8255000"/>
                  <a:pt x="1104900" y="7378700"/>
                  <a:pt x="1104900" y="6134100"/>
                </a:cubicBezTo>
                <a:lnTo>
                  <a:pt x="1104900" y="3136900"/>
                </a:lnTo>
                <a:cubicBezTo>
                  <a:pt x="1104900" y="1892300"/>
                  <a:pt x="1917700" y="1016000"/>
                  <a:pt x="3416300" y="1016000"/>
                </a:cubicBezTo>
                <a:cubicBezTo>
                  <a:pt x="4902200" y="1016000"/>
                  <a:pt x="5727700" y="1892300"/>
                  <a:pt x="5727700" y="3136900"/>
                </a:cubicBezTo>
                <a:lnTo>
                  <a:pt x="5727700" y="6134100"/>
                </a:lnTo>
                <a:cubicBezTo>
                  <a:pt x="5727700" y="7378700"/>
                  <a:pt x="4902200" y="8255000"/>
                  <a:pt x="3416300" y="8255000"/>
                </a:cubicBezTo>
                <a:close/>
                <a:moveTo>
                  <a:pt x="3416300" y="9271000"/>
                </a:moveTo>
                <a:cubicBezTo>
                  <a:pt x="5499100" y="9271000"/>
                  <a:pt x="6832600" y="8102600"/>
                  <a:pt x="6832600" y="6083300"/>
                </a:cubicBezTo>
                <a:lnTo>
                  <a:pt x="6832600" y="3187700"/>
                </a:lnTo>
                <a:cubicBezTo>
                  <a:pt x="6832600" y="1168400"/>
                  <a:pt x="5499100" y="0"/>
                  <a:pt x="3416300" y="0"/>
                </a:cubicBezTo>
                <a:cubicBezTo>
                  <a:pt x="1333500" y="0"/>
                  <a:pt x="0" y="1168400"/>
                  <a:pt x="0" y="3187700"/>
                </a:cubicBezTo>
                <a:lnTo>
                  <a:pt x="0" y="6083300"/>
                </a:lnTo>
                <a:cubicBezTo>
                  <a:pt x="0" y="8102600"/>
                  <a:pt x="1333500" y="9271000"/>
                  <a:pt x="3416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8" name="Freeform 7338"/>
          <p:cNvSpPr/>
          <p:nvPr/>
        </p:nvSpPr>
        <p:spPr>
          <a:xfrm rot="0" flipH="0" flipV="0">
            <a:off x="1495722" y="1444935"/>
            <a:ext cx="114401" cy="142240"/>
          </a:xfrm>
          <a:custGeom>
            <a:pathLst>
              <a:path w="7150100" h="8890000">
                <a:moveTo>
                  <a:pt x="0" y="8890000"/>
                </a:moveTo>
                <a:cubicBezTo>
                  <a:pt x="1905000" y="8890000"/>
                  <a:pt x="2781300" y="7810500"/>
                  <a:pt x="2781300" y="4445000"/>
                </a:cubicBezTo>
                <a:lnTo>
                  <a:pt x="2781300" y="977900"/>
                </a:lnTo>
                <a:lnTo>
                  <a:pt x="6045200" y="977900"/>
                </a:lnTo>
                <a:lnTo>
                  <a:pt x="6045200" y="8890000"/>
                </a:lnTo>
                <a:lnTo>
                  <a:pt x="7150100" y="8890000"/>
                </a:lnTo>
                <a:lnTo>
                  <a:pt x="7150100" y="0"/>
                </a:lnTo>
                <a:lnTo>
                  <a:pt x="1739900" y="0"/>
                </a:lnTo>
                <a:lnTo>
                  <a:pt x="1739900" y="4330700"/>
                </a:lnTo>
                <a:cubicBezTo>
                  <a:pt x="1739900" y="7162800"/>
                  <a:pt x="1320800" y="7874000"/>
                  <a:pt x="0" y="7874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9" name="Freeform 7339"/>
          <p:cNvSpPr/>
          <p:nvPr/>
        </p:nvSpPr>
        <p:spPr>
          <a:xfrm rot="0" flipH="0" flipV="0">
            <a:off x="1633695" y="1444935"/>
            <a:ext cx="123952" cy="142240"/>
          </a:xfrm>
          <a:custGeom>
            <a:pathLst>
              <a:path w="7747000" h="8890000">
                <a:moveTo>
                  <a:pt x="0" y="8890000"/>
                </a:moveTo>
                <a:lnTo>
                  <a:pt x="1016000" y="8890000"/>
                </a:lnTo>
                <a:lnTo>
                  <a:pt x="1930400" y="6527800"/>
                </a:lnTo>
                <a:lnTo>
                  <a:pt x="5765800" y="6527800"/>
                </a:lnTo>
                <a:lnTo>
                  <a:pt x="6654800" y="8890000"/>
                </a:lnTo>
                <a:lnTo>
                  <a:pt x="7747000" y="8890000"/>
                </a:lnTo>
                <a:lnTo>
                  <a:pt x="7747000" y="8521700"/>
                </a:lnTo>
                <a:lnTo>
                  <a:pt x="4419600" y="0"/>
                </a:lnTo>
                <a:lnTo>
                  <a:pt x="3314700" y="0"/>
                </a:lnTo>
                <a:lnTo>
                  <a:pt x="0" y="8521700"/>
                </a:lnTo>
                <a:close/>
                <a:moveTo>
                  <a:pt x="2260600" y="5588000"/>
                </a:moveTo>
                <a:lnTo>
                  <a:pt x="3848100" y="1473200"/>
                </a:lnTo>
                <a:lnTo>
                  <a:pt x="5422900" y="5588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0" name="Freeform 7340"/>
          <p:cNvSpPr/>
          <p:nvPr/>
        </p:nvSpPr>
        <p:spPr>
          <a:xfrm rot="0" flipH="0" flipV="0">
            <a:off x="1831814" y="1444935"/>
            <a:ext cx="103428" cy="142240"/>
          </a:xfrm>
          <a:custGeom>
            <a:pathLst>
              <a:path w="64643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977900"/>
                </a:lnTo>
                <a:lnTo>
                  <a:pt x="5359400" y="977900"/>
                </a:lnTo>
                <a:lnTo>
                  <a:pt x="5359400" y="8890000"/>
                </a:lnTo>
                <a:lnTo>
                  <a:pt x="6464300" y="8890000"/>
                </a:lnTo>
                <a:lnTo>
                  <a:pt x="6464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1" name="Freeform 7341"/>
          <p:cNvSpPr/>
          <p:nvPr/>
        </p:nvSpPr>
        <p:spPr>
          <a:xfrm rot="0" flipH="0" flipV="0">
            <a:off x="1968974" y="1441887"/>
            <a:ext cx="109321" cy="148336"/>
          </a:xfrm>
          <a:custGeom>
            <a:pathLst>
              <a:path w="6832600" h="9271000">
                <a:moveTo>
                  <a:pt x="3416300" y="8255000"/>
                </a:moveTo>
                <a:cubicBezTo>
                  <a:pt x="1917700" y="8255000"/>
                  <a:pt x="1104900" y="7378700"/>
                  <a:pt x="1104900" y="6134100"/>
                </a:cubicBezTo>
                <a:lnTo>
                  <a:pt x="1104900" y="3136900"/>
                </a:lnTo>
                <a:cubicBezTo>
                  <a:pt x="1104900" y="1892300"/>
                  <a:pt x="1917700" y="1016000"/>
                  <a:pt x="3416300" y="1016000"/>
                </a:cubicBezTo>
                <a:cubicBezTo>
                  <a:pt x="4902200" y="1016000"/>
                  <a:pt x="5727700" y="1892300"/>
                  <a:pt x="5727700" y="3136900"/>
                </a:cubicBezTo>
                <a:lnTo>
                  <a:pt x="5727700" y="6134100"/>
                </a:lnTo>
                <a:cubicBezTo>
                  <a:pt x="5727700" y="7378700"/>
                  <a:pt x="4902200" y="8255000"/>
                  <a:pt x="3416300" y="8255000"/>
                </a:cubicBezTo>
                <a:close/>
                <a:moveTo>
                  <a:pt x="3416300" y="9271000"/>
                </a:moveTo>
                <a:cubicBezTo>
                  <a:pt x="5499100" y="9271000"/>
                  <a:pt x="6832600" y="8102600"/>
                  <a:pt x="6832600" y="6083300"/>
                </a:cubicBezTo>
                <a:lnTo>
                  <a:pt x="6832600" y="3187700"/>
                </a:lnTo>
                <a:cubicBezTo>
                  <a:pt x="6832600" y="1168400"/>
                  <a:pt x="5499100" y="0"/>
                  <a:pt x="3416300" y="0"/>
                </a:cubicBezTo>
                <a:cubicBezTo>
                  <a:pt x="1333500" y="0"/>
                  <a:pt x="0" y="1168400"/>
                  <a:pt x="0" y="3187700"/>
                </a:cubicBezTo>
                <a:lnTo>
                  <a:pt x="0" y="6083300"/>
                </a:lnTo>
                <a:cubicBezTo>
                  <a:pt x="0" y="8102600"/>
                  <a:pt x="1333500" y="9271000"/>
                  <a:pt x="3416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2" name="Freeform 7342"/>
          <p:cNvSpPr/>
          <p:nvPr/>
        </p:nvSpPr>
        <p:spPr>
          <a:xfrm rot="0" flipH="0" flipV="0">
            <a:off x="2162624" y="1444935"/>
            <a:ext cx="103428" cy="142240"/>
          </a:xfrm>
          <a:custGeom>
            <a:pathLst>
              <a:path w="64643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977900"/>
                </a:lnTo>
                <a:lnTo>
                  <a:pt x="5359400" y="977900"/>
                </a:lnTo>
                <a:lnTo>
                  <a:pt x="5359400" y="8890000"/>
                </a:lnTo>
                <a:lnTo>
                  <a:pt x="6464300" y="8890000"/>
                </a:lnTo>
                <a:lnTo>
                  <a:pt x="6464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3" name="Freeform 7343"/>
          <p:cNvSpPr/>
          <p:nvPr/>
        </p:nvSpPr>
        <p:spPr>
          <a:xfrm rot="0" flipH="0" flipV="0">
            <a:off x="2299784" y="1441887"/>
            <a:ext cx="109321" cy="148336"/>
          </a:xfrm>
          <a:custGeom>
            <a:pathLst>
              <a:path w="6832600" h="9271000">
                <a:moveTo>
                  <a:pt x="3416300" y="8255000"/>
                </a:moveTo>
                <a:cubicBezTo>
                  <a:pt x="1917700" y="8255000"/>
                  <a:pt x="1104900" y="7378700"/>
                  <a:pt x="1104900" y="6134100"/>
                </a:cubicBezTo>
                <a:lnTo>
                  <a:pt x="1104900" y="3136900"/>
                </a:lnTo>
                <a:cubicBezTo>
                  <a:pt x="1104900" y="1892300"/>
                  <a:pt x="1917700" y="1016000"/>
                  <a:pt x="3416300" y="1016000"/>
                </a:cubicBezTo>
                <a:cubicBezTo>
                  <a:pt x="4902200" y="1016000"/>
                  <a:pt x="5727700" y="1892300"/>
                  <a:pt x="5727700" y="3136900"/>
                </a:cubicBezTo>
                <a:lnTo>
                  <a:pt x="5727700" y="6134100"/>
                </a:lnTo>
                <a:cubicBezTo>
                  <a:pt x="5727700" y="7378700"/>
                  <a:pt x="4902200" y="8255000"/>
                  <a:pt x="3416300" y="8255000"/>
                </a:cubicBezTo>
                <a:close/>
                <a:moveTo>
                  <a:pt x="3416300" y="9271000"/>
                </a:moveTo>
                <a:cubicBezTo>
                  <a:pt x="5499100" y="9271000"/>
                  <a:pt x="6832600" y="8102600"/>
                  <a:pt x="6832600" y="6083300"/>
                </a:cubicBezTo>
                <a:lnTo>
                  <a:pt x="6832600" y="3187700"/>
                </a:lnTo>
                <a:cubicBezTo>
                  <a:pt x="6832600" y="1168400"/>
                  <a:pt x="5499100" y="0"/>
                  <a:pt x="3416300" y="0"/>
                </a:cubicBezTo>
                <a:cubicBezTo>
                  <a:pt x="1333500" y="0"/>
                  <a:pt x="0" y="1168400"/>
                  <a:pt x="0" y="3187700"/>
                </a:cubicBezTo>
                <a:lnTo>
                  <a:pt x="0" y="6083300"/>
                </a:lnTo>
                <a:cubicBezTo>
                  <a:pt x="0" y="8102600"/>
                  <a:pt x="1333500" y="9271000"/>
                  <a:pt x="3416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4" name="Freeform 7344"/>
          <p:cNvSpPr/>
          <p:nvPr/>
        </p:nvSpPr>
        <p:spPr>
          <a:xfrm rot="0" flipH="0" flipV="0">
            <a:off x="2428613" y="1444935"/>
            <a:ext cx="104038" cy="142240"/>
          </a:xfrm>
          <a:custGeom>
            <a:pathLst>
              <a:path w="6502400" h="8890000">
                <a:moveTo>
                  <a:pt x="2705100" y="8890000"/>
                </a:moveTo>
                <a:lnTo>
                  <a:pt x="3810000" y="8890000"/>
                </a:lnTo>
                <a:lnTo>
                  <a:pt x="3810000" y="977900"/>
                </a:lnTo>
                <a:lnTo>
                  <a:pt x="6502400" y="977900"/>
                </a:lnTo>
                <a:lnTo>
                  <a:pt x="6502400" y="0"/>
                </a:lnTo>
                <a:lnTo>
                  <a:pt x="0" y="0"/>
                </a:lnTo>
                <a:lnTo>
                  <a:pt x="0" y="977900"/>
                </a:lnTo>
                <a:lnTo>
                  <a:pt x="2705100" y="977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5" name="Freeform 7345"/>
          <p:cNvSpPr/>
          <p:nvPr/>
        </p:nvSpPr>
        <p:spPr>
          <a:xfrm rot="0" flipH="0" flipV="0">
            <a:off x="2552158" y="1441887"/>
            <a:ext cx="109321" cy="148336"/>
          </a:xfrm>
          <a:custGeom>
            <a:pathLst>
              <a:path w="6832600" h="9271000">
                <a:moveTo>
                  <a:pt x="3416300" y="8255000"/>
                </a:moveTo>
                <a:cubicBezTo>
                  <a:pt x="1917700" y="8255000"/>
                  <a:pt x="1104900" y="7378700"/>
                  <a:pt x="1104900" y="6134100"/>
                </a:cubicBezTo>
                <a:lnTo>
                  <a:pt x="1104900" y="3136900"/>
                </a:lnTo>
                <a:cubicBezTo>
                  <a:pt x="1104900" y="1892300"/>
                  <a:pt x="1917700" y="1016000"/>
                  <a:pt x="3416300" y="1016000"/>
                </a:cubicBezTo>
                <a:cubicBezTo>
                  <a:pt x="4902200" y="1016000"/>
                  <a:pt x="5727700" y="1892300"/>
                  <a:pt x="5727700" y="3136900"/>
                </a:cubicBezTo>
                <a:lnTo>
                  <a:pt x="5727700" y="6134100"/>
                </a:lnTo>
                <a:cubicBezTo>
                  <a:pt x="5727700" y="7378700"/>
                  <a:pt x="4902200" y="8255000"/>
                  <a:pt x="3416300" y="8255000"/>
                </a:cubicBezTo>
                <a:close/>
                <a:moveTo>
                  <a:pt x="3416300" y="9271000"/>
                </a:moveTo>
                <a:cubicBezTo>
                  <a:pt x="5499100" y="9271000"/>
                  <a:pt x="6832600" y="8102600"/>
                  <a:pt x="6832600" y="6083300"/>
                </a:cubicBezTo>
                <a:lnTo>
                  <a:pt x="6832600" y="3187700"/>
                </a:lnTo>
                <a:cubicBezTo>
                  <a:pt x="6832600" y="1168400"/>
                  <a:pt x="5499100" y="0"/>
                  <a:pt x="3416300" y="0"/>
                </a:cubicBezTo>
                <a:cubicBezTo>
                  <a:pt x="1333500" y="0"/>
                  <a:pt x="0" y="1168400"/>
                  <a:pt x="0" y="3187700"/>
                </a:cubicBezTo>
                <a:lnTo>
                  <a:pt x="0" y="6083300"/>
                </a:lnTo>
                <a:cubicBezTo>
                  <a:pt x="0" y="8102600"/>
                  <a:pt x="1333500" y="9271000"/>
                  <a:pt x="3416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6" name="Freeform 7346"/>
          <p:cNvSpPr/>
          <p:nvPr/>
        </p:nvSpPr>
        <p:spPr>
          <a:xfrm rot="0" flipH="0" flipV="0">
            <a:off x="2695211" y="1444935"/>
            <a:ext cx="100787" cy="142240"/>
          </a:xfrm>
          <a:custGeom>
            <a:pathLst>
              <a:path w="62992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4914900"/>
                </a:lnTo>
                <a:lnTo>
                  <a:pt x="2540000" y="4914900"/>
                </a:lnTo>
                <a:lnTo>
                  <a:pt x="5207000" y="8890000"/>
                </a:lnTo>
                <a:lnTo>
                  <a:pt x="6299200" y="8890000"/>
                </a:lnTo>
                <a:lnTo>
                  <a:pt x="6299200" y="8521700"/>
                </a:lnTo>
                <a:lnTo>
                  <a:pt x="3492500" y="4368800"/>
                </a:lnTo>
                <a:lnTo>
                  <a:pt x="6134100" y="368300"/>
                </a:lnTo>
                <a:lnTo>
                  <a:pt x="6134100" y="0"/>
                </a:lnTo>
                <a:lnTo>
                  <a:pt x="5105400" y="0"/>
                </a:lnTo>
                <a:lnTo>
                  <a:pt x="2527300" y="3937000"/>
                </a:lnTo>
                <a:lnTo>
                  <a:pt x="1104900" y="39370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7" name="Freeform 7347"/>
          <p:cNvSpPr/>
          <p:nvPr/>
        </p:nvSpPr>
        <p:spPr>
          <a:xfrm rot="0" flipH="0" flipV="0">
            <a:off x="2803314" y="1444935"/>
            <a:ext cx="111760" cy="142240"/>
          </a:xfrm>
          <a:custGeom>
            <a:pathLst>
              <a:path w="6985000" h="8890000">
                <a:moveTo>
                  <a:pt x="2159000" y="8521700"/>
                </a:moveTo>
                <a:lnTo>
                  <a:pt x="2159000" y="8890000"/>
                </a:lnTo>
                <a:lnTo>
                  <a:pt x="3213100" y="8890000"/>
                </a:lnTo>
                <a:lnTo>
                  <a:pt x="6985000" y="368300"/>
                </a:lnTo>
                <a:lnTo>
                  <a:pt x="6985000" y="0"/>
                </a:lnTo>
                <a:lnTo>
                  <a:pt x="6007100" y="0"/>
                </a:lnTo>
                <a:lnTo>
                  <a:pt x="3695700" y="5257800"/>
                </a:lnTo>
                <a:lnTo>
                  <a:pt x="1028700" y="0"/>
                </a:lnTo>
                <a:lnTo>
                  <a:pt x="0" y="0"/>
                </a:lnTo>
                <a:lnTo>
                  <a:pt x="0" y="368300"/>
                </a:lnTo>
                <a:lnTo>
                  <a:pt x="3136900" y="6489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8" name="Freeform 7348"/>
          <p:cNvSpPr/>
          <p:nvPr/>
        </p:nvSpPr>
        <p:spPr>
          <a:xfrm rot="0" flipH="0" flipV="0">
            <a:off x="2930517" y="1516055"/>
            <a:ext cx="63601" cy="15036"/>
          </a:xfrm>
          <a:custGeom>
            <a:pathLst>
              <a:path w="3975100" h="939800">
                <a:moveTo>
                  <a:pt x="0" y="939800"/>
                </a:moveTo>
                <a:lnTo>
                  <a:pt x="3975100" y="939800"/>
                </a:lnTo>
                <a:lnTo>
                  <a:pt x="3975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9" name="Freeform 7349"/>
          <p:cNvSpPr/>
          <p:nvPr/>
        </p:nvSpPr>
        <p:spPr>
          <a:xfrm rot="0" flipH="0" flipV="0">
            <a:off x="3021551" y="1441887"/>
            <a:ext cx="109321" cy="148336"/>
          </a:xfrm>
          <a:custGeom>
            <a:pathLst>
              <a:path w="6832600" h="9271000">
                <a:moveTo>
                  <a:pt x="3416300" y="8255000"/>
                </a:moveTo>
                <a:cubicBezTo>
                  <a:pt x="1917700" y="8255000"/>
                  <a:pt x="1104900" y="7378700"/>
                  <a:pt x="1104900" y="6134100"/>
                </a:cubicBezTo>
                <a:lnTo>
                  <a:pt x="1104900" y="3136900"/>
                </a:lnTo>
                <a:cubicBezTo>
                  <a:pt x="1104900" y="1892300"/>
                  <a:pt x="1917700" y="1016000"/>
                  <a:pt x="3416300" y="1016000"/>
                </a:cubicBezTo>
                <a:cubicBezTo>
                  <a:pt x="4902200" y="1016000"/>
                  <a:pt x="5727700" y="1892300"/>
                  <a:pt x="5727700" y="3136900"/>
                </a:cubicBezTo>
                <a:lnTo>
                  <a:pt x="5727700" y="6134100"/>
                </a:lnTo>
                <a:cubicBezTo>
                  <a:pt x="5727700" y="7378700"/>
                  <a:pt x="4902200" y="8255000"/>
                  <a:pt x="3416300" y="8255000"/>
                </a:cubicBezTo>
                <a:close/>
                <a:moveTo>
                  <a:pt x="3416300" y="9271000"/>
                </a:moveTo>
                <a:cubicBezTo>
                  <a:pt x="5499100" y="9271000"/>
                  <a:pt x="6832600" y="8102600"/>
                  <a:pt x="6832600" y="6083300"/>
                </a:cubicBezTo>
                <a:lnTo>
                  <a:pt x="6832600" y="3187700"/>
                </a:lnTo>
                <a:cubicBezTo>
                  <a:pt x="6832600" y="1168400"/>
                  <a:pt x="5499100" y="0"/>
                  <a:pt x="3416300" y="0"/>
                </a:cubicBezTo>
                <a:cubicBezTo>
                  <a:pt x="1333500" y="0"/>
                  <a:pt x="0" y="1168400"/>
                  <a:pt x="0" y="3187700"/>
                </a:cubicBezTo>
                <a:lnTo>
                  <a:pt x="0" y="6083300"/>
                </a:lnTo>
                <a:cubicBezTo>
                  <a:pt x="0" y="8102600"/>
                  <a:pt x="1333500" y="9271000"/>
                  <a:pt x="3416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0" name="Freeform 7350"/>
          <p:cNvSpPr/>
          <p:nvPr/>
        </p:nvSpPr>
        <p:spPr>
          <a:xfrm rot="0" flipH="0" flipV="0">
            <a:off x="3164603" y="1444935"/>
            <a:ext cx="103022" cy="142240"/>
          </a:xfrm>
          <a:custGeom>
            <a:pathLst>
              <a:path w="6438900" h="8890000">
                <a:moveTo>
                  <a:pt x="0" y="8890000"/>
                </a:moveTo>
                <a:lnTo>
                  <a:pt x="4000500" y="8890000"/>
                </a:lnTo>
                <a:cubicBezTo>
                  <a:pt x="5537200" y="8890000"/>
                  <a:pt x="6438900" y="7848600"/>
                  <a:pt x="6438900" y="6210300"/>
                </a:cubicBezTo>
                <a:cubicBezTo>
                  <a:pt x="6438900" y="4584700"/>
                  <a:pt x="5537200" y="3543300"/>
                  <a:pt x="4000500" y="3543300"/>
                </a:cubicBezTo>
                <a:lnTo>
                  <a:pt x="1104900" y="3543300"/>
                </a:lnTo>
                <a:lnTo>
                  <a:pt x="1104900" y="977900"/>
                </a:lnTo>
                <a:lnTo>
                  <a:pt x="5918200" y="977900"/>
                </a:lnTo>
                <a:lnTo>
                  <a:pt x="5918200" y="0"/>
                </a:lnTo>
                <a:lnTo>
                  <a:pt x="0" y="0"/>
                </a:lnTo>
                <a:close/>
                <a:moveTo>
                  <a:pt x="1104900" y="7912100"/>
                </a:moveTo>
                <a:lnTo>
                  <a:pt x="1104900" y="4521200"/>
                </a:lnTo>
                <a:lnTo>
                  <a:pt x="3797300" y="4521200"/>
                </a:lnTo>
                <a:cubicBezTo>
                  <a:pt x="4673600" y="4521200"/>
                  <a:pt x="5308600" y="5118100"/>
                  <a:pt x="5308600" y="6210300"/>
                </a:cubicBezTo>
                <a:cubicBezTo>
                  <a:pt x="5308600" y="7315200"/>
                  <a:pt x="4673600" y="7912100"/>
                  <a:pt x="3797300" y="7912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1" name="Freeform 7351"/>
          <p:cNvSpPr/>
          <p:nvPr/>
        </p:nvSpPr>
        <p:spPr>
          <a:xfrm rot="0" flipH="0" flipV="0">
            <a:off x="3297293" y="1444935"/>
            <a:ext cx="98755" cy="142240"/>
          </a:xfrm>
          <a:custGeom>
            <a:pathLst>
              <a:path w="61722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5346700"/>
                </a:lnTo>
                <a:lnTo>
                  <a:pt x="3721100" y="5346700"/>
                </a:lnTo>
                <a:cubicBezTo>
                  <a:pt x="5257800" y="5346700"/>
                  <a:pt x="6172200" y="4305300"/>
                  <a:pt x="6172200" y="2679700"/>
                </a:cubicBezTo>
                <a:cubicBezTo>
                  <a:pt x="6172200" y="1041400"/>
                  <a:pt x="5257800" y="0"/>
                  <a:pt x="3721100" y="0"/>
                </a:cubicBezTo>
                <a:lnTo>
                  <a:pt x="0" y="0"/>
                </a:lnTo>
                <a:close/>
                <a:moveTo>
                  <a:pt x="1104900" y="4368800"/>
                </a:moveTo>
                <a:lnTo>
                  <a:pt x="1104900" y="977900"/>
                </a:lnTo>
                <a:lnTo>
                  <a:pt x="3530600" y="977900"/>
                </a:lnTo>
                <a:cubicBezTo>
                  <a:pt x="4419600" y="977900"/>
                  <a:pt x="5041900" y="1574800"/>
                  <a:pt x="5041900" y="2679700"/>
                </a:cubicBezTo>
                <a:cubicBezTo>
                  <a:pt x="5041900" y="3771900"/>
                  <a:pt x="4419600" y="4368800"/>
                  <a:pt x="3530600" y="436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2" name="Freeform 7352"/>
          <p:cNvSpPr/>
          <p:nvPr/>
        </p:nvSpPr>
        <p:spPr>
          <a:xfrm rot="0" flipH="0" flipV="0">
            <a:off x="3410475" y="1444935"/>
            <a:ext cx="123952" cy="142240"/>
          </a:xfrm>
          <a:custGeom>
            <a:pathLst>
              <a:path w="7747000" h="8890000">
                <a:moveTo>
                  <a:pt x="0" y="8890000"/>
                </a:moveTo>
                <a:lnTo>
                  <a:pt x="1016000" y="8890000"/>
                </a:lnTo>
                <a:lnTo>
                  <a:pt x="1930400" y="6527800"/>
                </a:lnTo>
                <a:lnTo>
                  <a:pt x="5765800" y="6527800"/>
                </a:lnTo>
                <a:lnTo>
                  <a:pt x="6654800" y="8890000"/>
                </a:lnTo>
                <a:lnTo>
                  <a:pt x="7747000" y="8890000"/>
                </a:lnTo>
                <a:lnTo>
                  <a:pt x="7747000" y="8521700"/>
                </a:lnTo>
                <a:lnTo>
                  <a:pt x="4419600" y="0"/>
                </a:lnTo>
                <a:lnTo>
                  <a:pt x="3314700" y="0"/>
                </a:lnTo>
                <a:lnTo>
                  <a:pt x="0" y="8521700"/>
                </a:lnTo>
                <a:close/>
                <a:moveTo>
                  <a:pt x="2260600" y="5588000"/>
                </a:moveTo>
                <a:lnTo>
                  <a:pt x="3848100" y="1473200"/>
                </a:lnTo>
                <a:lnTo>
                  <a:pt x="5422900" y="5588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3" name="Freeform 7353"/>
          <p:cNvSpPr/>
          <p:nvPr/>
        </p:nvSpPr>
        <p:spPr>
          <a:xfrm rot="0" flipH="0" flipV="0">
            <a:off x="3549871" y="1441887"/>
            <a:ext cx="103225" cy="148336"/>
          </a:xfrm>
          <a:custGeom>
            <a:pathLst>
              <a:path w="6451600" h="9271000">
                <a:moveTo>
                  <a:pt x="3333948" y="9271000"/>
                </a:moveTo>
                <a:cubicBezTo>
                  <a:pt x="5319117" y="9271000"/>
                  <a:pt x="6451600" y="8191500"/>
                  <a:pt x="6451600" y="6565900"/>
                </a:cubicBezTo>
                <a:cubicBezTo>
                  <a:pt x="6451600" y="5422900"/>
                  <a:pt x="5740400" y="4749800"/>
                  <a:pt x="4876800" y="4508500"/>
                </a:cubicBezTo>
                <a:cubicBezTo>
                  <a:pt x="5638800" y="4216400"/>
                  <a:pt x="6235700" y="3581400"/>
                  <a:pt x="6235700" y="2514600"/>
                </a:cubicBezTo>
                <a:cubicBezTo>
                  <a:pt x="6235700" y="1066800"/>
                  <a:pt x="5179417" y="0"/>
                  <a:pt x="3270448" y="0"/>
                </a:cubicBezTo>
                <a:cubicBezTo>
                  <a:pt x="1539478" y="0"/>
                  <a:pt x="190500" y="965200"/>
                  <a:pt x="190500" y="3022600"/>
                </a:cubicBezTo>
                <a:lnTo>
                  <a:pt x="1295400" y="3022600"/>
                </a:lnTo>
                <a:cubicBezTo>
                  <a:pt x="1295400" y="1651000"/>
                  <a:pt x="2159000" y="1016000"/>
                  <a:pt x="3276600" y="1016000"/>
                </a:cubicBezTo>
                <a:cubicBezTo>
                  <a:pt x="4483100" y="1016000"/>
                  <a:pt x="5118100" y="1714500"/>
                  <a:pt x="5118100" y="2616200"/>
                </a:cubicBezTo>
                <a:cubicBezTo>
                  <a:pt x="5118100" y="3568700"/>
                  <a:pt x="4495800" y="4051300"/>
                  <a:pt x="3505200" y="4051300"/>
                </a:cubicBezTo>
                <a:lnTo>
                  <a:pt x="2260600" y="4051300"/>
                </a:lnTo>
                <a:lnTo>
                  <a:pt x="2260600" y="5029200"/>
                </a:lnTo>
                <a:lnTo>
                  <a:pt x="3505200" y="5029200"/>
                </a:lnTo>
                <a:cubicBezTo>
                  <a:pt x="4648200" y="5029200"/>
                  <a:pt x="5346700" y="5588000"/>
                  <a:pt x="5346700" y="6565900"/>
                </a:cubicBezTo>
                <a:cubicBezTo>
                  <a:pt x="5346700" y="7645400"/>
                  <a:pt x="4620617" y="8255000"/>
                  <a:pt x="3372246" y="8255000"/>
                </a:cubicBezTo>
                <a:cubicBezTo>
                  <a:pt x="2111176" y="8255000"/>
                  <a:pt x="1104900" y="7607300"/>
                  <a:pt x="1104900" y="6248400"/>
                </a:cubicBezTo>
                <a:lnTo>
                  <a:pt x="0" y="6248400"/>
                </a:lnTo>
                <a:cubicBezTo>
                  <a:pt x="0" y="8305800"/>
                  <a:pt x="1501576" y="9271000"/>
                  <a:pt x="3333948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4" name="Freeform 7354"/>
          <p:cNvSpPr/>
          <p:nvPr/>
        </p:nvSpPr>
        <p:spPr>
          <a:xfrm rot="0" flipH="0" flipV="0">
            <a:off x="3682763" y="1444935"/>
            <a:ext cx="119888" cy="171297"/>
          </a:xfrm>
          <a:custGeom>
            <a:pathLst>
              <a:path w="7493000" h="10706100">
                <a:moveTo>
                  <a:pt x="6464300" y="10706100"/>
                </a:moveTo>
                <a:lnTo>
                  <a:pt x="7493000" y="10706100"/>
                </a:lnTo>
                <a:lnTo>
                  <a:pt x="7493000" y="7912100"/>
                </a:lnTo>
                <a:lnTo>
                  <a:pt x="6388100" y="7912100"/>
                </a:lnTo>
                <a:lnTo>
                  <a:pt x="6388100" y="0"/>
                </a:lnTo>
                <a:lnTo>
                  <a:pt x="5283200" y="0"/>
                </a:lnTo>
                <a:lnTo>
                  <a:pt x="5283200" y="7912100"/>
                </a:lnTo>
                <a:lnTo>
                  <a:pt x="1104900" y="7912100"/>
                </a:lnTo>
                <a:lnTo>
                  <a:pt x="1104900" y="0"/>
                </a:lnTo>
                <a:lnTo>
                  <a:pt x="0" y="0"/>
                </a:lnTo>
                <a:lnTo>
                  <a:pt x="0" y="8890000"/>
                </a:lnTo>
                <a:lnTo>
                  <a:pt x="6464300" y="8890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5" name="Freeform 7355"/>
          <p:cNvSpPr/>
          <p:nvPr/>
        </p:nvSpPr>
        <p:spPr>
          <a:xfrm rot="0" flipH="0" flipV="0">
            <a:off x="3813014" y="1444935"/>
            <a:ext cx="111760" cy="142240"/>
          </a:xfrm>
          <a:custGeom>
            <a:pathLst>
              <a:path w="6985000" h="8890000">
                <a:moveTo>
                  <a:pt x="2159000" y="8521700"/>
                </a:moveTo>
                <a:lnTo>
                  <a:pt x="2159000" y="8890000"/>
                </a:lnTo>
                <a:lnTo>
                  <a:pt x="3213100" y="8890000"/>
                </a:lnTo>
                <a:lnTo>
                  <a:pt x="6985000" y="368300"/>
                </a:lnTo>
                <a:lnTo>
                  <a:pt x="6985000" y="0"/>
                </a:lnTo>
                <a:lnTo>
                  <a:pt x="6007100" y="0"/>
                </a:lnTo>
                <a:lnTo>
                  <a:pt x="3695700" y="5257800"/>
                </a:lnTo>
                <a:lnTo>
                  <a:pt x="1028700" y="0"/>
                </a:lnTo>
                <a:lnTo>
                  <a:pt x="0" y="0"/>
                </a:lnTo>
                <a:lnTo>
                  <a:pt x="0" y="368300"/>
                </a:lnTo>
                <a:lnTo>
                  <a:pt x="3136900" y="6489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6" name="Freeform 7356"/>
          <p:cNvSpPr/>
          <p:nvPr/>
        </p:nvSpPr>
        <p:spPr>
          <a:xfrm rot="0" flipH="0" flipV="0">
            <a:off x="3942656" y="1482731"/>
            <a:ext cx="19100" cy="104444"/>
          </a:xfrm>
          <a:custGeom>
            <a:pathLst>
              <a:path w="1193800" h="6527800">
                <a:moveTo>
                  <a:pt x="0" y="6527800"/>
                </a:moveTo>
                <a:lnTo>
                  <a:pt x="1193800" y="6527800"/>
                </a:lnTo>
                <a:lnTo>
                  <a:pt x="1193800" y="4851400"/>
                </a:lnTo>
                <a:lnTo>
                  <a:pt x="0" y="4851400"/>
                </a:lnTo>
                <a:close/>
                <a:moveTo>
                  <a:pt x="0" y="1676400"/>
                </a:moveTo>
                <a:lnTo>
                  <a:pt x="1193800" y="1676400"/>
                </a:lnTo>
                <a:lnTo>
                  <a:pt x="1193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7" name="Rectangle 7357"/>
          <p:cNvSpPr/>
          <p:nvPr/>
        </p:nvSpPr>
        <p:spPr>
          <a:xfrm rot="0" flipH="0" flipV="0">
            <a:off x="375480" y="1761026"/>
            <a:ext cx="5017465" cy="575604"/>
          </a:xfrm>
          <a:prstGeom prst="rect">
            <a:avLst/>
          </a:prstGeom>
        </p:spPr>
      </p:sp>
      <p:sp>
        <p:nvSpPr>
          <p:cNvPr id="7358" name="Freeform 7358"/>
          <p:cNvSpPr/>
          <p:nvPr/>
        </p:nvSpPr>
        <p:spPr>
          <a:xfrm rot="0" flipH="0" flipV="0">
            <a:off x="388129" y="1835336"/>
            <a:ext cx="64465" cy="107442"/>
          </a:xfrm>
          <a:custGeom>
            <a:pathLst>
              <a:path w="5372100" h="8953500">
                <a:moveTo>
                  <a:pt x="0" y="8953500"/>
                </a:moveTo>
                <a:lnTo>
                  <a:pt x="1016000" y="8953500"/>
                </a:lnTo>
                <a:lnTo>
                  <a:pt x="1016000" y="4229100"/>
                </a:lnTo>
                <a:cubicBezTo>
                  <a:pt x="1409700" y="3759200"/>
                  <a:pt x="2108200" y="3200400"/>
                  <a:pt x="2908300" y="3200400"/>
                </a:cubicBezTo>
                <a:cubicBezTo>
                  <a:pt x="3721100" y="3200400"/>
                  <a:pt x="4356100" y="3708400"/>
                  <a:pt x="4356100" y="4838700"/>
                </a:cubicBezTo>
                <a:lnTo>
                  <a:pt x="4356100" y="8953500"/>
                </a:lnTo>
                <a:lnTo>
                  <a:pt x="5372100" y="8953500"/>
                </a:lnTo>
                <a:lnTo>
                  <a:pt x="5372100" y="4724400"/>
                </a:lnTo>
                <a:cubicBezTo>
                  <a:pt x="5372100" y="3136900"/>
                  <a:pt x="4394200" y="2273300"/>
                  <a:pt x="3124200" y="2273300"/>
                </a:cubicBezTo>
                <a:cubicBezTo>
                  <a:pt x="2171700" y="2273300"/>
                  <a:pt x="1460500" y="2743200"/>
                  <a:pt x="1016000" y="3225800"/>
                </a:cubicBez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9" name="Freeform 7359"/>
          <p:cNvSpPr/>
          <p:nvPr/>
        </p:nvSpPr>
        <p:spPr>
          <a:xfrm rot="0" flipH="0" flipV="0">
            <a:off x="467834" y="1848138"/>
            <a:ext cx="45110" cy="94640"/>
          </a:xfrm>
          <a:custGeom>
            <a:pathLst>
              <a:path w="3759200" h="7886700">
                <a:moveTo>
                  <a:pt x="3149600" y="7886700"/>
                </a:moveTo>
                <a:lnTo>
                  <a:pt x="3759200" y="7886700"/>
                </a:lnTo>
                <a:lnTo>
                  <a:pt x="3759200" y="6959600"/>
                </a:lnTo>
                <a:lnTo>
                  <a:pt x="3149600" y="6959600"/>
                </a:lnTo>
                <a:cubicBezTo>
                  <a:pt x="2489200" y="6959600"/>
                  <a:pt x="2082800" y="6616700"/>
                  <a:pt x="2082800" y="5740400"/>
                </a:cubicBezTo>
                <a:lnTo>
                  <a:pt x="2082800" y="2247900"/>
                </a:lnTo>
                <a:lnTo>
                  <a:pt x="3759200" y="2247900"/>
                </a:lnTo>
                <a:lnTo>
                  <a:pt x="3759200" y="1358900"/>
                </a:lnTo>
                <a:lnTo>
                  <a:pt x="2082800" y="1358900"/>
                </a:lnTo>
                <a:lnTo>
                  <a:pt x="2082800" y="0"/>
                </a:lnTo>
                <a:lnTo>
                  <a:pt x="1066800" y="0"/>
                </a:lnTo>
                <a:lnTo>
                  <a:pt x="1066800" y="1358900"/>
                </a:lnTo>
                <a:lnTo>
                  <a:pt x="0" y="1358900"/>
                </a:lnTo>
                <a:lnTo>
                  <a:pt x="0" y="2247900"/>
                </a:lnTo>
                <a:lnTo>
                  <a:pt x="1066800" y="2247900"/>
                </a:lnTo>
                <a:lnTo>
                  <a:pt x="1066800" y="5765800"/>
                </a:lnTo>
                <a:cubicBezTo>
                  <a:pt x="1066800" y="6819900"/>
                  <a:pt x="1511300" y="7886700"/>
                  <a:pt x="3149600" y="78867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0" name="Freeform 7360"/>
          <p:cNvSpPr/>
          <p:nvPr/>
        </p:nvSpPr>
        <p:spPr>
          <a:xfrm rot="0" flipH="0" flipV="0">
            <a:off x="523765" y="1848138"/>
            <a:ext cx="45110" cy="94640"/>
          </a:xfrm>
          <a:custGeom>
            <a:pathLst>
              <a:path w="3759200" h="7886700">
                <a:moveTo>
                  <a:pt x="3149600" y="7886700"/>
                </a:moveTo>
                <a:lnTo>
                  <a:pt x="3759200" y="7886700"/>
                </a:lnTo>
                <a:lnTo>
                  <a:pt x="3759200" y="6959600"/>
                </a:lnTo>
                <a:lnTo>
                  <a:pt x="3149600" y="6959600"/>
                </a:lnTo>
                <a:cubicBezTo>
                  <a:pt x="2489200" y="6959600"/>
                  <a:pt x="2082800" y="6616700"/>
                  <a:pt x="2082800" y="5740400"/>
                </a:cubicBezTo>
                <a:lnTo>
                  <a:pt x="2082800" y="2247900"/>
                </a:lnTo>
                <a:lnTo>
                  <a:pt x="3759200" y="2247900"/>
                </a:lnTo>
                <a:lnTo>
                  <a:pt x="3759200" y="1358900"/>
                </a:lnTo>
                <a:lnTo>
                  <a:pt x="2082800" y="1358900"/>
                </a:lnTo>
                <a:lnTo>
                  <a:pt x="2082800" y="0"/>
                </a:lnTo>
                <a:lnTo>
                  <a:pt x="1066800" y="0"/>
                </a:lnTo>
                <a:lnTo>
                  <a:pt x="1066800" y="1358900"/>
                </a:lnTo>
                <a:lnTo>
                  <a:pt x="0" y="1358900"/>
                </a:lnTo>
                <a:lnTo>
                  <a:pt x="0" y="2247900"/>
                </a:lnTo>
                <a:lnTo>
                  <a:pt x="1066800" y="2247900"/>
                </a:lnTo>
                <a:lnTo>
                  <a:pt x="1066800" y="5765800"/>
                </a:lnTo>
                <a:cubicBezTo>
                  <a:pt x="1066800" y="6819900"/>
                  <a:pt x="1511300" y="7886700"/>
                  <a:pt x="3149600" y="78867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1" name="Freeform 7361"/>
          <p:cNvSpPr/>
          <p:nvPr/>
        </p:nvSpPr>
        <p:spPr>
          <a:xfrm rot="0" flipH="0" flipV="0">
            <a:off x="588840" y="1862616"/>
            <a:ext cx="65074" cy="104546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2" name="Freeform 7362"/>
          <p:cNvSpPr/>
          <p:nvPr/>
        </p:nvSpPr>
        <p:spPr>
          <a:xfrm rot="0" flipH="0" flipV="0">
            <a:off x="675708" y="1864444"/>
            <a:ext cx="14325" cy="78333"/>
          </a:xfrm>
          <a:custGeom>
            <a:pathLst>
              <a:path w="1193800" h="6527800">
                <a:moveTo>
                  <a:pt x="0" y="6527800"/>
                </a:moveTo>
                <a:lnTo>
                  <a:pt x="1193800" y="6527800"/>
                </a:lnTo>
                <a:lnTo>
                  <a:pt x="1193800" y="4851400"/>
                </a:lnTo>
                <a:lnTo>
                  <a:pt x="0" y="4851400"/>
                </a:lnTo>
                <a:close/>
                <a:moveTo>
                  <a:pt x="0" y="1676400"/>
                </a:moveTo>
                <a:lnTo>
                  <a:pt x="1193800" y="1676400"/>
                </a:lnTo>
                <a:lnTo>
                  <a:pt x="1193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3" name="Freeform 7363"/>
          <p:cNvSpPr/>
          <p:nvPr/>
        </p:nvSpPr>
        <p:spPr>
          <a:xfrm rot="0" flipH="0" flipV="0">
            <a:off x="707864" y="1827259"/>
            <a:ext cx="56997" cy="130759"/>
          </a:xfrm>
          <a:custGeom>
            <a:pathLst>
              <a:path w="4749800" h="10896600">
                <a:moveTo>
                  <a:pt x="0" y="10896600"/>
                </a:moveTo>
                <a:lnTo>
                  <a:pt x="914400" y="10896600"/>
                </a:lnTo>
                <a:lnTo>
                  <a:pt x="4749800" y="368300"/>
                </a:lnTo>
                <a:lnTo>
                  <a:pt x="4749800" y="0"/>
                </a:lnTo>
                <a:lnTo>
                  <a:pt x="3835400" y="0"/>
                </a:lnTo>
                <a:lnTo>
                  <a:pt x="0" y="105283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4" name="Freeform 7364"/>
          <p:cNvSpPr/>
          <p:nvPr/>
        </p:nvSpPr>
        <p:spPr>
          <a:xfrm rot="0" flipH="0" flipV="0">
            <a:off x="777969" y="1827259"/>
            <a:ext cx="56997" cy="130759"/>
          </a:xfrm>
          <a:custGeom>
            <a:pathLst>
              <a:path w="4749800" h="10896600">
                <a:moveTo>
                  <a:pt x="0" y="10896600"/>
                </a:moveTo>
                <a:lnTo>
                  <a:pt x="914400" y="10896600"/>
                </a:lnTo>
                <a:lnTo>
                  <a:pt x="4749800" y="368300"/>
                </a:lnTo>
                <a:lnTo>
                  <a:pt x="4749800" y="0"/>
                </a:lnTo>
                <a:lnTo>
                  <a:pt x="3835400" y="0"/>
                </a:lnTo>
                <a:lnTo>
                  <a:pt x="0" y="105283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5" name="Freeform 7365"/>
          <p:cNvSpPr/>
          <p:nvPr/>
        </p:nvSpPr>
        <p:spPr>
          <a:xfrm rot="0" flipH="0" flipV="0">
            <a:off x="854168" y="1864444"/>
            <a:ext cx="63703" cy="78333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6" name="Freeform 7366"/>
          <p:cNvSpPr/>
          <p:nvPr/>
        </p:nvSpPr>
        <p:spPr>
          <a:xfrm rot="0" flipH="0" flipV="0">
            <a:off x="943170" y="1862616"/>
            <a:ext cx="65074" cy="104546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7" name="Freeform 7367"/>
          <p:cNvSpPr/>
          <p:nvPr/>
        </p:nvSpPr>
        <p:spPr>
          <a:xfrm rot="0" flipH="0" flipV="0">
            <a:off x="1027752" y="1862616"/>
            <a:ext cx="65074" cy="8199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8" name="Freeform 7368"/>
          <p:cNvSpPr/>
          <p:nvPr/>
        </p:nvSpPr>
        <p:spPr>
          <a:xfrm rot="0" flipH="0" flipV="0">
            <a:off x="1114620" y="1864444"/>
            <a:ext cx="65989" cy="78333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9" name="Freeform 7369"/>
          <p:cNvSpPr/>
          <p:nvPr/>
        </p:nvSpPr>
        <p:spPr>
          <a:xfrm rot="0" flipH="0" flipV="0">
            <a:off x="1201793" y="1862616"/>
            <a:ext cx="64008" cy="81991"/>
          </a:xfrm>
          <a:custGeom>
            <a:pathLst>
              <a:path w="5334000" h="6832600">
                <a:moveTo>
                  <a:pt x="2768600" y="6832600"/>
                </a:moveTo>
                <a:cubicBezTo>
                  <a:pt x="4406900" y="6832600"/>
                  <a:pt x="5334000" y="6096000"/>
                  <a:pt x="5334000" y="4826000"/>
                </a:cubicBezTo>
                <a:cubicBezTo>
                  <a:pt x="5334000" y="4038600"/>
                  <a:pt x="4864100" y="3517900"/>
                  <a:pt x="4178300" y="3314700"/>
                </a:cubicBezTo>
                <a:cubicBezTo>
                  <a:pt x="4749800" y="3086100"/>
                  <a:pt x="5168900" y="2590800"/>
                  <a:pt x="5168900" y="1879600"/>
                </a:cubicBezTo>
                <a:cubicBezTo>
                  <a:pt x="5168900" y="749300"/>
                  <a:pt x="4254500" y="0"/>
                  <a:pt x="2717800" y="0"/>
                </a:cubicBezTo>
                <a:cubicBezTo>
                  <a:pt x="1079500" y="0"/>
                  <a:pt x="114300" y="889000"/>
                  <a:pt x="114300" y="2374900"/>
                </a:cubicBezTo>
                <a:lnTo>
                  <a:pt x="1104900" y="2374900"/>
                </a:lnTo>
                <a:cubicBezTo>
                  <a:pt x="1104900" y="1511300"/>
                  <a:pt x="1612900" y="927100"/>
                  <a:pt x="2654300" y="927100"/>
                </a:cubicBezTo>
                <a:cubicBezTo>
                  <a:pt x="3594100" y="927100"/>
                  <a:pt x="4089400" y="1320800"/>
                  <a:pt x="4089400" y="1943100"/>
                </a:cubicBezTo>
                <a:cubicBezTo>
                  <a:pt x="4089400" y="2514600"/>
                  <a:pt x="3695700" y="2908300"/>
                  <a:pt x="3022600" y="2908300"/>
                </a:cubicBezTo>
                <a:lnTo>
                  <a:pt x="2082800" y="2908300"/>
                </a:lnTo>
                <a:lnTo>
                  <a:pt x="2082800" y="3797300"/>
                </a:lnTo>
                <a:lnTo>
                  <a:pt x="3022600" y="3797300"/>
                </a:lnTo>
                <a:cubicBezTo>
                  <a:pt x="3810000" y="3797300"/>
                  <a:pt x="4254500" y="4203700"/>
                  <a:pt x="4254500" y="4787900"/>
                </a:cubicBezTo>
                <a:cubicBezTo>
                  <a:pt x="4254500" y="5473700"/>
                  <a:pt x="3721100" y="5905500"/>
                  <a:pt x="2743200" y="5905500"/>
                </a:cubicBezTo>
                <a:cubicBezTo>
                  <a:pt x="1587500" y="5905500"/>
                  <a:pt x="990600" y="5334000"/>
                  <a:pt x="990600" y="4432300"/>
                </a:cubicBezTo>
                <a:lnTo>
                  <a:pt x="0" y="4432300"/>
                </a:lnTo>
                <a:cubicBezTo>
                  <a:pt x="0" y="5905500"/>
                  <a:pt x="1041400" y="6832600"/>
                  <a:pt x="2768600" y="68326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0" name="Freeform 7370"/>
          <p:cNvSpPr/>
          <p:nvPr/>
        </p:nvSpPr>
        <p:spPr>
          <a:xfrm rot="0" flipH="0" flipV="0">
            <a:off x="1287137" y="1864444"/>
            <a:ext cx="63855" cy="78333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1" name="Freeform 7371"/>
          <p:cNvSpPr/>
          <p:nvPr/>
        </p:nvSpPr>
        <p:spPr>
          <a:xfrm rot="0" flipH="0" flipV="0">
            <a:off x="1368366" y="1862616"/>
            <a:ext cx="65074" cy="8199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2" name="Freeform 7372"/>
          <p:cNvSpPr/>
          <p:nvPr/>
        </p:nvSpPr>
        <p:spPr>
          <a:xfrm rot="0" flipH="0" flipV="0">
            <a:off x="1447462" y="1864444"/>
            <a:ext cx="85191" cy="97993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3" name="Freeform 7373"/>
          <p:cNvSpPr/>
          <p:nvPr/>
        </p:nvSpPr>
        <p:spPr>
          <a:xfrm rot="0" flipH="0" flipV="0">
            <a:off x="1551094" y="1864444"/>
            <a:ext cx="65989" cy="78333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4" name="Freeform 7374"/>
          <p:cNvSpPr/>
          <p:nvPr/>
        </p:nvSpPr>
        <p:spPr>
          <a:xfrm rot="0" flipH="0" flipV="0">
            <a:off x="1633237" y="1864444"/>
            <a:ext cx="65684" cy="78333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5" name="Freeform 7375"/>
          <p:cNvSpPr/>
          <p:nvPr/>
        </p:nvSpPr>
        <p:spPr>
          <a:xfrm rot="0" flipH="0" flipV="0">
            <a:off x="1711571" y="1862616"/>
            <a:ext cx="64312" cy="8199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6" name="Freeform 7376"/>
          <p:cNvSpPr/>
          <p:nvPr/>
        </p:nvSpPr>
        <p:spPr>
          <a:xfrm rot="0" flipH="0" flipV="0">
            <a:off x="1788990" y="1864444"/>
            <a:ext cx="72085" cy="78333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7" name="Freeform 7377"/>
          <p:cNvSpPr/>
          <p:nvPr/>
        </p:nvSpPr>
        <p:spPr>
          <a:xfrm rot="0" flipH="0" flipV="0">
            <a:off x="1886374" y="1864444"/>
            <a:ext cx="62788" cy="78333"/>
          </a:xfrm>
          <a:custGeom>
            <a:pathLst>
              <a:path w="5232400" h="6527800">
                <a:moveTo>
                  <a:pt x="0" y="6527800"/>
                </a:moveTo>
                <a:lnTo>
                  <a:pt x="3162300" y="6527800"/>
                </a:lnTo>
                <a:cubicBezTo>
                  <a:pt x="4457700" y="6527800"/>
                  <a:pt x="5232400" y="5715000"/>
                  <a:pt x="5232400" y="4394200"/>
                </a:cubicBezTo>
                <a:cubicBezTo>
                  <a:pt x="5232400" y="3073400"/>
                  <a:pt x="4457700" y="2247900"/>
                  <a:pt x="3162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3035300" y="3136900"/>
                </a:lnTo>
                <a:cubicBezTo>
                  <a:pt x="3721100" y="3136900"/>
                  <a:pt x="4216400" y="3594100"/>
                  <a:pt x="4216400" y="4394200"/>
                </a:cubicBezTo>
                <a:cubicBezTo>
                  <a:pt x="4216400" y="5181600"/>
                  <a:pt x="3721100" y="5638800"/>
                  <a:pt x="3022600" y="56388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8" name="Freeform 7378"/>
          <p:cNvSpPr/>
          <p:nvPr/>
        </p:nvSpPr>
        <p:spPr>
          <a:xfrm rot="0" flipH="0" flipV="0">
            <a:off x="1966841" y="1864444"/>
            <a:ext cx="64465" cy="78333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9" name="Freeform 7379"/>
          <p:cNvSpPr/>
          <p:nvPr/>
        </p:nvSpPr>
        <p:spPr>
          <a:xfrm rot="0" flipH="0" flipV="0">
            <a:off x="2053099" y="1862616"/>
            <a:ext cx="65074" cy="8199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0" name="Freeform 7380"/>
          <p:cNvSpPr/>
          <p:nvPr/>
        </p:nvSpPr>
        <p:spPr>
          <a:xfrm rot="0" flipH="0" flipV="0">
            <a:off x="2136462" y="1862616"/>
            <a:ext cx="63550" cy="8199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1" name="Freeform 7381"/>
          <p:cNvSpPr/>
          <p:nvPr/>
        </p:nvSpPr>
        <p:spPr>
          <a:xfrm rot="0" flipH="0" flipV="0">
            <a:off x="2212052" y="1864444"/>
            <a:ext cx="65684" cy="78333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2" name="Freeform 7382"/>
          <p:cNvSpPr/>
          <p:nvPr/>
        </p:nvSpPr>
        <p:spPr>
          <a:xfrm rot="0" flipH="0" flipV="0">
            <a:off x="2293891" y="1864444"/>
            <a:ext cx="62788" cy="78333"/>
          </a:xfrm>
          <a:custGeom>
            <a:pathLst>
              <a:path w="5232400" h="6527800">
                <a:moveTo>
                  <a:pt x="0" y="6527800"/>
                </a:moveTo>
                <a:lnTo>
                  <a:pt x="3162300" y="6527800"/>
                </a:lnTo>
                <a:cubicBezTo>
                  <a:pt x="4457700" y="6527800"/>
                  <a:pt x="5232400" y="5715000"/>
                  <a:pt x="5232400" y="4394200"/>
                </a:cubicBezTo>
                <a:cubicBezTo>
                  <a:pt x="5232400" y="3073400"/>
                  <a:pt x="4457700" y="2247900"/>
                  <a:pt x="3162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3035300" y="3136900"/>
                </a:lnTo>
                <a:cubicBezTo>
                  <a:pt x="3721100" y="3136900"/>
                  <a:pt x="4216400" y="3594100"/>
                  <a:pt x="4216400" y="4394200"/>
                </a:cubicBezTo>
                <a:cubicBezTo>
                  <a:pt x="4216400" y="5181600"/>
                  <a:pt x="3721100" y="5638800"/>
                  <a:pt x="3022600" y="56388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3" name="Freeform 7383"/>
          <p:cNvSpPr/>
          <p:nvPr/>
        </p:nvSpPr>
        <p:spPr>
          <a:xfrm rot="0" flipH="0" flipV="0">
            <a:off x="2373139" y="1922661"/>
            <a:ext cx="14325" cy="20116"/>
          </a:xfrm>
          <a:custGeom>
            <a:pathLst>
              <a:path w="1193800" h="1676400">
                <a:moveTo>
                  <a:pt x="0" y="1676400"/>
                </a:moveTo>
                <a:lnTo>
                  <a:pt x="1193800" y="1676400"/>
                </a:lnTo>
                <a:lnTo>
                  <a:pt x="1193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4" name="Freeform 7384"/>
          <p:cNvSpPr/>
          <p:nvPr/>
        </p:nvSpPr>
        <p:spPr>
          <a:xfrm rot="0" flipH="0" flipV="0">
            <a:off x="2411392" y="1862616"/>
            <a:ext cx="65074" cy="104546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5" name="Freeform 7385"/>
          <p:cNvSpPr/>
          <p:nvPr/>
        </p:nvSpPr>
        <p:spPr>
          <a:xfrm rot="0" flipH="0" flipV="0">
            <a:off x="2497193" y="1835336"/>
            <a:ext cx="99517" cy="131826"/>
          </a:xfrm>
          <a:custGeom>
            <a:pathLst>
              <a:path w="8293100" h="10985500">
                <a:moveTo>
                  <a:pt x="3632200" y="10985500"/>
                </a:moveTo>
                <a:lnTo>
                  <a:pt x="4648200" y="10985500"/>
                </a:lnTo>
                <a:lnTo>
                  <a:pt x="4648200" y="8318500"/>
                </a:lnTo>
                <a:cubicBezTo>
                  <a:pt x="5003800" y="8699500"/>
                  <a:pt x="5562600" y="9105900"/>
                  <a:pt x="6388100" y="9105900"/>
                </a:cubicBezTo>
                <a:cubicBezTo>
                  <a:pt x="7505700" y="9105900"/>
                  <a:pt x="8293100" y="8318500"/>
                  <a:pt x="8293100" y="6997700"/>
                </a:cubicBezTo>
                <a:lnTo>
                  <a:pt x="8293100" y="4381500"/>
                </a:lnTo>
                <a:cubicBezTo>
                  <a:pt x="8293100" y="3060700"/>
                  <a:pt x="7505700" y="2273300"/>
                  <a:pt x="6388100" y="2273300"/>
                </a:cubicBezTo>
                <a:cubicBezTo>
                  <a:pt x="5562600" y="2273300"/>
                  <a:pt x="5003800" y="2679700"/>
                  <a:pt x="4648200" y="3060700"/>
                </a:cubicBezTo>
                <a:lnTo>
                  <a:pt x="4648200" y="0"/>
                </a:lnTo>
                <a:lnTo>
                  <a:pt x="3632200" y="0"/>
                </a:lnTo>
                <a:lnTo>
                  <a:pt x="3632200" y="3060700"/>
                </a:lnTo>
                <a:cubicBezTo>
                  <a:pt x="3289300" y="2679700"/>
                  <a:pt x="2717800" y="2273300"/>
                  <a:pt x="1905000" y="2273300"/>
                </a:cubicBezTo>
                <a:cubicBezTo>
                  <a:pt x="787400" y="2273300"/>
                  <a:pt x="0" y="3060700"/>
                  <a:pt x="0" y="4381500"/>
                </a:cubicBezTo>
                <a:lnTo>
                  <a:pt x="0" y="6997700"/>
                </a:lnTo>
                <a:cubicBezTo>
                  <a:pt x="0" y="8318500"/>
                  <a:pt x="787400" y="9105900"/>
                  <a:pt x="1905000" y="9105900"/>
                </a:cubicBezTo>
                <a:cubicBezTo>
                  <a:pt x="2717800" y="9105900"/>
                  <a:pt x="3289300" y="8699500"/>
                  <a:pt x="3632200" y="8318500"/>
                </a:cubicBezTo>
                <a:close/>
                <a:moveTo>
                  <a:pt x="2235200" y="8178800"/>
                </a:moveTo>
                <a:cubicBezTo>
                  <a:pt x="1485900" y="8178800"/>
                  <a:pt x="1016000" y="7632700"/>
                  <a:pt x="1016000" y="6858000"/>
                </a:cubicBezTo>
                <a:lnTo>
                  <a:pt x="1016000" y="4521200"/>
                </a:lnTo>
                <a:cubicBezTo>
                  <a:pt x="1016000" y="3746500"/>
                  <a:pt x="1485900" y="3200400"/>
                  <a:pt x="2235200" y="3200400"/>
                </a:cubicBezTo>
                <a:cubicBezTo>
                  <a:pt x="2857500" y="3200400"/>
                  <a:pt x="3302000" y="3568700"/>
                  <a:pt x="3632200" y="3911600"/>
                </a:cubicBezTo>
                <a:lnTo>
                  <a:pt x="3632200" y="7467600"/>
                </a:lnTo>
                <a:cubicBezTo>
                  <a:pt x="3302000" y="7810500"/>
                  <a:pt x="2857500" y="8178800"/>
                  <a:pt x="2235200" y="8178800"/>
                </a:cubicBezTo>
                <a:close/>
                <a:moveTo>
                  <a:pt x="6057900" y="8178800"/>
                </a:moveTo>
                <a:cubicBezTo>
                  <a:pt x="5435600" y="8178800"/>
                  <a:pt x="4991100" y="7810500"/>
                  <a:pt x="4648200" y="7467600"/>
                </a:cubicBezTo>
                <a:lnTo>
                  <a:pt x="4648200" y="3911600"/>
                </a:lnTo>
                <a:cubicBezTo>
                  <a:pt x="4991100" y="3568700"/>
                  <a:pt x="5435600" y="3200400"/>
                  <a:pt x="6057900" y="3200400"/>
                </a:cubicBezTo>
                <a:cubicBezTo>
                  <a:pt x="6807200" y="3200400"/>
                  <a:pt x="7277100" y="3746500"/>
                  <a:pt x="7277100" y="4521200"/>
                </a:cubicBezTo>
                <a:lnTo>
                  <a:pt x="7277100" y="6858000"/>
                </a:lnTo>
                <a:cubicBezTo>
                  <a:pt x="7277100" y="7632700"/>
                  <a:pt x="6807200" y="8178800"/>
                  <a:pt x="6057900" y="81788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6" name="Freeform 7386"/>
          <p:cNvSpPr/>
          <p:nvPr/>
        </p:nvSpPr>
        <p:spPr>
          <a:xfrm rot="0" flipH="0" flipV="0">
            <a:off x="2613627" y="1827259"/>
            <a:ext cx="56997" cy="130759"/>
          </a:xfrm>
          <a:custGeom>
            <a:pathLst>
              <a:path w="4749800" h="10896600">
                <a:moveTo>
                  <a:pt x="0" y="10896600"/>
                </a:moveTo>
                <a:lnTo>
                  <a:pt x="914400" y="10896600"/>
                </a:lnTo>
                <a:lnTo>
                  <a:pt x="4749800" y="368300"/>
                </a:lnTo>
                <a:lnTo>
                  <a:pt x="4749800" y="0"/>
                </a:lnTo>
                <a:lnTo>
                  <a:pt x="3835400" y="0"/>
                </a:lnTo>
                <a:lnTo>
                  <a:pt x="0" y="105283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7" name="Freeform 7387"/>
          <p:cNvSpPr/>
          <p:nvPr/>
        </p:nvSpPr>
        <p:spPr>
          <a:xfrm rot="0" flipH="0" flipV="0">
            <a:off x="2689826" y="1862616"/>
            <a:ext cx="38404" cy="80162"/>
          </a:xfrm>
          <a:custGeom>
            <a:pathLst>
              <a:path w="3200400" h="6680200">
                <a:moveTo>
                  <a:pt x="0" y="6680200"/>
                </a:moveTo>
                <a:lnTo>
                  <a:pt x="1016000" y="6680200"/>
                </a:lnTo>
                <a:lnTo>
                  <a:pt x="1016000" y="1905000"/>
                </a:lnTo>
                <a:cubicBezTo>
                  <a:pt x="1524000" y="1295400"/>
                  <a:pt x="2197100" y="990600"/>
                  <a:pt x="3060700" y="990600"/>
                </a:cubicBezTo>
                <a:lnTo>
                  <a:pt x="3200400" y="990600"/>
                </a:lnTo>
                <a:lnTo>
                  <a:pt x="3200400" y="0"/>
                </a:lnTo>
                <a:lnTo>
                  <a:pt x="3035300" y="0"/>
                </a:lnTo>
                <a:cubicBezTo>
                  <a:pt x="2120900" y="0"/>
                  <a:pt x="1346200" y="520700"/>
                  <a:pt x="901700" y="1016000"/>
                </a:cubicBezTo>
                <a:lnTo>
                  <a:pt x="5334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8" name="Freeform 7388"/>
          <p:cNvSpPr/>
          <p:nvPr/>
        </p:nvSpPr>
        <p:spPr>
          <a:xfrm rot="0" flipH="0" flipV="0">
            <a:off x="2745148" y="1864444"/>
            <a:ext cx="64160" cy="80162"/>
          </a:xfrm>
          <a:custGeom>
            <a:pathLst>
              <a:path w="5346700" h="6680200">
                <a:moveTo>
                  <a:pt x="5346700" y="0"/>
                </a:moveTo>
                <a:lnTo>
                  <a:pt x="4330700" y="0"/>
                </a:lnTo>
                <a:lnTo>
                  <a:pt x="4330700" y="4724400"/>
                </a:lnTo>
                <a:cubicBezTo>
                  <a:pt x="3937000" y="5194300"/>
                  <a:pt x="3251200" y="5753100"/>
                  <a:pt x="2438400" y="5753100"/>
                </a:cubicBezTo>
                <a:cubicBezTo>
                  <a:pt x="1638300" y="5753100"/>
                  <a:pt x="1016000" y="5245100"/>
                  <a:pt x="1016000" y="4114800"/>
                </a:cubicBezTo>
                <a:lnTo>
                  <a:pt x="1016000" y="0"/>
                </a:lnTo>
                <a:lnTo>
                  <a:pt x="0" y="0"/>
                </a:lnTo>
                <a:lnTo>
                  <a:pt x="0" y="4229100"/>
                </a:lnTo>
                <a:cubicBezTo>
                  <a:pt x="0" y="5816600"/>
                  <a:pt x="939800" y="6680200"/>
                  <a:pt x="2235200" y="6680200"/>
                </a:cubicBezTo>
                <a:cubicBezTo>
                  <a:pt x="3200400" y="6680200"/>
                  <a:pt x="3924300" y="6184900"/>
                  <a:pt x="4368800" y="5664200"/>
                </a:cubicBezTo>
                <a:lnTo>
                  <a:pt x="4737100" y="6527800"/>
                </a:lnTo>
                <a:lnTo>
                  <a:pt x="5346700" y="65278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9" name="Freeform 7389"/>
          <p:cNvSpPr/>
          <p:nvPr/>
        </p:nvSpPr>
        <p:spPr>
          <a:xfrm rot="0" flipH="0" flipV="0">
            <a:off x="2828510" y="1827259"/>
            <a:ext cx="56997" cy="130759"/>
          </a:xfrm>
          <a:custGeom>
            <a:pathLst>
              <a:path w="4749800" h="10896600">
                <a:moveTo>
                  <a:pt x="0" y="10896600"/>
                </a:moveTo>
                <a:lnTo>
                  <a:pt x="914400" y="10896600"/>
                </a:lnTo>
                <a:lnTo>
                  <a:pt x="4749800" y="368300"/>
                </a:lnTo>
                <a:lnTo>
                  <a:pt x="4749800" y="0"/>
                </a:lnTo>
                <a:lnTo>
                  <a:pt x="3835400" y="0"/>
                </a:lnTo>
                <a:lnTo>
                  <a:pt x="0" y="105283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0" name="Freeform 7390"/>
          <p:cNvSpPr/>
          <p:nvPr/>
        </p:nvSpPr>
        <p:spPr>
          <a:xfrm rot="0" flipH="0" flipV="0">
            <a:off x="2904711" y="1862616"/>
            <a:ext cx="65074" cy="104546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1" name="Freeform 7391"/>
          <p:cNvSpPr/>
          <p:nvPr/>
        </p:nvSpPr>
        <p:spPr>
          <a:xfrm rot="0" flipH="0" flipV="0">
            <a:off x="2992798" y="1862616"/>
            <a:ext cx="38404" cy="80162"/>
          </a:xfrm>
          <a:custGeom>
            <a:pathLst>
              <a:path w="3200400" h="6680200">
                <a:moveTo>
                  <a:pt x="0" y="6680200"/>
                </a:moveTo>
                <a:lnTo>
                  <a:pt x="1016000" y="6680200"/>
                </a:lnTo>
                <a:lnTo>
                  <a:pt x="1016000" y="1905000"/>
                </a:lnTo>
                <a:cubicBezTo>
                  <a:pt x="1524000" y="1295400"/>
                  <a:pt x="2197100" y="990600"/>
                  <a:pt x="3060700" y="990600"/>
                </a:cubicBezTo>
                <a:lnTo>
                  <a:pt x="3200400" y="990600"/>
                </a:lnTo>
                <a:lnTo>
                  <a:pt x="3200400" y="0"/>
                </a:lnTo>
                <a:lnTo>
                  <a:pt x="3035300" y="0"/>
                </a:lnTo>
                <a:cubicBezTo>
                  <a:pt x="2120900" y="0"/>
                  <a:pt x="1346200" y="520700"/>
                  <a:pt x="901700" y="1016000"/>
                </a:cubicBezTo>
                <a:lnTo>
                  <a:pt x="5334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2" name="Freeform 7392"/>
          <p:cNvSpPr/>
          <p:nvPr/>
        </p:nvSpPr>
        <p:spPr>
          <a:xfrm rot="0" flipH="0" flipV="0">
            <a:off x="3045376" y="1862616"/>
            <a:ext cx="65074" cy="8199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3" name="Freeform 7393"/>
          <p:cNvSpPr/>
          <p:nvPr/>
        </p:nvSpPr>
        <p:spPr>
          <a:xfrm rot="0" flipH="0" flipV="0">
            <a:off x="3116242" y="1835336"/>
            <a:ext cx="28346" cy="133654"/>
          </a:xfrm>
          <a:custGeom>
            <a:pathLst>
              <a:path w="2362200" h="11137900">
                <a:moveTo>
                  <a:pt x="431800" y="11137900"/>
                </a:moveTo>
                <a:cubicBezTo>
                  <a:pt x="1930400" y="11137900"/>
                  <a:pt x="2362200" y="10033000"/>
                  <a:pt x="2362200" y="8915400"/>
                </a:cubicBezTo>
                <a:lnTo>
                  <a:pt x="2362200" y="2425700"/>
                </a:lnTo>
                <a:lnTo>
                  <a:pt x="1346200" y="2425700"/>
                </a:lnTo>
                <a:lnTo>
                  <a:pt x="1346200" y="8902700"/>
                </a:lnTo>
                <a:cubicBezTo>
                  <a:pt x="1346200" y="9829800"/>
                  <a:pt x="1003300" y="10210800"/>
                  <a:pt x="317500" y="10210800"/>
                </a:cubicBezTo>
                <a:lnTo>
                  <a:pt x="0" y="10210800"/>
                </a:lnTo>
                <a:lnTo>
                  <a:pt x="0" y="11112500"/>
                </a:lnTo>
                <a:cubicBezTo>
                  <a:pt x="114300" y="11125200"/>
                  <a:pt x="266700" y="11137900"/>
                  <a:pt x="431800" y="11137900"/>
                </a:cubicBezTo>
                <a:close/>
                <a:moveTo>
                  <a:pt x="1346200" y="1397000"/>
                </a:moveTo>
                <a:lnTo>
                  <a:pt x="2362200" y="1397000"/>
                </a:lnTo>
                <a:lnTo>
                  <a:pt x="2362200" y="0"/>
                </a:lnTo>
                <a:lnTo>
                  <a:pt x="1346200" y="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4" name="Freeform 7394"/>
          <p:cNvSpPr/>
          <p:nvPr/>
        </p:nvSpPr>
        <p:spPr>
          <a:xfrm rot="0" flipH="0" flipV="0">
            <a:off x="3166381" y="1862616"/>
            <a:ext cx="64312" cy="8199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5" name="Freeform 7395"/>
          <p:cNvSpPr/>
          <p:nvPr/>
        </p:nvSpPr>
        <p:spPr>
          <a:xfrm rot="0" flipH="0" flipV="0">
            <a:off x="3248830" y="1862616"/>
            <a:ext cx="63550" cy="8199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6" name="Freeform 7396"/>
          <p:cNvSpPr/>
          <p:nvPr/>
        </p:nvSpPr>
        <p:spPr>
          <a:xfrm rot="0" flipH="0" flipV="0">
            <a:off x="3324420" y="1848138"/>
            <a:ext cx="45110" cy="94640"/>
          </a:xfrm>
          <a:custGeom>
            <a:pathLst>
              <a:path w="3759200" h="7886700">
                <a:moveTo>
                  <a:pt x="3149600" y="7886700"/>
                </a:moveTo>
                <a:lnTo>
                  <a:pt x="3759200" y="7886700"/>
                </a:lnTo>
                <a:lnTo>
                  <a:pt x="3759200" y="6959600"/>
                </a:lnTo>
                <a:lnTo>
                  <a:pt x="3149600" y="6959600"/>
                </a:lnTo>
                <a:cubicBezTo>
                  <a:pt x="2489200" y="6959600"/>
                  <a:pt x="2082800" y="6616700"/>
                  <a:pt x="2082800" y="5740400"/>
                </a:cubicBezTo>
                <a:lnTo>
                  <a:pt x="2082800" y="2247900"/>
                </a:lnTo>
                <a:lnTo>
                  <a:pt x="3759200" y="2247900"/>
                </a:lnTo>
                <a:lnTo>
                  <a:pt x="3759200" y="1358900"/>
                </a:lnTo>
                <a:lnTo>
                  <a:pt x="2082800" y="1358900"/>
                </a:lnTo>
                <a:lnTo>
                  <a:pt x="2082800" y="0"/>
                </a:lnTo>
                <a:lnTo>
                  <a:pt x="1066800" y="0"/>
                </a:lnTo>
                <a:lnTo>
                  <a:pt x="1066800" y="1358900"/>
                </a:lnTo>
                <a:lnTo>
                  <a:pt x="0" y="1358900"/>
                </a:lnTo>
                <a:lnTo>
                  <a:pt x="0" y="2247900"/>
                </a:lnTo>
                <a:lnTo>
                  <a:pt x="1066800" y="2247900"/>
                </a:lnTo>
                <a:lnTo>
                  <a:pt x="1066800" y="5765800"/>
                </a:lnTo>
                <a:cubicBezTo>
                  <a:pt x="1066800" y="6819900"/>
                  <a:pt x="1511300" y="7886700"/>
                  <a:pt x="3149600" y="78867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7" name="Freeform 7397"/>
          <p:cNvSpPr/>
          <p:nvPr/>
        </p:nvSpPr>
        <p:spPr>
          <a:xfrm rot="0" flipH="0" flipV="0">
            <a:off x="3389495" y="1862616"/>
            <a:ext cx="110032" cy="80162"/>
          </a:xfrm>
          <a:custGeom>
            <a:pathLst>
              <a:path w="9169400" h="6680200">
                <a:moveTo>
                  <a:pt x="0" y="6680200"/>
                </a:moveTo>
                <a:lnTo>
                  <a:pt x="1016000" y="6680200"/>
                </a:lnTo>
                <a:lnTo>
                  <a:pt x="1016000" y="1955800"/>
                </a:lnTo>
                <a:cubicBezTo>
                  <a:pt x="1371600" y="1498600"/>
                  <a:pt x="1981200" y="927100"/>
                  <a:pt x="2768600" y="927100"/>
                </a:cubicBezTo>
                <a:cubicBezTo>
                  <a:pt x="3505200" y="927100"/>
                  <a:pt x="4076700" y="1409700"/>
                  <a:pt x="4076700" y="2463800"/>
                </a:cubicBezTo>
                <a:lnTo>
                  <a:pt x="4076700" y="6680200"/>
                </a:lnTo>
                <a:lnTo>
                  <a:pt x="5092700" y="6680200"/>
                </a:lnTo>
                <a:lnTo>
                  <a:pt x="5092700" y="2819400"/>
                </a:lnTo>
                <a:cubicBezTo>
                  <a:pt x="5092700" y="2527300"/>
                  <a:pt x="5092700" y="2260600"/>
                  <a:pt x="5067300" y="1981200"/>
                </a:cubicBezTo>
                <a:cubicBezTo>
                  <a:pt x="5537200" y="1397000"/>
                  <a:pt x="6134100" y="927100"/>
                  <a:pt x="6845300" y="927100"/>
                </a:cubicBezTo>
                <a:cubicBezTo>
                  <a:pt x="7581900" y="927100"/>
                  <a:pt x="8153400" y="1409700"/>
                  <a:pt x="8153400" y="2463800"/>
                </a:cubicBezTo>
                <a:lnTo>
                  <a:pt x="8153400" y="6680200"/>
                </a:lnTo>
                <a:lnTo>
                  <a:pt x="9169400" y="6680200"/>
                </a:lnTo>
                <a:lnTo>
                  <a:pt x="9169400" y="2349500"/>
                </a:lnTo>
                <a:cubicBezTo>
                  <a:pt x="9169400" y="825500"/>
                  <a:pt x="8382000" y="0"/>
                  <a:pt x="7086600" y="0"/>
                </a:cubicBezTo>
                <a:cubicBezTo>
                  <a:pt x="6096000" y="0"/>
                  <a:pt x="5321300" y="584200"/>
                  <a:pt x="4838700" y="1168400"/>
                </a:cubicBezTo>
                <a:cubicBezTo>
                  <a:pt x="4521200" y="393700"/>
                  <a:pt x="3860800" y="0"/>
                  <a:pt x="3009900" y="0"/>
                </a:cubicBezTo>
                <a:cubicBezTo>
                  <a:pt x="2082800" y="0"/>
                  <a:pt x="1422400" y="4953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8" name="Freeform 7398"/>
          <p:cNvSpPr/>
          <p:nvPr/>
        </p:nvSpPr>
        <p:spPr>
          <a:xfrm rot="0" flipH="0" flipV="0">
            <a:off x="3520407" y="1862616"/>
            <a:ext cx="64312" cy="8199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9" name="Freeform 7399"/>
          <p:cNvSpPr/>
          <p:nvPr/>
        </p:nvSpPr>
        <p:spPr>
          <a:xfrm rot="0" flipH="0" flipV="0">
            <a:off x="3606360" y="1862616"/>
            <a:ext cx="110032" cy="80162"/>
          </a:xfrm>
          <a:custGeom>
            <a:pathLst>
              <a:path w="9169400" h="6680200">
                <a:moveTo>
                  <a:pt x="0" y="6680200"/>
                </a:moveTo>
                <a:lnTo>
                  <a:pt x="1016000" y="6680200"/>
                </a:lnTo>
                <a:lnTo>
                  <a:pt x="1016000" y="1955800"/>
                </a:lnTo>
                <a:cubicBezTo>
                  <a:pt x="1371600" y="1498600"/>
                  <a:pt x="1981200" y="927100"/>
                  <a:pt x="2768600" y="927100"/>
                </a:cubicBezTo>
                <a:cubicBezTo>
                  <a:pt x="3505200" y="927100"/>
                  <a:pt x="4076700" y="1409700"/>
                  <a:pt x="4076700" y="2463800"/>
                </a:cubicBezTo>
                <a:lnTo>
                  <a:pt x="4076700" y="6680200"/>
                </a:lnTo>
                <a:lnTo>
                  <a:pt x="5092700" y="6680200"/>
                </a:lnTo>
                <a:lnTo>
                  <a:pt x="5092700" y="2819400"/>
                </a:lnTo>
                <a:cubicBezTo>
                  <a:pt x="5092700" y="2527300"/>
                  <a:pt x="5092700" y="2260600"/>
                  <a:pt x="5067300" y="1981200"/>
                </a:cubicBezTo>
                <a:cubicBezTo>
                  <a:pt x="5537200" y="1397000"/>
                  <a:pt x="6134100" y="927100"/>
                  <a:pt x="6845300" y="927100"/>
                </a:cubicBezTo>
                <a:cubicBezTo>
                  <a:pt x="7581900" y="927100"/>
                  <a:pt x="8153400" y="1409700"/>
                  <a:pt x="8153400" y="2463800"/>
                </a:cubicBezTo>
                <a:lnTo>
                  <a:pt x="8153400" y="6680200"/>
                </a:lnTo>
                <a:lnTo>
                  <a:pt x="9169400" y="6680200"/>
                </a:lnTo>
                <a:lnTo>
                  <a:pt x="9169400" y="2349500"/>
                </a:lnTo>
                <a:cubicBezTo>
                  <a:pt x="9169400" y="825500"/>
                  <a:pt x="8382000" y="0"/>
                  <a:pt x="7086600" y="0"/>
                </a:cubicBezTo>
                <a:cubicBezTo>
                  <a:pt x="6096000" y="0"/>
                  <a:pt x="5321300" y="584200"/>
                  <a:pt x="4838700" y="1168400"/>
                </a:cubicBezTo>
                <a:cubicBezTo>
                  <a:pt x="4521200" y="393700"/>
                  <a:pt x="3860800" y="0"/>
                  <a:pt x="3009900" y="0"/>
                </a:cubicBezTo>
                <a:cubicBezTo>
                  <a:pt x="2082800" y="0"/>
                  <a:pt x="1422400" y="4953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0" name="Freeform 7400"/>
          <p:cNvSpPr/>
          <p:nvPr/>
        </p:nvSpPr>
        <p:spPr>
          <a:xfrm rot="0" flipH="0" flipV="0">
            <a:off x="3740777" y="1835336"/>
            <a:ext cx="65074" cy="109270"/>
          </a:xfrm>
          <a:custGeom>
            <a:pathLst>
              <a:path w="5422900" h="9105900">
                <a:moveTo>
                  <a:pt x="3124200" y="9105900"/>
                </a:moveTo>
                <a:cubicBezTo>
                  <a:pt x="4445000" y="9105900"/>
                  <a:pt x="5422900" y="8267700"/>
                  <a:pt x="5422900" y="6705600"/>
                </a:cubicBezTo>
                <a:lnTo>
                  <a:pt x="5422900" y="4673600"/>
                </a:lnTo>
                <a:cubicBezTo>
                  <a:pt x="5422900" y="3111500"/>
                  <a:pt x="4457700" y="2273300"/>
                  <a:pt x="3086100" y="2273300"/>
                </a:cubicBezTo>
                <a:cubicBezTo>
                  <a:pt x="2120900" y="2273300"/>
                  <a:pt x="1409700" y="2755900"/>
                  <a:pt x="1016000" y="3225800"/>
                </a:cubicBezTo>
                <a:lnTo>
                  <a:pt x="1016000" y="0"/>
                </a:lnTo>
                <a:lnTo>
                  <a:pt x="0" y="0"/>
                </a:lnTo>
                <a:lnTo>
                  <a:pt x="0" y="8953500"/>
                </a:lnTo>
                <a:lnTo>
                  <a:pt x="609600" y="8953500"/>
                </a:lnTo>
                <a:lnTo>
                  <a:pt x="965200" y="8089900"/>
                </a:lnTo>
                <a:cubicBezTo>
                  <a:pt x="1409700" y="8597900"/>
                  <a:pt x="2146300" y="9105900"/>
                  <a:pt x="3124200" y="9105900"/>
                </a:cubicBezTo>
                <a:close/>
                <a:moveTo>
                  <a:pt x="2933700" y="8178800"/>
                </a:moveTo>
                <a:cubicBezTo>
                  <a:pt x="2120900" y="8178800"/>
                  <a:pt x="1473200" y="7645400"/>
                  <a:pt x="1016000" y="7150100"/>
                </a:cubicBezTo>
                <a:lnTo>
                  <a:pt x="1016000" y="4229100"/>
                </a:lnTo>
                <a:cubicBezTo>
                  <a:pt x="1473200" y="3733800"/>
                  <a:pt x="2133600" y="3200400"/>
                  <a:pt x="2946400" y="3200400"/>
                </a:cubicBezTo>
                <a:cubicBezTo>
                  <a:pt x="3810000" y="3200400"/>
                  <a:pt x="4406900" y="3822700"/>
                  <a:pt x="4406900" y="4749800"/>
                </a:cubicBezTo>
                <a:lnTo>
                  <a:pt x="4406900" y="6629400"/>
                </a:lnTo>
                <a:cubicBezTo>
                  <a:pt x="4406900" y="7556500"/>
                  <a:pt x="3810000" y="8178800"/>
                  <a:pt x="2933700" y="81788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1" name="Freeform 7401"/>
          <p:cNvSpPr/>
          <p:nvPr/>
        </p:nvSpPr>
        <p:spPr>
          <a:xfrm rot="0" flipH="0" flipV="0">
            <a:off x="3825359" y="1862616"/>
            <a:ext cx="64312" cy="8199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2" name="Freeform 7402"/>
          <p:cNvSpPr/>
          <p:nvPr/>
        </p:nvSpPr>
        <p:spPr>
          <a:xfrm rot="0" flipH="0" flipV="0">
            <a:off x="3911313" y="1862616"/>
            <a:ext cx="38404" cy="80162"/>
          </a:xfrm>
          <a:custGeom>
            <a:pathLst>
              <a:path w="3200400" h="6680200">
                <a:moveTo>
                  <a:pt x="0" y="6680200"/>
                </a:moveTo>
                <a:lnTo>
                  <a:pt x="1016000" y="6680200"/>
                </a:lnTo>
                <a:lnTo>
                  <a:pt x="1016000" y="1905000"/>
                </a:lnTo>
                <a:cubicBezTo>
                  <a:pt x="1524000" y="1295400"/>
                  <a:pt x="2197100" y="990600"/>
                  <a:pt x="3060700" y="990600"/>
                </a:cubicBezTo>
                <a:lnTo>
                  <a:pt x="3200400" y="990600"/>
                </a:lnTo>
                <a:lnTo>
                  <a:pt x="3200400" y="0"/>
                </a:lnTo>
                <a:lnTo>
                  <a:pt x="3035300" y="0"/>
                </a:lnTo>
                <a:cubicBezTo>
                  <a:pt x="2120900" y="0"/>
                  <a:pt x="1346200" y="520700"/>
                  <a:pt x="901700" y="1016000"/>
                </a:cubicBezTo>
                <a:lnTo>
                  <a:pt x="5334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3" name="Freeform 7403"/>
          <p:cNvSpPr/>
          <p:nvPr/>
        </p:nvSpPr>
        <p:spPr>
          <a:xfrm rot="0" flipH="0" flipV="0">
            <a:off x="3962824" y="1862616"/>
            <a:ext cx="65532" cy="81991"/>
          </a:xfrm>
          <a:custGeom>
            <a:pathLst>
              <a:path w="5461000" h="6832600">
                <a:moveTo>
                  <a:pt x="2844800" y="6832600"/>
                </a:moveTo>
                <a:cubicBezTo>
                  <a:pt x="4470400" y="6832600"/>
                  <a:pt x="5461000" y="6019800"/>
                  <a:pt x="5461000" y="4838700"/>
                </a:cubicBezTo>
                <a:cubicBezTo>
                  <a:pt x="5461000" y="3797300"/>
                  <a:pt x="4800600" y="3365500"/>
                  <a:pt x="3784600" y="3111500"/>
                </a:cubicBezTo>
                <a:lnTo>
                  <a:pt x="2197100" y="2717800"/>
                </a:lnTo>
                <a:cubicBezTo>
                  <a:pt x="1524000" y="2540000"/>
                  <a:pt x="1270000" y="2311400"/>
                  <a:pt x="1270000" y="1854200"/>
                </a:cubicBezTo>
                <a:cubicBezTo>
                  <a:pt x="1270000" y="1358900"/>
                  <a:pt x="1714500" y="927100"/>
                  <a:pt x="2705100" y="927100"/>
                </a:cubicBezTo>
                <a:cubicBezTo>
                  <a:pt x="3644900" y="927100"/>
                  <a:pt x="4343400" y="1358900"/>
                  <a:pt x="4343400" y="2298700"/>
                </a:cubicBezTo>
                <a:lnTo>
                  <a:pt x="5359400" y="2298700"/>
                </a:lnTo>
                <a:cubicBezTo>
                  <a:pt x="5359400" y="762000"/>
                  <a:pt x="4330700" y="0"/>
                  <a:pt x="2781300" y="0"/>
                </a:cubicBezTo>
                <a:cubicBezTo>
                  <a:pt x="1193800" y="0"/>
                  <a:pt x="254000" y="812800"/>
                  <a:pt x="254000" y="1917700"/>
                </a:cubicBezTo>
                <a:cubicBezTo>
                  <a:pt x="254000" y="2959100"/>
                  <a:pt x="927100" y="3365500"/>
                  <a:pt x="1816100" y="3594100"/>
                </a:cubicBezTo>
                <a:lnTo>
                  <a:pt x="3429000" y="4013200"/>
                </a:lnTo>
                <a:cubicBezTo>
                  <a:pt x="4152900" y="4203700"/>
                  <a:pt x="4445000" y="4445000"/>
                  <a:pt x="4445000" y="4914900"/>
                </a:cubicBezTo>
                <a:cubicBezTo>
                  <a:pt x="4445000" y="5486400"/>
                  <a:pt x="3873500" y="5905500"/>
                  <a:pt x="2921000" y="5905500"/>
                </a:cubicBezTo>
                <a:cubicBezTo>
                  <a:pt x="1905000" y="5905500"/>
                  <a:pt x="1016000" y="5461000"/>
                  <a:pt x="1016000" y="4470400"/>
                </a:cubicBezTo>
                <a:lnTo>
                  <a:pt x="0" y="4470400"/>
                </a:lnTo>
                <a:cubicBezTo>
                  <a:pt x="0" y="6045200"/>
                  <a:pt x="1231900" y="6832600"/>
                  <a:pt x="2844800" y="68326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4" name="Freeform 7404"/>
          <p:cNvSpPr/>
          <p:nvPr/>
        </p:nvSpPr>
        <p:spPr>
          <a:xfrm rot="0" flipH="0" flipV="0">
            <a:off x="4044510" y="1827259"/>
            <a:ext cx="56997" cy="130759"/>
          </a:xfrm>
          <a:custGeom>
            <a:pathLst>
              <a:path w="4749800" h="10896600">
                <a:moveTo>
                  <a:pt x="0" y="10896600"/>
                </a:moveTo>
                <a:lnTo>
                  <a:pt x="914400" y="10896600"/>
                </a:lnTo>
                <a:lnTo>
                  <a:pt x="4749800" y="368300"/>
                </a:lnTo>
                <a:lnTo>
                  <a:pt x="4749800" y="0"/>
                </a:lnTo>
                <a:lnTo>
                  <a:pt x="3835400" y="0"/>
                </a:lnTo>
                <a:lnTo>
                  <a:pt x="0" y="105283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5" name="Freeform 7405"/>
          <p:cNvSpPr/>
          <p:nvPr/>
        </p:nvSpPr>
        <p:spPr>
          <a:xfrm rot="0" flipH="0" flipV="0">
            <a:off x="4110804" y="1835031"/>
            <a:ext cx="72999" cy="107746"/>
          </a:xfrm>
          <a:custGeom>
            <a:pathLst>
              <a:path w="6083300" h="8978900">
                <a:moveTo>
                  <a:pt x="1066800" y="8978900"/>
                </a:moveTo>
                <a:lnTo>
                  <a:pt x="2082800" y="8978900"/>
                </a:lnTo>
                <a:lnTo>
                  <a:pt x="2082800" y="3340100"/>
                </a:lnTo>
                <a:lnTo>
                  <a:pt x="5067300" y="3340100"/>
                </a:lnTo>
                <a:lnTo>
                  <a:pt x="5067300" y="8978900"/>
                </a:lnTo>
                <a:lnTo>
                  <a:pt x="6083300" y="8978900"/>
                </a:lnTo>
                <a:lnTo>
                  <a:pt x="6083300" y="2451100"/>
                </a:lnTo>
                <a:lnTo>
                  <a:pt x="2082800" y="2451100"/>
                </a:lnTo>
                <a:lnTo>
                  <a:pt x="2082800" y="2235200"/>
                </a:lnTo>
                <a:cubicBezTo>
                  <a:pt x="2082800" y="1257300"/>
                  <a:pt x="2527300" y="927100"/>
                  <a:pt x="3390900" y="927100"/>
                </a:cubicBezTo>
                <a:cubicBezTo>
                  <a:pt x="3530600" y="927100"/>
                  <a:pt x="3657600" y="939800"/>
                  <a:pt x="3721100" y="939800"/>
                </a:cubicBezTo>
                <a:lnTo>
                  <a:pt x="3721100" y="25400"/>
                </a:lnTo>
                <a:cubicBezTo>
                  <a:pt x="3606800" y="12700"/>
                  <a:pt x="3441700" y="0"/>
                  <a:pt x="3276600" y="0"/>
                </a:cubicBezTo>
                <a:cubicBezTo>
                  <a:pt x="1549400" y="0"/>
                  <a:pt x="1066800" y="1066800"/>
                  <a:pt x="1066800" y="2451100"/>
                </a:cubicBezTo>
                <a:lnTo>
                  <a:pt x="0" y="2451100"/>
                </a:lnTo>
                <a:lnTo>
                  <a:pt x="0" y="3340100"/>
                </a:lnTo>
                <a:lnTo>
                  <a:pt x="1066800" y="3340100"/>
                </a:lnTo>
                <a:close/>
                <a:moveTo>
                  <a:pt x="5067300" y="1422400"/>
                </a:moveTo>
                <a:lnTo>
                  <a:pt x="6083300" y="1422400"/>
                </a:lnTo>
                <a:lnTo>
                  <a:pt x="6083300" y="25400"/>
                </a:lnTo>
                <a:lnTo>
                  <a:pt x="5067300" y="254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6" name="Freeform 7406"/>
          <p:cNvSpPr/>
          <p:nvPr/>
        </p:nvSpPr>
        <p:spPr>
          <a:xfrm rot="0" flipH="0" flipV="0">
            <a:off x="4209102" y="1862616"/>
            <a:ext cx="64465" cy="80162"/>
          </a:xfrm>
          <a:custGeom>
            <a:pathLst>
              <a:path w="5372100" h="6680200">
                <a:moveTo>
                  <a:pt x="0" y="6680200"/>
                </a:moveTo>
                <a:lnTo>
                  <a:pt x="1016000" y="6680200"/>
                </a:lnTo>
                <a:lnTo>
                  <a:pt x="1016000" y="1955800"/>
                </a:lnTo>
                <a:cubicBezTo>
                  <a:pt x="1409700" y="1485900"/>
                  <a:pt x="2095500" y="927100"/>
                  <a:pt x="2908300" y="927100"/>
                </a:cubicBezTo>
                <a:cubicBezTo>
                  <a:pt x="3721100" y="927100"/>
                  <a:pt x="4356100" y="1435100"/>
                  <a:pt x="4356100" y="2565400"/>
                </a:cubicBezTo>
                <a:lnTo>
                  <a:pt x="4356100" y="6680200"/>
                </a:lnTo>
                <a:lnTo>
                  <a:pt x="5372100" y="6680200"/>
                </a:lnTo>
                <a:lnTo>
                  <a:pt x="5372100" y="2451100"/>
                </a:lnTo>
                <a:cubicBezTo>
                  <a:pt x="5372100" y="863600"/>
                  <a:pt x="4419600" y="0"/>
                  <a:pt x="3111500" y="0"/>
                </a:cubicBezTo>
                <a:cubicBezTo>
                  <a:pt x="2146300" y="0"/>
                  <a:pt x="1422400" y="4953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7" name="Freeform 7407"/>
          <p:cNvSpPr/>
          <p:nvPr/>
        </p:nvSpPr>
        <p:spPr>
          <a:xfrm rot="0" flipH="0" flipV="0">
            <a:off x="4292617" y="1862616"/>
            <a:ext cx="64312" cy="8199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8" name="Freeform 7408"/>
          <p:cNvSpPr/>
          <p:nvPr/>
        </p:nvSpPr>
        <p:spPr>
          <a:xfrm rot="0" flipH="0" flipV="0">
            <a:off x="4381314" y="1862616"/>
            <a:ext cx="64465" cy="80162"/>
          </a:xfrm>
          <a:custGeom>
            <a:pathLst>
              <a:path w="5372100" h="6680200">
                <a:moveTo>
                  <a:pt x="0" y="6680200"/>
                </a:moveTo>
                <a:lnTo>
                  <a:pt x="1016000" y="6680200"/>
                </a:lnTo>
                <a:lnTo>
                  <a:pt x="1016000" y="1955800"/>
                </a:lnTo>
                <a:cubicBezTo>
                  <a:pt x="1409700" y="1485900"/>
                  <a:pt x="2095500" y="927100"/>
                  <a:pt x="2908300" y="927100"/>
                </a:cubicBezTo>
                <a:cubicBezTo>
                  <a:pt x="3721100" y="927100"/>
                  <a:pt x="4356100" y="1435100"/>
                  <a:pt x="4356100" y="2565400"/>
                </a:cubicBezTo>
                <a:lnTo>
                  <a:pt x="4356100" y="6680200"/>
                </a:lnTo>
                <a:lnTo>
                  <a:pt x="5372100" y="6680200"/>
                </a:lnTo>
                <a:lnTo>
                  <a:pt x="5372100" y="2451100"/>
                </a:lnTo>
                <a:cubicBezTo>
                  <a:pt x="5372100" y="863600"/>
                  <a:pt x="4419600" y="0"/>
                  <a:pt x="3111500" y="0"/>
                </a:cubicBezTo>
                <a:cubicBezTo>
                  <a:pt x="2146300" y="0"/>
                  <a:pt x="1422400" y="4953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9" name="Freeform 7409"/>
          <p:cNvSpPr/>
          <p:nvPr/>
        </p:nvSpPr>
        <p:spPr>
          <a:xfrm rot="0" flipH="0" flipV="0">
            <a:off x="4466658" y="1862616"/>
            <a:ext cx="63550" cy="8199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0" name="Freeform 7410"/>
          <p:cNvSpPr/>
          <p:nvPr/>
        </p:nvSpPr>
        <p:spPr>
          <a:xfrm rot="0" flipH="0" flipV="0">
            <a:off x="4551393" y="1835336"/>
            <a:ext cx="12192" cy="107442"/>
          </a:xfrm>
          <a:custGeom>
            <a:pathLst>
              <a:path w="1016000" h="8953500">
                <a:moveTo>
                  <a:pt x="0" y="8953500"/>
                </a:moveTo>
                <a:lnTo>
                  <a:pt x="1016000" y="8953500"/>
                </a:lnTo>
                <a:lnTo>
                  <a:pt x="1016000" y="2425700"/>
                </a:lnTo>
                <a:lnTo>
                  <a:pt x="0" y="2425700"/>
                </a:lnTo>
                <a:close/>
                <a:moveTo>
                  <a:pt x="0" y="1397000"/>
                </a:moveTo>
                <a:lnTo>
                  <a:pt x="1016000" y="13970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1" name="Freeform 7411"/>
          <p:cNvSpPr/>
          <p:nvPr/>
        </p:nvSpPr>
        <p:spPr>
          <a:xfrm rot="0" flipH="0" flipV="0">
            <a:off x="4583549" y="1862616"/>
            <a:ext cx="64312" cy="8199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2" name="Freeform 7412"/>
          <p:cNvSpPr/>
          <p:nvPr/>
        </p:nvSpPr>
        <p:spPr>
          <a:xfrm rot="0" flipH="0" flipV="0">
            <a:off x="4672246" y="1835336"/>
            <a:ext cx="12192" cy="107442"/>
          </a:xfrm>
          <a:custGeom>
            <a:pathLst>
              <a:path w="1016000" h="8953500">
                <a:moveTo>
                  <a:pt x="0" y="8953500"/>
                </a:moveTo>
                <a:lnTo>
                  <a:pt x="1016000" y="89535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3" name="Freeform 7413"/>
          <p:cNvSpPr/>
          <p:nvPr/>
        </p:nvSpPr>
        <p:spPr>
          <a:xfrm rot="0" flipH="0" flipV="0">
            <a:off x="4696934" y="1950398"/>
            <a:ext cx="82600" cy="10363"/>
          </a:xfrm>
          <a:custGeom>
            <a:pathLst>
              <a:path w="6883400" h="863600">
                <a:moveTo>
                  <a:pt x="0" y="863600"/>
                </a:moveTo>
                <a:lnTo>
                  <a:pt x="6883400" y="863600"/>
                </a:lnTo>
                <a:lnTo>
                  <a:pt x="6883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4" name="Freeform 7414"/>
          <p:cNvSpPr/>
          <p:nvPr/>
        </p:nvSpPr>
        <p:spPr>
          <a:xfrm rot="0" flipH="0" flipV="0">
            <a:off x="4787460" y="1862616"/>
            <a:ext cx="65532" cy="81991"/>
          </a:xfrm>
          <a:custGeom>
            <a:pathLst>
              <a:path w="5461000" h="6832600">
                <a:moveTo>
                  <a:pt x="2844800" y="6832600"/>
                </a:moveTo>
                <a:cubicBezTo>
                  <a:pt x="4470400" y="6832600"/>
                  <a:pt x="5461000" y="6019800"/>
                  <a:pt x="5461000" y="4838700"/>
                </a:cubicBezTo>
                <a:cubicBezTo>
                  <a:pt x="5461000" y="3797300"/>
                  <a:pt x="4800600" y="3365500"/>
                  <a:pt x="3784600" y="3111500"/>
                </a:cubicBezTo>
                <a:lnTo>
                  <a:pt x="2197100" y="2717800"/>
                </a:lnTo>
                <a:cubicBezTo>
                  <a:pt x="1524000" y="2540000"/>
                  <a:pt x="1270000" y="2311400"/>
                  <a:pt x="1270000" y="1854200"/>
                </a:cubicBezTo>
                <a:cubicBezTo>
                  <a:pt x="1270000" y="1358900"/>
                  <a:pt x="1714500" y="927100"/>
                  <a:pt x="2705100" y="927100"/>
                </a:cubicBezTo>
                <a:cubicBezTo>
                  <a:pt x="3644900" y="927100"/>
                  <a:pt x="4343400" y="1358900"/>
                  <a:pt x="4343400" y="2298700"/>
                </a:cubicBezTo>
                <a:lnTo>
                  <a:pt x="5359400" y="2298700"/>
                </a:lnTo>
                <a:cubicBezTo>
                  <a:pt x="5359400" y="762000"/>
                  <a:pt x="4330700" y="0"/>
                  <a:pt x="2781300" y="0"/>
                </a:cubicBezTo>
                <a:cubicBezTo>
                  <a:pt x="1193800" y="0"/>
                  <a:pt x="254000" y="812800"/>
                  <a:pt x="254000" y="1917700"/>
                </a:cubicBezTo>
                <a:cubicBezTo>
                  <a:pt x="254000" y="2959100"/>
                  <a:pt x="927100" y="3365500"/>
                  <a:pt x="1816100" y="3594100"/>
                </a:cubicBezTo>
                <a:lnTo>
                  <a:pt x="3429000" y="4013200"/>
                </a:lnTo>
                <a:cubicBezTo>
                  <a:pt x="4152900" y="4203700"/>
                  <a:pt x="4445000" y="4445000"/>
                  <a:pt x="4445000" y="4914900"/>
                </a:cubicBezTo>
                <a:cubicBezTo>
                  <a:pt x="4445000" y="5486400"/>
                  <a:pt x="3873500" y="5905500"/>
                  <a:pt x="2921000" y="5905500"/>
                </a:cubicBezTo>
                <a:cubicBezTo>
                  <a:pt x="1905000" y="5905500"/>
                  <a:pt x="1016000" y="5461000"/>
                  <a:pt x="1016000" y="4470400"/>
                </a:cubicBezTo>
                <a:lnTo>
                  <a:pt x="0" y="4470400"/>
                </a:lnTo>
                <a:cubicBezTo>
                  <a:pt x="0" y="6045200"/>
                  <a:pt x="1231900" y="6832600"/>
                  <a:pt x="2844800" y="68326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5" name="Freeform 7415"/>
          <p:cNvSpPr/>
          <p:nvPr/>
        </p:nvSpPr>
        <p:spPr>
          <a:xfrm rot="0" flipH="0" flipV="0">
            <a:off x="4874481" y="1864444"/>
            <a:ext cx="64160" cy="80162"/>
          </a:xfrm>
          <a:custGeom>
            <a:pathLst>
              <a:path w="5346700" h="6680200">
                <a:moveTo>
                  <a:pt x="5346700" y="0"/>
                </a:moveTo>
                <a:lnTo>
                  <a:pt x="4330700" y="0"/>
                </a:lnTo>
                <a:lnTo>
                  <a:pt x="4330700" y="4724400"/>
                </a:lnTo>
                <a:cubicBezTo>
                  <a:pt x="3937000" y="5194300"/>
                  <a:pt x="3251200" y="5753100"/>
                  <a:pt x="2438400" y="5753100"/>
                </a:cubicBezTo>
                <a:cubicBezTo>
                  <a:pt x="1638300" y="5753100"/>
                  <a:pt x="1016000" y="5245100"/>
                  <a:pt x="1016000" y="4114800"/>
                </a:cubicBezTo>
                <a:lnTo>
                  <a:pt x="1016000" y="0"/>
                </a:lnTo>
                <a:lnTo>
                  <a:pt x="0" y="0"/>
                </a:lnTo>
                <a:lnTo>
                  <a:pt x="0" y="4229100"/>
                </a:lnTo>
                <a:cubicBezTo>
                  <a:pt x="0" y="5816600"/>
                  <a:pt x="939800" y="6680200"/>
                  <a:pt x="2235200" y="6680200"/>
                </a:cubicBezTo>
                <a:cubicBezTo>
                  <a:pt x="3200400" y="6680200"/>
                  <a:pt x="3924300" y="6184900"/>
                  <a:pt x="4368800" y="5664200"/>
                </a:cubicBezTo>
                <a:lnTo>
                  <a:pt x="4737100" y="6527800"/>
                </a:lnTo>
                <a:lnTo>
                  <a:pt x="5346700" y="65278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6" name="Freeform 7416"/>
          <p:cNvSpPr/>
          <p:nvPr/>
        </p:nvSpPr>
        <p:spPr>
          <a:xfrm rot="0" flipH="0" flipV="0">
            <a:off x="4963939" y="1862616"/>
            <a:ext cx="65074" cy="104546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7" name="Freeform 7417"/>
          <p:cNvSpPr/>
          <p:nvPr/>
        </p:nvSpPr>
        <p:spPr>
          <a:xfrm rot="0" flipH="0" flipV="0">
            <a:off x="5052027" y="1862616"/>
            <a:ext cx="65074" cy="104546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8" name="Freeform 7418"/>
          <p:cNvSpPr/>
          <p:nvPr/>
        </p:nvSpPr>
        <p:spPr>
          <a:xfrm rot="0" flipH="0" flipV="0">
            <a:off x="5136608" y="1862616"/>
            <a:ext cx="65074" cy="8199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9" name="Freeform 7419"/>
          <p:cNvSpPr/>
          <p:nvPr/>
        </p:nvSpPr>
        <p:spPr>
          <a:xfrm rot="0" flipH="0" flipV="0">
            <a:off x="5223477" y="1862616"/>
            <a:ext cx="38404" cy="80162"/>
          </a:xfrm>
          <a:custGeom>
            <a:pathLst>
              <a:path w="3200400" h="6680200">
                <a:moveTo>
                  <a:pt x="0" y="6680200"/>
                </a:moveTo>
                <a:lnTo>
                  <a:pt x="1016000" y="6680200"/>
                </a:lnTo>
                <a:lnTo>
                  <a:pt x="1016000" y="1905000"/>
                </a:lnTo>
                <a:cubicBezTo>
                  <a:pt x="1524000" y="1295400"/>
                  <a:pt x="2197100" y="990600"/>
                  <a:pt x="3060700" y="990600"/>
                </a:cubicBezTo>
                <a:lnTo>
                  <a:pt x="3200400" y="990600"/>
                </a:lnTo>
                <a:lnTo>
                  <a:pt x="3200400" y="0"/>
                </a:lnTo>
                <a:lnTo>
                  <a:pt x="3035300" y="0"/>
                </a:lnTo>
                <a:cubicBezTo>
                  <a:pt x="2120900" y="0"/>
                  <a:pt x="1346200" y="520700"/>
                  <a:pt x="901700" y="1016000"/>
                </a:cubicBezTo>
                <a:lnTo>
                  <a:pt x="5334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0" name="Freeform 7420"/>
          <p:cNvSpPr/>
          <p:nvPr/>
        </p:nvSpPr>
        <p:spPr>
          <a:xfrm rot="0" flipH="0" flipV="0">
            <a:off x="5270416" y="1848138"/>
            <a:ext cx="45110" cy="94640"/>
          </a:xfrm>
          <a:custGeom>
            <a:pathLst>
              <a:path w="3759200" h="7886700">
                <a:moveTo>
                  <a:pt x="3149600" y="7886700"/>
                </a:moveTo>
                <a:lnTo>
                  <a:pt x="3759200" y="7886700"/>
                </a:lnTo>
                <a:lnTo>
                  <a:pt x="3759200" y="6959600"/>
                </a:lnTo>
                <a:lnTo>
                  <a:pt x="3149600" y="6959600"/>
                </a:lnTo>
                <a:cubicBezTo>
                  <a:pt x="2489200" y="6959600"/>
                  <a:pt x="2082800" y="6616700"/>
                  <a:pt x="2082800" y="5740400"/>
                </a:cubicBezTo>
                <a:lnTo>
                  <a:pt x="2082800" y="2247900"/>
                </a:lnTo>
                <a:lnTo>
                  <a:pt x="3759200" y="2247900"/>
                </a:lnTo>
                <a:lnTo>
                  <a:pt x="3759200" y="1358900"/>
                </a:lnTo>
                <a:lnTo>
                  <a:pt x="2082800" y="1358900"/>
                </a:lnTo>
                <a:lnTo>
                  <a:pt x="2082800" y="0"/>
                </a:lnTo>
                <a:lnTo>
                  <a:pt x="1066800" y="0"/>
                </a:lnTo>
                <a:lnTo>
                  <a:pt x="1066800" y="1358900"/>
                </a:lnTo>
                <a:lnTo>
                  <a:pt x="0" y="1358900"/>
                </a:lnTo>
                <a:lnTo>
                  <a:pt x="0" y="2247900"/>
                </a:lnTo>
                <a:lnTo>
                  <a:pt x="1066800" y="2247900"/>
                </a:lnTo>
                <a:lnTo>
                  <a:pt x="1066800" y="5765800"/>
                </a:lnTo>
                <a:cubicBezTo>
                  <a:pt x="1066800" y="6819900"/>
                  <a:pt x="1511300" y="7886700"/>
                  <a:pt x="3149600" y="78867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1" name="Freeform 7421"/>
          <p:cNvSpPr/>
          <p:nvPr/>
        </p:nvSpPr>
        <p:spPr>
          <a:xfrm rot="0" flipH="0" flipV="0">
            <a:off x="5329395" y="1827259"/>
            <a:ext cx="56997" cy="130759"/>
          </a:xfrm>
          <a:custGeom>
            <a:pathLst>
              <a:path w="4749800" h="10896600">
                <a:moveTo>
                  <a:pt x="0" y="10896600"/>
                </a:moveTo>
                <a:lnTo>
                  <a:pt x="914400" y="10896600"/>
                </a:lnTo>
                <a:lnTo>
                  <a:pt x="4749800" y="368300"/>
                </a:lnTo>
                <a:lnTo>
                  <a:pt x="4749800" y="0"/>
                </a:lnTo>
                <a:lnTo>
                  <a:pt x="3835400" y="0"/>
                </a:lnTo>
                <a:lnTo>
                  <a:pt x="0" y="105283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2" name="Freeform 7422"/>
          <p:cNvSpPr/>
          <p:nvPr/>
        </p:nvSpPr>
        <p:spPr>
          <a:xfrm rot="0" flipH="0" flipV="0">
            <a:off x="388129" y="2190936"/>
            <a:ext cx="64465" cy="107442"/>
          </a:xfrm>
          <a:custGeom>
            <a:pathLst>
              <a:path w="5372100" h="8953500">
                <a:moveTo>
                  <a:pt x="0" y="8953500"/>
                </a:moveTo>
                <a:lnTo>
                  <a:pt x="1016000" y="8953500"/>
                </a:lnTo>
                <a:lnTo>
                  <a:pt x="1016000" y="4229100"/>
                </a:lnTo>
                <a:cubicBezTo>
                  <a:pt x="1409700" y="3759200"/>
                  <a:pt x="2108200" y="3200400"/>
                  <a:pt x="2908300" y="3200400"/>
                </a:cubicBezTo>
                <a:cubicBezTo>
                  <a:pt x="3721100" y="3200400"/>
                  <a:pt x="4356100" y="3708400"/>
                  <a:pt x="4356100" y="4838700"/>
                </a:cubicBezTo>
                <a:lnTo>
                  <a:pt x="4356100" y="8953500"/>
                </a:lnTo>
                <a:lnTo>
                  <a:pt x="5372100" y="8953500"/>
                </a:lnTo>
                <a:lnTo>
                  <a:pt x="5372100" y="4724400"/>
                </a:lnTo>
                <a:cubicBezTo>
                  <a:pt x="5372100" y="3136900"/>
                  <a:pt x="4394200" y="2273300"/>
                  <a:pt x="3124200" y="2273300"/>
                </a:cubicBezTo>
                <a:cubicBezTo>
                  <a:pt x="2171700" y="2273300"/>
                  <a:pt x="1460500" y="2743200"/>
                  <a:pt x="1016000" y="3225800"/>
                </a:cubicBez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3" name="Freeform 7423"/>
          <p:cNvSpPr/>
          <p:nvPr/>
        </p:nvSpPr>
        <p:spPr>
          <a:xfrm rot="0" flipH="0" flipV="0">
            <a:off x="467834" y="2203738"/>
            <a:ext cx="45110" cy="94640"/>
          </a:xfrm>
          <a:custGeom>
            <a:pathLst>
              <a:path w="3759200" h="7886700">
                <a:moveTo>
                  <a:pt x="3149600" y="7886700"/>
                </a:moveTo>
                <a:lnTo>
                  <a:pt x="3759200" y="7886700"/>
                </a:lnTo>
                <a:lnTo>
                  <a:pt x="3759200" y="6959600"/>
                </a:lnTo>
                <a:lnTo>
                  <a:pt x="3149600" y="6959600"/>
                </a:lnTo>
                <a:cubicBezTo>
                  <a:pt x="2489200" y="6959600"/>
                  <a:pt x="2082800" y="6616700"/>
                  <a:pt x="2082800" y="5740400"/>
                </a:cubicBezTo>
                <a:lnTo>
                  <a:pt x="2082800" y="2247900"/>
                </a:lnTo>
                <a:lnTo>
                  <a:pt x="3759200" y="2247900"/>
                </a:lnTo>
                <a:lnTo>
                  <a:pt x="3759200" y="1358900"/>
                </a:lnTo>
                <a:lnTo>
                  <a:pt x="2082800" y="1358900"/>
                </a:lnTo>
                <a:lnTo>
                  <a:pt x="2082800" y="0"/>
                </a:lnTo>
                <a:lnTo>
                  <a:pt x="1066800" y="0"/>
                </a:lnTo>
                <a:lnTo>
                  <a:pt x="1066800" y="1358900"/>
                </a:lnTo>
                <a:lnTo>
                  <a:pt x="0" y="1358900"/>
                </a:lnTo>
                <a:lnTo>
                  <a:pt x="0" y="2247900"/>
                </a:lnTo>
                <a:lnTo>
                  <a:pt x="1066800" y="2247900"/>
                </a:lnTo>
                <a:lnTo>
                  <a:pt x="1066800" y="5765800"/>
                </a:lnTo>
                <a:cubicBezTo>
                  <a:pt x="1066800" y="6819900"/>
                  <a:pt x="1511300" y="7886700"/>
                  <a:pt x="3149600" y="78867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4" name="Freeform 7424"/>
          <p:cNvSpPr/>
          <p:nvPr/>
        </p:nvSpPr>
        <p:spPr>
          <a:xfrm rot="0" flipH="0" flipV="0">
            <a:off x="523765" y="2203738"/>
            <a:ext cx="45110" cy="94640"/>
          </a:xfrm>
          <a:custGeom>
            <a:pathLst>
              <a:path w="3759200" h="7886700">
                <a:moveTo>
                  <a:pt x="3149600" y="7886700"/>
                </a:moveTo>
                <a:lnTo>
                  <a:pt x="3759200" y="7886700"/>
                </a:lnTo>
                <a:lnTo>
                  <a:pt x="3759200" y="6959600"/>
                </a:lnTo>
                <a:lnTo>
                  <a:pt x="3149600" y="6959600"/>
                </a:lnTo>
                <a:cubicBezTo>
                  <a:pt x="2489200" y="6959600"/>
                  <a:pt x="2082800" y="6616700"/>
                  <a:pt x="2082800" y="5740400"/>
                </a:cubicBezTo>
                <a:lnTo>
                  <a:pt x="2082800" y="2247900"/>
                </a:lnTo>
                <a:lnTo>
                  <a:pt x="3759200" y="2247900"/>
                </a:lnTo>
                <a:lnTo>
                  <a:pt x="3759200" y="1358900"/>
                </a:lnTo>
                <a:lnTo>
                  <a:pt x="2082800" y="1358900"/>
                </a:lnTo>
                <a:lnTo>
                  <a:pt x="2082800" y="0"/>
                </a:lnTo>
                <a:lnTo>
                  <a:pt x="1066800" y="0"/>
                </a:lnTo>
                <a:lnTo>
                  <a:pt x="1066800" y="1358900"/>
                </a:lnTo>
                <a:lnTo>
                  <a:pt x="0" y="1358900"/>
                </a:lnTo>
                <a:lnTo>
                  <a:pt x="0" y="2247900"/>
                </a:lnTo>
                <a:lnTo>
                  <a:pt x="1066800" y="2247900"/>
                </a:lnTo>
                <a:lnTo>
                  <a:pt x="1066800" y="5765800"/>
                </a:lnTo>
                <a:cubicBezTo>
                  <a:pt x="1066800" y="6819900"/>
                  <a:pt x="1511300" y="7886700"/>
                  <a:pt x="3149600" y="78867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5" name="Freeform 7425"/>
          <p:cNvSpPr/>
          <p:nvPr/>
        </p:nvSpPr>
        <p:spPr>
          <a:xfrm rot="0" flipH="0" flipV="0">
            <a:off x="588840" y="2218216"/>
            <a:ext cx="65074" cy="104546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6" name="Freeform 7426"/>
          <p:cNvSpPr/>
          <p:nvPr/>
        </p:nvSpPr>
        <p:spPr>
          <a:xfrm rot="0" flipH="0" flipV="0">
            <a:off x="675708" y="2220044"/>
            <a:ext cx="14325" cy="78333"/>
          </a:xfrm>
          <a:custGeom>
            <a:pathLst>
              <a:path w="1193800" h="6527800">
                <a:moveTo>
                  <a:pt x="0" y="6527800"/>
                </a:moveTo>
                <a:lnTo>
                  <a:pt x="1193800" y="6527800"/>
                </a:lnTo>
                <a:lnTo>
                  <a:pt x="1193800" y="4851400"/>
                </a:lnTo>
                <a:lnTo>
                  <a:pt x="0" y="4851400"/>
                </a:lnTo>
                <a:close/>
                <a:moveTo>
                  <a:pt x="0" y="1676400"/>
                </a:moveTo>
                <a:lnTo>
                  <a:pt x="1193800" y="1676400"/>
                </a:lnTo>
                <a:lnTo>
                  <a:pt x="1193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7" name="Freeform 7427"/>
          <p:cNvSpPr/>
          <p:nvPr/>
        </p:nvSpPr>
        <p:spPr>
          <a:xfrm rot="0" flipH="0" flipV="0">
            <a:off x="707864" y="2182859"/>
            <a:ext cx="56997" cy="130759"/>
          </a:xfrm>
          <a:custGeom>
            <a:pathLst>
              <a:path w="4749800" h="10896600">
                <a:moveTo>
                  <a:pt x="0" y="10896600"/>
                </a:moveTo>
                <a:lnTo>
                  <a:pt x="914400" y="10896600"/>
                </a:lnTo>
                <a:lnTo>
                  <a:pt x="4749800" y="368300"/>
                </a:lnTo>
                <a:lnTo>
                  <a:pt x="4749800" y="0"/>
                </a:lnTo>
                <a:lnTo>
                  <a:pt x="3835400" y="0"/>
                </a:lnTo>
                <a:lnTo>
                  <a:pt x="0" y="105283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8" name="Freeform 7428"/>
          <p:cNvSpPr/>
          <p:nvPr/>
        </p:nvSpPr>
        <p:spPr>
          <a:xfrm rot="0" flipH="0" flipV="0">
            <a:off x="777969" y="2182859"/>
            <a:ext cx="56997" cy="130759"/>
          </a:xfrm>
          <a:custGeom>
            <a:pathLst>
              <a:path w="4749800" h="10896600">
                <a:moveTo>
                  <a:pt x="0" y="10896600"/>
                </a:moveTo>
                <a:lnTo>
                  <a:pt x="914400" y="10896600"/>
                </a:lnTo>
                <a:lnTo>
                  <a:pt x="4749800" y="368300"/>
                </a:lnTo>
                <a:lnTo>
                  <a:pt x="4749800" y="0"/>
                </a:lnTo>
                <a:lnTo>
                  <a:pt x="3835400" y="0"/>
                </a:lnTo>
                <a:lnTo>
                  <a:pt x="0" y="105283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9" name="Freeform 7429"/>
          <p:cNvSpPr/>
          <p:nvPr/>
        </p:nvSpPr>
        <p:spPr>
          <a:xfrm rot="0" flipH="0" flipV="0">
            <a:off x="854168" y="2220044"/>
            <a:ext cx="63703" cy="78333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0" name="Freeform 7430"/>
          <p:cNvSpPr/>
          <p:nvPr/>
        </p:nvSpPr>
        <p:spPr>
          <a:xfrm rot="0" flipH="0" flipV="0">
            <a:off x="943170" y="2218216"/>
            <a:ext cx="65074" cy="104546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1" name="Freeform 7431"/>
          <p:cNvSpPr/>
          <p:nvPr/>
        </p:nvSpPr>
        <p:spPr>
          <a:xfrm rot="0" flipH="0" flipV="0">
            <a:off x="1027752" y="2218216"/>
            <a:ext cx="65074" cy="8199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2" name="Freeform 7432"/>
          <p:cNvSpPr/>
          <p:nvPr/>
        </p:nvSpPr>
        <p:spPr>
          <a:xfrm rot="0" flipH="0" flipV="0">
            <a:off x="1114620" y="2220044"/>
            <a:ext cx="65989" cy="78333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3" name="Freeform 7433"/>
          <p:cNvSpPr/>
          <p:nvPr/>
        </p:nvSpPr>
        <p:spPr>
          <a:xfrm rot="0" flipH="0" flipV="0">
            <a:off x="1201793" y="2218216"/>
            <a:ext cx="64008" cy="81991"/>
          </a:xfrm>
          <a:custGeom>
            <a:pathLst>
              <a:path w="5334000" h="6832600">
                <a:moveTo>
                  <a:pt x="2768600" y="6832600"/>
                </a:moveTo>
                <a:cubicBezTo>
                  <a:pt x="4406900" y="6832600"/>
                  <a:pt x="5334000" y="6096000"/>
                  <a:pt x="5334000" y="4826000"/>
                </a:cubicBezTo>
                <a:cubicBezTo>
                  <a:pt x="5334000" y="4038600"/>
                  <a:pt x="4864100" y="3517900"/>
                  <a:pt x="4178300" y="3314700"/>
                </a:cubicBezTo>
                <a:cubicBezTo>
                  <a:pt x="4749800" y="3086100"/>
                  <a:pt x="5168900" y="2590800"/>
                  <a:pt x="5168900" y="1879600"/>
                </a:cubicBezTo>
                <a:cubicBezTo>
                  <a:pt x="5168900" y="749300"/>
                  <a:pt x="4254500" y="0"/>
                  <a:pt x="2717800" y="0"/>
                </a:cubicBezTo>
                <a:cubicBezTo>
                  <a:pt x="1079500" y="0"/>
                  <a:pt x="114300" y="889000"/>
                  <a:pt x="114300" y="2374900"/>
                </a:cubicBezTo>
                <a:lnTo>
                  <a:pt x="1104900" y="2374900"/>
                </a:lnTo>
                <a:cubicBezTo>
                  <a:pt x="1104900" y="1511300"/>
                  <a:pt x="1612900" y="927100"/>
                  <a:pt x="2654300" y="927100"/>
                </a:cubicBezTo>
                <a:cubicBezTo>
                  <a:pt x="3594100" y="927100"/>
                  <a:pt x="4089400" y="1320800"/>
                  <a:pt x="4089400" y="1943100"/>
                </a:cubicBezTo>
                <a:cubicBezTo>
                  <a:pt x="4089400" y="2514600"/>
                  <a:pt x="3695700" y="2908300"/>
                  <a:pt x="3022600" y="2908300"/>
                </a:cubicBezTo>
                <a:lnTo>
                  <a:pt x="2082800" y="2908300"/>
                </a:lnTo>
                <a:lnTo>
                  <a:pt x="2082800" y="3797300"/>
                </a:lnTo>
                <a:lnTo>
                  <a:pt x="3022600" y="3797300"/>
                </a:lnTo>
                <a:cubicBezTo>
                  <a:pt x="3810000" y="3797300"/>
                  <a:pt x="4254500" y="4203700"/>
                  <a:pt x="4254500" y="4787900"/>
                </a:cubicBezTo>
                <a:cubicBezTo>
                  <a:pt x="4254500" y="5473700"/>
                  <a:pt x="3721100" y="5905500"/>
                  <a:pt x="2743200" y="5905500"/>
                </a:cubicBezTo>
                <a:cubicBezTo>
                  <a:pt x="1587500" y="5905500"/>
                  <a:pt x="990600" y="5334000"/>
                  <a:pt x="990600" y="4432300"/>
                </a:cubicBezTo>
                <a:lnTo>
                  <a:pt x="0" y="4432300"/>
                </a:lnTo>
                <a:cubicBezTo>
                  <a:pt x="0" y="5905500"/>
                  <a:pt x="1041400" y="6832600"/>
                  <a:pt x="2768600" y="68326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4" name="Freeform 7434"/>
          <p:cNvSpPr/>
          <p:nvPr/>
        </p:nvSpPr>
        <p:spPr>
          <a:xfrm rot="0" flipH="0" flipV="0">
            <a:off x="1287137" y="2220044"/>
            <a:ext cx="63855" cy="78333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5" name="Freeform 7435"/>
          <p:cNvSpPr/>
          <p:nvPr/>
        </p:nvSpPr>
        <p:spPr>
          <a:xfrm rot="0" flipH="0" flipV="0">
            <a:off x="1368366" y="2218216"/>
            <a:ext cx="65074" cy="8199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6" name="Freeform 7436"/>
          <p:cNvSpPr/>
          <p:nvPr/>
        </p:nvSpPr>
        <p:spPr>
          <a:xfrm rot="0" flipH="0" flipV="0">
            <a:off x="1447462" y="2220044"/>
            <a:ext cx="85191" cy="97993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7" name="Freeform 7437"/>
          <p:cNvSpPr/>
          <p:nvPr/>
        </p:nvSpPr>
        <p:spPr>
          <a:xfrm rot="0" flipH="0" flipV="0">
            <a:off x="1551094" y="2220044"/>
            <a:ext cx="65989" cy="78333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8" name="Freeform 7438"/>
          <p:cNvSpPr/>
          <p:nvPr/>
        </p:nvSpPr>
        <p:spPr>
          <a:xfrm rot="0" flipH="0" flipV="0">
            <a:off x="1633237" y="2220044"/>
            <a:ext cx="65684" cy="78333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9" name="Freeform 7439"/>
          <p:cNvSpPr/>
          <p:nvPr/>
        </p:nvSpPr>
        <p:spPr>
          <a:xfrm rot="0" flipH="0" flipV="0">
            <a:off x="1711571" y="2218216"/>
            <a:ext cx="64312" cy="8199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0" name="Freeform 7440"/>
          <p:cNvSpPr/>
          <p:nvPr/>
        </p:nvSpPr>
        <p:spPr>
          <a:xfrm rot="0" flipH="0" flipV="0">
            <a:off x="1788990" y="2220044"/>
            <a:ext cx="72085" cy="78333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1" name="Freeform 7441"/>
          <p:cNvSpPr/>
          <p:nvPr/>
        </p:nvSpPr>
        <p:spPr>
          <a:xfrm rot="0" flipH="0" flipV="0">
            <a:off x="1886374" y="2220044"/>
            <a:ext cx="62788" cy="78333"/>
          </a:xfrm>
          <a:custGeom>
            <a:pathLst>
              <a:path w="5232400" h="6527800">
                <a:moveTo>
                  <a:pt x="0" y="6527800"/>
                </a:moveTo>
                <a:lnTo>
                  <a:pt x="3162300" y="6527800"/>
                </a:lnTo>
                <a:cubicBezTo>
                  <a:pt x="4457700" y="6527800"/>
                  <a:pt x="5232400" y="5715000"/>
                  <a:pt x="5232400" y="4394200"/>
                </a:cubicBezTo>
                <a:cubicBezTo>
                  <a:pt x="5232400" y="3073400"/>
                  <a:pt x="4457700" y="2247900"/>
                  <a:pt x="3162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3035300" y="3136900"/>
                </a:lnTo>
                <a:cubicBezTo>
                  <a:pt x="3721100" y="3136900"/>
                  <a:pt x="4216400" y="3594100"/>
                  <a:pt x="4216400" y="4394200"/>
                </a:cubicBezTo>
                <a:cubicBezTo>
                  <a:pt x="4216400" y="5181600"/>
                  <a:pt x="3721100" y="5638800"/>
                  <a:pt x="3022600" y="56388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2" name="Freeform 7442"/>
          <p:cNvSpPr/>
          <p:nvPr/>
        </p:nvSpPr>
        <p:spPr>
          <a:xfrm rot="0" flipH="0" flipV="0">
            <a:off x="1966841" y="2220044"/>
            <a:ext cx="64465" cy="78333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3" name="Freeform 7443"/>
          <p:cNvSpPr/>
          <p:nvPr/>
        </p:nvSpPr>
        <p:spPr>
          <a:xfrm rot="0" flipH="0" flipV="0">
            <a:off x="2053099" y="2218216"/>
            <a:ext cx="65074" cy="8199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4" name="Freeform 7444"/>
          <p:cNvSpPr/>
          <p:nvPr/>
        </p:nvSpPr>
        <p:spPr>
          <a:xfrm rot="0" flipH="0" flipV="0">
            <a:off x="2136462" y="2218216"/>
            <a:ext cx="63550" cy="8199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5" name="Freeform 7445"/>
          <p:cNvSpPr/>
          <p:nvPr/>
        </p:nvSpPr>
        <p:spPr>
          <a:xfrm rot="0" flipH="0" flipV="0">
            <a:off x="2212052" y="2220044"/>
            <a:ext cx="65684" cy="78333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6" name="Freeform 7446"/>
          <p:cNvSpPr/>
          <p:nvPr/>
        </p:nvSpPr>
        <p:spPr>
          <a:xfrm rot="0" flipH="0" flipV="0">
            <a:off x="2293891" y="2220044"/>
            <a:ext cx="62788" cy="78333"/>
          </a:xfrm>
          <a:custGeom>
            <a:pathLst>
              <a:path w="5232400" h="6527800">
                <a:moveTo>
                  <a:pt x="0" y="6527800"/>
                </a:moveTo>
                <a:lnTo>
                  <a:pt x="3162300" y="6527800"/>
                </a:lnTo>
                <a:cubicBezTo>
                  <a:pt x="4457700" y="6527800"/>
                  <a:pt x="5232400" y="5715000"/>
                  <a:pt x="5232400" y="4394200"/>
                </a:cubicBezTo>
                <a:cubicBezTo>
                  <a:pt x="5232400" y="3073400"/>
                  <a:pt x="4457700" y="2247900"/>
                  <a:pt x="3162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3035300" y="3136900"/>
                </a:lnTo>
                <a:cubicBezTo>
                  <a:pt x="3721100" y="3136900"/>
                  <a:pt x="4216400" y="3594100"/>
                  <a:pt x="4216400" y="4394200"/>
                </a:cubicBezTo>
                <a:cubicBezTo>
                  <a:pt x="4216400" y="5181600"/>
                  <a:pt x="3721100" y="5638800"/>
                  <a:pt x="3022600" y="56388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7" name="Freeform 7447"/>
          <p:cNvSpPr/>
          <p:nvPr/>
        </p:nvSpPr>
        <p:spPr>
          <a:xfrm rot="0" flipH="0" flipV="0">
            <a:off x="2373139" y="2278261"/>
            <a:ext cx="14325" cy="20116"/>
          </a:xfrm>
          <a:custGeom>
            <a:pathLst>
              <a:path w="1193800" h="1676400">
                <a:moveTo>
                  <a:pt x="0" y="1676400"/>
                </a:moveTo>
                <a:lnTo>
                  <a:pt x="1193800" y="1676400"/>
                </a:lnTo>
                <a:lnTo>
                  <a:pt x="1193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8" name="Freeform 7448"/>
          <p:cNvSpPr/>
          <p:nvPr/>
        </p:nvSpPr>
        <p:spPr>
          <a:xfrm rot="0" flipH="0" flipV="0">
            <a:off x="2411392" y="2218216"/>
            <a:ext cx="65074" cy="104546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9" name="Freeform 7449"/>
          <p:cNvSpPr/>
          <p:nvPr/>
        </p:nvSpPr>
        <p:spPr>
          <a:xfrm rot="0" flipH="0" flipV="0">
            <a:off x="2497193" y="2190936"/>
            <a:ext cx="99517" cy="131826"/>
          </a:xfrm>
          <a:custGeom>
            <a:pathLst>
              <a:path w="8293100" h="10985500">
                <a:moveTo>
                  <a:pt x="3632200" y="10985500"/>
                </a:moveTo>
                <a:lnTo>
                  <a:pt x="4648200" y="10985500"/>
                </a:lnTo>
                <a:lnTo>
                  <a:pt x="4648200" y="8318500"/>
                </a:lnTo>
                <a:cubicBezTo>
                  <a:pt x="5003800" y="8699500"/>
                  <a:pt x="5562600" y="9105900"/>
                  <a:pt x="6388100" y="9105900"/>
                </a:cubicBezTo>
                <a:cubicBezTo>
                  <a:pt x="7505700" y="9105900"/>
                  <a:pt x="8293100" y="8318500"/>
                  <a:pt x="8293100" y="6997700"/>
                </a:cubicBezTo>
                <a:lnTo>
                  <a:pt x="8293100" y="4381500"/>
                </a:lnTo>
                <a:cubicBezTo>
                  <a:pt x="8293100" y="3060700"/>
                  <a:pt x="7505700" y="2273300"/>
                  <a:pt x="6388100" y="2273300"/>
                </a:cubicBezTo>
                <a:cubicBezTo>
                  <a:pt x="5562600" y="2273300"/>
                  <a:pt x="5003800" y="2679700"/>
                  <a:pt x="4648200" y="3060700"/>
                </a:cubicBezTo>
                <a:lnTo>
                  <a:pt x="4648200" y="0"/>
                </a:lnTo>
                <a:lnTo>
                  <a:pt x="3632200" y="0"/>
                </a:lnTo>
                <a:lnTo>
                  <a:pt x="3632200" y="3060700"/>
                </a:lnTo>
                <a:cubicBezTo>
                  <a:pt x="3289300" y="2679700"/>
                  <a:pt x="2717800" y="2273300"/>
                  <a:pt x="1905000" y="2273300"/>
                </a:cubicBezTo>
                <a:cubicBezTo>
                  <a:pt x="787400" y="2273300"/>
                  <a:pt x="0" y="3060700"/>
                  <a:pt x="0" y="4381500"/>
                </a:cubicBezTo>
                <a:lnTo>
                  <a:pt x="0" y="6997700"/>
                </a:lnTo>
                <a:cubicBezTo>
                  <a:pt x="0" y="8318500"/>
                  <a:pt x="787400" y="9105900"/>
                  <a:pt x="1905000" y="9105900"/>
                </a:cubicBezTo>
                <a:cubicBezTo>
                  <a:pt x="2717800" y="9105900"/>
                  <a:pt x="3289300" y="8699500"/>
                  <a:pt x="3632200" y="8318500"/>
                </a:cubicBezTo>
                <a:close/>
                <a:moveTo>
                  <a:pt x="2235200" y="8178800"/>
                </a:moveTo>
                <a:cubicBezTo>
                  <a:pt x="1485900" y="8178800"/>
                  <a:pt x="1016000" y="7632700"/>
                  <a:pt x="1016000" y="6858000"/>
                </a:cubicBezTo>
                <a:lnTo>
                  <a:pt x="1016000" y="4521200"/>
                </a:lnTo>
                <a:cubicBezTo>
                  <a:pt x="1016000" y="3746500"/>
                  <a:pt x="1485900" y="3200400"/>
                  <a:pt x="2235200" y="3200400"/>
                </a:cubicBezTo>
                <a:cubicBezTo>
                  <a:pt x="2857500" y="3200400"/>
                  <a:pt x="3302000" y="3568700"/>
                  <a:pt x="3632200" y="3911600"/>
                </a:cubicBezTo>
                <a:lnTo>
                  <a:pt x="3632200" y="7467600"/>
                </a:lnTo>
                <a:cubicBezTo>
                  <a:pt x="3302000" y="7810500"/>
                  <a:pt x="2857500" y="8178800"/>
                  <a:pt x="2235200" y="8178800"/>
                </a:cubicBezTo>
                <a:close/>
                <a:moveTo>
                  <a:pt x="6057900" y="8178800"/>
                </a:moveTo>
                <a:cubicBezTo>
                  <a:pt x="5435600" y="8178800"/>
                  <a:pt x="4991100" y="7810500"/>
                  <a:pt x="4648200" y="7467600"/>
                </a:cubicBezTo>
                <a:lnTo>
                  <a:pt x="4648200" y="3911600"/>
                </a:lnTo>
                <a:cubicBezTo>
                  <a:pt x="4991100" y="3568700"/>
                  <a:pt x="5435600" y="3200400"/>
                  <a:pt x="6057900" y="3200400"/>
                </a:cubicBezTo>
                <a:cubicBezTo>
                  <a:pt x="6807200" y="3200400"/>
                  <a:pt x="7277100" y="3746500"/>
                  <a:pt x="7277100" y="4521200"/>
                </a:cubicBezTo>
                <a:lnTo>
                  <a:pt x="7277100" y="6858000"/>
                </a:lnTo>
                <a:cubicBezTo>
                  <a:pt x="7277100" y="7632700"/>
                  <a:pt x="6807200" y="8178800"/>
                  <a:pt x="6057900" y="81788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0" name="Freeform 7450"/>
          <p:cNvSpPr/>
          <p:nvPr/>
        </p:nvSpPr>
        <p:spPr>
          <a:xfrm rot="0" flipH="0" flipV="0">
            <a:off x="2613627" y="2182859"/>
            <a:ext cx="56997" cy="130759"/>
          </a:xfrm>
          <a:custGeom>
            <a:pathLst>
              <a:path w="4749800" h="10896600">
                <a:moveTo>
                  <a:pt x="0" y="10896600"/>
                </a:moveTo>
                <a:lnTo>
                  <a:pt x="914400" y="10896600"/>
                </a:lnTo>
                <a:lnTo>
                  <a:pt x="4749800" y="368300"/>
                </a:lnTo>
                <a:lnTo>
                  <a:pt x="4749800" y="0"/>
                </a:lnTo>
                <a:lnTo>
                  <a:pt x="3835400" y="0"/>
                </a:lnTo>
                <a:lnTo>
                  <a:pt x="0" y="105283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1" name="Freeform 7451"/>
          <p:cNvSpPr/>
          <p:nvPr/>
        </p:nvSpPr>
        <p:spPr>
          <a:xfrm rot="0" flipH="0" flipV="0">
            <a:off x="2689826" y="2218216"/>
            <a:ext cx="38404" cy="80162"/>
          </a:xfrm>
          <a:custGeom>
            <a:pathLst>
              <a:path w="3200400" h="6680200">
                <a:moveTo>
                  <a:pt x="0" y="6680200"/>
                </a:moveTo>
                <a:lnTo>
                  <a:pt x="1016000" y="6680200"/>
                </a:lnTo>
                <a:lnTo>
                  <a:pt x="1016000" y="1905000"/>
                </a:lnTo>
                <a:cubicBezTo>
                  <a:pt x="1524000" y="1295400"/>
                  <a:pt x="2197100" y="990600"/>
                  <a:pt x="3060700" y="990600"/>
                </a:cubicBezTo>
                <a:lnTo>
                  <a:pt x="3200400" y="990600"/>
                </a:lnTo>
                <a:lnTo>
                  <a:pt x="3200400" y="0"/>
                </a:lnTo>
                <a:lnTo>
                  <a:pt x="3035300" y="0"/>
                </a:lnTo>
                <a:cubicBezTo>
                  <a:pt x="2120900" y="0"/>
                  <a:pt x="1346200" y="520700"/>
                  <a:pt x="901700" y="1016000"/>
                </a:cubicBezTo>
                <a:lnTo>
                  <a:pt x="5334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2" name="Freeform 7452"/>
          <p:cNvSpPr/>
          <p:nvPr/>
        </p:nvSpPr>
        <p:spPr>
          <a:xfrm rot="0" flipH="0" flipV="0">
            <a:off x="2745148" y="2220044"/>
            <a:ext cx="64160" cy="80162"/>
          </a:xfrm>
          <a:custGeom>
            <a:pathLst>
              <a:path w="5346700" h="6680200">
                <a:moveTo>
                  <a:pt x="5346700" y="0"/>
                </a:moveTo>
                <a:lnTo>
                  <a:pt x="4330700" y="0"/>
                </a:lnTo>
                <a:lnTo>
                  <a:pt x="4330700" y="4724400"/>
                </a:lnTo>
                <a:cubicBezTo>
                  <a:pt x="3937000" y="5194300"/>
                  <a:pt x="3251200" y="5753100"/>
                  <a:pt x="2438400" y="5753100"/>
                </a:cubicBezTo>
                <a:cubicBezTo>
                  <a:pt x="1638300" y="5753100"/>
                  <a:pt x="1016000" y="5245100"/>
                  <a:pt x="1016000" y="4114800"/>
                </a:cubicBezTo>
                <a:lnTo>
                  <a:pt x="1016000" y="0"/>
                </a:lnTo>
                <a:lnTo>
                  <a:pt x="0" y="0"/>
                </a:lnTo>
                <a:lnTo>
                  <a:pt x="0" y="4229100"/>
                </a:lnTo>
                <a:cubicBezTo>
                  <a:pt x="0" y="5816600"/>
                  <a:pt x="939800" y="6680200"/>
                  <a:pt x="2235200" y="6680200"/>
                </a:cubicBezTo>
                <a:cubicBezTo>
                  <a:pt x="3200400" y="6680200"/>
                  <a:pt x="3924300" y="6184900"/>
                  <a:pt x="4368800" y="5664200"/>
                </a:cubicBezTo>
                <a:lnTo>
                  <a:pt x="4737100" y="6527800"/>
                </a:lnTo>
                <a:lnTo>
                  <a:pt x="5346700" y="65278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3" name="Freeform 7453"/>
          <p:cNvSpPr/>
          <p:nvPr/>
        </p:nvSpPr>
        <p:spPr>
          <a:xfrm rot="0" flipH="0" flipV="0">
            <a:off x="2828510" y="2182859"/>
            <a:ext cx="56997" cy="130759"/>
          </a:xfrm>
          <a:custGeom>
            <a:pathLst>
              <a:path w="4749800" h="10896600">
                <a:moveTo>
                  <a:pt x="0" y="10896600"/>
                </a:moveTo>
                <a:lnTo>
                  <a:pt x="914400" y="10896600"/>
                </a:lnTo>
                <a:lnTo>
                  <a:pt x="4749800" y="368300"/>
                </a:lnTo>
                <a:lnTo>
                  <a:pt x="4749800" y="0"/>
                </a:lnTo>
                <a:lnTo>
                  <a:pt x="3835400" y="0"/>
                </a:lnTo>
                <a:lnTo>
                  <a:pt x="0" y="105283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4" name="Freeform 7454"/>
          <p:cNvSpPr/>
          <p:nvPr/>
        </p:nvSpPr>
        <p:spPr>
          <a:xfrm rot="0" flipH="0" flipV="0">
            <a:off x="2899377" y="2218216"/>
            <a:ext cx="64312" cy="8199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5" name="Freeform 7455"/>
          <p:cNvSpPr/>
          <p:nvPr/>
        </p:nvSpPr>
        <p:spPr>
          <a:xfrm rot="0" flipH="0" flipV="0">
            <a:off x="2988073" y="2190936"/>
            <a:ext cx="65074" cy="109270"/>
          </a:xfrm>
          <a:custGeom>
            <a:pathLst>
              <a:path w="5422900" h="9105900">
                <a:moveTo>
                  <a:pt x="3124200" y="9105900"/>
                </a:moveTo>
                <a:cubicBezTo>
                  <a:pt x="4445000" y="9105900"/>
                  <a:pt x="5422900" y="8267700"/>
                  <a:pt x="5422900" y="6705600"/>
                </a:cubicBezTo>
                <a:lnTo>
                  <a:pt x="5422900" y="4673600"/>
                </a:lnTo>
                <a:cubicBezTo>
                  <a:pt x="5422900" y="3111500"/>
                  <a:pt x="4457700" y="2273300"/>
                  <a:pt x="3086100" y="2273300"/>
                </a:cubicBezTo>
                <a:cubicBezTo>
                  <a:pt x="2120900" y="2273300"/>
                  <a:pt x="1409700" y="2755900"/>
                  <a:pt x="1016000" y="3225800"/>
                </a:cubicBezTo>
                <a:lnTo>
                  <a:pt x="1016000" y="0"/>
                </a:lnTo>
                <a:lnTo>
                  <a:pt x="0" y="0"/>
                </a:lnTo>
                <a:lnTo>
                  <a:pt x="0" y="8953500"/>
                </a:lnTo>
                <a:lnTo>
                  <a:pt x="609600" y="8953500"/>
                </a:lnTo>
                <a:lnTo>
                  <a:pt x="965200" y="8089900"/>
                </a:lnTo>
                <a:cubicBezTo>
                  <a:pt x="1409700" y="8597900"/>
                  <a:pt x="2146300" y="9105900"/>
                  <a:pt x="3124200" y="9105900"/>
                </a:cubicBezTo>
                <a:close/>
                <a:moveTo>
                  <a:pt x="2933700" y="8178800"/>
                </a:moveTo>
                <a:cubicBezTo>
                  <a:pt x="2120900" y="8178800"/>
                  <a:pt x="1473200" y="7645400"/>
                  <a:pt x="1016000" y="7150100"/>
                </a:cubicBezTo>
                <a:lnTo>
                  <a:pt x="1016000" y="4229100"/>
                </a:lnTo>
                <a:cubicBezTo>
                  <a:pt x="1473200" y="3733800"/>
                  <a:pt x="2133600" y="3200400"/>
                  <a:pt x="2946400" y="3200400"/>
                </a:cubicBezTo>
                <a:cubicBezTo>
                  <a:pt x="3810000" y="3200400"/>
                  <a:pt x="4406900" y="3822700"/>
                  <a:pt x="4406900" y="4749800"/>
                </a:cubicBezTo>
                <a:lnTo>
                  <a:pt x="4406900" y="6629400"/>
                </a:lnTo>
                <a:cubicBezTo>
                  <a:pt x="4406900" y="7556500"/>
                  <a:pt x="3810000" y="8178800"/>
                  <a:pt x="2933700" y="81788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6" name="Freeform 7456"/>
          <p:cNvSpPr/>
          <p:nvPr/>
        </p:nvSpPr>
        <p:spPr>
          <a:xfrm rot="0" flipH="0" flipV="0">
            <a:off x="3072655" y="2218216"/>
            <a:ext cx="65074" cy="8199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7" name="Freeform 7457"/>
          <p:cNvSpPr/>
          <p:nvPr/>
        </p:nvSpPr>
        <p:spPr>
          <a:xfrm rot="0" flipH="0" flipV="0">
            <a:off x="3158761" y="2220044"/>
            <a:ext cx="64160" cy="80162"/>
          </a:xfrm>
          <a:custGeom>
            <a:pathLst>
              <a:path w="5346700" h="6680200">
                <a:moveTo>
                  <a:pt x="5346700" y="0"/>
                </a:moveTo>
                <a:lnTo>
                  <a:pt x="4330700" y="0"/>
                </a:lnTo>
                <a:lnTo>
                  <a:pt x="4330700" y="4724400"/>
                </a:lnTo>
                <a:cubicBezTo>
                  <a:pt x="3937000" y="5194300"/>
                  <a:pt x="3251200" y="5753100"/>
                  <a:pt x="2438400" y="5753100"/>
                </a:cubicBezTo>
                <a:cubicBezTo>
                  <a:pt x="1638300" y="5753100"/>
                  <a:pt x="1016000" y="5245100"/>
                  <a:pt x="1016000" y="4114800"/>
                </a:cubicBezTo>
                <a:lnTo>
                  <a:pt x="1016000" y="0"/>
                </a:lnTo>
                <a:lnTo>
                  <a:pt x="0" y="0"/>
                </a:lnTo>
                <a:lnTo>
                  <a:pt x="0" y="4229100"/>
                </a:lnTo>
                <a:cubicBezTo>
                  <a:pt x="0" y="5816600"/>
                  <a:pt x="939800" y="6680200"/>
                  <a:pt x="2235200" y="6680200"/>
                </a:cubicBezTo>
                <a:cubicBezTo>
                  <a:pt x="3200400" y="6680200"/>
                  <a:pt x="3924300" y="6184900"/>
                  <a:pt x="4368800" y="5664200"/>
                </a:cubicBezTo>
                <a:lnTo>
                  <a:pt x="4737100" y="6527800"/>
                </a:lnTo>
                <a:lnTo>
                  <a:pt x="5346700" y="65278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8" name="Freeform 7458"/>
          <p:cNvSpPr/>
          <p:nvPr/>
        </p:nvSpPr>
        <p:spPr>
          <a:xfrm rot="0" flipH="0" flipV="0">
            <a:off x="3239076" y="2203738"/>
            <a:ext cx="45110" cy="94640"/>
          </a:xfrm>
          <a:custGeom>
            <a:pathLst>
              <a:path w="3759200" h="7886700">
                <a:moveTo>
                  <a:pt x="3149600" y="7886700"/>
                </a:moveTo>
                <a:lnTo>
                  <a:pt x="3759200" y="7886700"/>
                </a:lnTo>
                <a:lnTo>
                  <a:pt x="3759200" y="6959600"/>
                </a:lnTo>
                <a:lnTo>
                  <a:pt x="3149600" y="6959600"/>
                </a:lnTo>
                <a:cubicBezTo>
                  <a:pt x="2489200" y="6959600"/>
                  <a:pt x="2082800" y="6616700"/>
                  <a:pt x="2082800" y="5740400"/>
                </a:cubicBezTo>
                <a:lnTo>
                  <a:pt x="2082800" y="2247900"/>
                </a:lnTo>
                <a:lnTo>
                  <a:pt x="3759200" y="2247900"/>
                </a:lnTo>
                <a:lnTo>
                  <a:pt x="3759200" y="1358900"/>
                </a:lnTo>
                <a:lnTo>
                  <a:pt x="2082800" y="1358900"/>
                </a:lnTo>
                <a:lnTo>
                  <a:pt x="2082800" y="0"/>
                </a:lnTo>
                <a:lnTo>
                  <a:pt x="1066800" y="0"/>
                </a:lnTo>
                <a:lnTo>
                  <a:pt x="1066800" y="1358900"/>
                </a:lnTo>
                <a:lnTo>
                  <a:pt x="0" y="1358900"/>
                </a:lnTo>
                <a:lnTo>
                  <a:pt x="0" y="2247900"/>
                </a:lnTo>
                <a:lnTo>
                  <a:pt x="1066800" y="2247900"/>
                </a:lnTo>
                <a:lnTo>
                  <a:pt x="1066800" y="5765800"/>
                </a:lnTo>
                <a:cubicBezTo>
                  <a:pt x="1066800" y="6819900"/>
                  <a:pt x="1511300" y="7886700"/>
                  <a:pt x="3149600" y="78867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9" name="Freeform 7459"/>
          <p:cNvSpPr/>
          <p:nvPr/>
        </p:nvSpPr>
        <p:spPr>
          <a:xfrm rot="0" flipH="0" flipV="0">
            <a:off x="3301103" y="2245038"/>
            <a:ext cx="47701" cy="11277"/>
          </a:xfrm>
          <a:custGeom>
            <a:pathLst>
              <a:path w="3975100" h="939800">
                <a:moveTo>
                  <a:pt x="0" y="939800"/>
                </a:moveTo>
                <a:lnTo>
                  <a:pt x="3975100" y="939800"/>
                </a:lnTo>
                <a:lnTo>
                  <a:pt x="3975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0" name="Freeform 7460"/>
          <p:cNvSpPr/>
          <p:nvPr/>
        </p:nvSpPr>
        <p:spPr>
          <a:xfrm rot="0" flipH="0" flipV="0">
            <a:off x="3360996" y="2190631"/>
            <a:ext cx="44653" cy="107746"/>
          </a:xfrm>
          <a:custGeom>
            <a:pathLst>
              <a:path w="3721100" h="8978900">
                <a:moveTo>
                  <a:pt x="1066800" y="8978900"/>
                </a:moveTo>
                <a:lnTo>
                  <a:pt x="2082800" y="8978900"/>
                </a:lnTo>
                <a:lnTo>
                  <a:pt x="2082800" y="3340100"/>
                </a:lnTo>
                <a:lnTo>
                  <a:pt x="3657600" y="3340100"/>
                </a:lnTo>
                <a:lnTo>
                  <a:pt x="3657600" y="2451100"/>
                </a:lnTo>
                <a:lnTo>
                  <a:pt x="2082800" y="2451100"/>
                </a:lnTo>
                <a:lnTo>
                  <a:pt x="2082800" y="2235200"/>
                </a:lnTo>
                <a:cubicBezTo>
                  <a:pt x="2082800" y="1257300"/>
                  <a:pt x="2527300" y="927100"/>
                  <a:pt x="3390900" y="927100"/>
                </a:cubicBezTo>
                <a:cubicBezTo>
                  <a:pt x="3505200" y="927100"/>
                  <a:pt x="3670300" y="939800"/>
                  <a:pt x="3721100" y="939800"/>
                </a:cubicBezTo>
                <a:lnTo>
                  <a:pt x="3721100" y="25400"/>
                </a:lnTo>
                <a:cubicBezTo>
                  <a:pt x="3606800" y="12700"/>
                  <a:pt x="3441700" y="0"/>
                  <a:pt x="3276600" y="0"/>
                </a:cubicBezTo>
                <a:cubicBezTo>
                  <a:pt x="1549400" y="0"/>
                  <a:pt x="1066800" y="1066800"/>
                  <a:pt x="1066800" y="2451100"/>
                </a:cubicBezTo>
                <a:lnTo>
                  <a:pt x="0" y="2451100"/>
                </a:lnTo>
                <a:lnTo>
                  <a:pt x="0" y="3340100"/>
                </a:lnTo>
                <a:lnTo>
                  <a:pt x="1066800" y="33401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1" name="Freeform 7461"/>
          <p:cNvSpPr/>
          <p:nvPr/>
        </p:nvSpPr>
        <p:spPr>
          <a:xfrm rot="0" flipH="0" flipV="0">
            <a:off x="3418299" y="2218216"/>
            <a:ext cx="63550" cy="8199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2" name="Freeform 7462"/>
          <p:cNvSpPr/>
          <p:nvPr/>
        </p:nvSpPr>
        <p:spPr>
          <a:xfrm rot="0" flipH="0" flipV="0">
            <a:off x="3499527" y="2218216"/>
            <a:ext cx="63550" cy="8199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3" name="Freeform 7463"/>
          <p:cNvSpPr/>
          <p:nvPr/>
        </p:nvSpPr>
        <p:spPr>
          <a:xfrm rot="0" flipH="0" flipV="0">
            <a:off x="3578166" y="2182859"/>
            <a:ext cx="56997" cy="130759"/>
          </a:xfrm>
          <a:custGeom>
            <a:pathLst>
              <a:path w="4749800" h="10896600">
                <a:moveTo>
                  <a:pt x="0" y="10896600"/>
                </a:moveTo>
                <a:lnTo>
                  <a:pt x="914400" y="10896600"/>
                </a:lnTo>
                <a:lnTo>
                  <a:pt x="4749800" y="368300"/>
                </a:lnTo>
                <a:lnTo>
                  <a:pt x="4749800" y="0"/>
                </a:lnTo>
                <a:lnTo>
                  <a:pt x="3835400" y="0"/>
                </a:lnTo>
                <a:lnTo>
                  <a:pt x="0" y="105283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4" name="Freeform 7464"/>
          <p:cNvSpPr/>
          <p:nvPr/>
        </p:nvSpPr>
        <p:spPr>
          <a:xfrm rot="0" flipH="0" flipV="0">
            <a:off x="3650861" y="2218216"/>
            <a:ext cx="65074" cy="8199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5" name="Freeform 7465"/>
          <p:cNvSpPr/>
          <p:nvPr/>
        </p:nvSpPr>
        <p:spPr>
          <a:xfrm rot="0" flipH="0" flipV="0">
            <a:off x="3737729" y="2218216"/>
            <a:ext cx="38404" cy="80162"/>
          </a:xfrm>
          <a:custGeom>
            <a:pathLst>
              <a:path w="3200400" h="6680200">
                <a:moveTo>
                  <a:pt x="0" y="6680200"/>
                </a:moveTo>
                <a:lnTo>
                  <a:pt x="1016000" y="6680200"/>
                </a:lnTo>
                <a:lnTo>
                  <a:pt x="1016000" y="1905000"/>
                </a:lnTo>
                <a:cubicBezTo>
                  <a:pt x="1524000" y="1295400"/>
                  <a:pt x="2197100" y="990600"/>
                  <a:pt x="3060700" y="990600"/>
                </a:cubicBezTo>
                <a:lnTo>
                  <a:pt x="3200400" y="990600"/>
                </a:lnTo>
                <a:lnTo>
                  <a:pt x="3200400" y="0"/>
                </a:lnTo>
                <a:lnTo>
                  <a:pt x="3035300" y="0"/>
                </a:lnTo>
                <a:cubicBezTo>
                  <a:pt x="2120900" y="0"/>
                  <a:pt x="1346200" y="520700"/>
                  <a:pt x="901700" y="1016000"/>
                </a:cubicBezTo>
                <a:lnTo>
                  <a:pt x="5334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6" name="Freeform 7466"/>
          <p:cNvSpPr/>
          <p:nvPr/>
        </p:nvSpPr>
        <p:spPr>
          <a:xfrm rot="0" flipH="0" flipV="0">
            <a:off x="3791526" y="2218216"/>
            <a:ext cx="65074" cy="106375"/>
          </a:xfrm>
          <a:custGeom>
            <a:pathLst>
              <a:path w="5422900" h="8864600">
                <a:moveTo>
                  <a:pt x="2787650" y="8864600"/>
                </a:moveTo>
                <a:cubicBezTo>
                  <a:pt x="4378920" y="8864600"/>
                  <a:pt x="5422900" y="8051800"/>
                  <a:pt x="5422900" y="6337300"/>
                </a:cubicBezTo>
                <a:lnTo>
                  <a:pt x="5422900" y="152400"/>
                </a:lnTo>
                <a:lnTo>
                  <a:pt x="4813300" y="152400"/>
                </a:lnTo>
                <a:lnTo>
                  <a:pt x="4445000" y="1016000"/>
                </a:lnTo>
                <a:cubicBezTo>
                  <a:pt x="4013200" y="508000"/>
                  <a:pt x="3289300" y="0"/>
                  <a:pt x="2298700" y="0"/>
                </a:cubicBezTo>
                <a:cubicBezTo>
                  <a:pt x="977900" y="0"/>
                  <a:pt x="0" y="838200"/>
                  <a:pt x="0" y="2400300"/>
                </a:cubicBezTo>
                <a:lnTo>
                  <a:pt x="0" y="3797300"/>
                </a:lnTo>
                <a:cubicBezTo>
                  <a:pt x="0" y="5359400"/>
                  <a:pt x="965200" y="6197600"/>
                  <a:pt x="2336800" y="6197600"/>
                </a:cubicBezTo>
                <a:cubicBezTo>
                  <a:pt x="3302000" y="6197600"/>
                  <a:pt x="4013200" y="5715000"/>
                  <a:pt x="4406900" y="5245100"/>
                </a:cubicBezTo>
                <a:lnTo>
                  <a:pt x="4406900" y="6362700"/>
                </a:lnTo>
                <a:cubicBezTo>
                  <a:pt x="4406900" y="7366000"/>
                  <a:pt x="3884215" y="7937500"/>
                  <a:pt x="2787650" y="7937500"/>
                </a:cubicBezTo>
                <a:cubicBezTo>
                  <a:pt x="1716682" y="7937500"/>
                  <a:pt x="1181100" y="7366000"/>
                  <a:pt x="1181100" y="6731000"/>
                </a:cubicBezTo>
                <a:lnTo>
                  <a:pt x="165100" y="6731000"/>
                </a:lnTo>
                <a:cubicBezTo>
                  <a:pt x="165100" y="8064500"/>
                  <a:pt x="1221779" y="8864600"/>
                  <a:pt x="2787650" y="8864600"/>
                </a:cubicBezTo>
                <a:close/>
                <a:moveTo>
                  <a:pt x="2514600" y="5270500"/>
                </a:moveTo>
                <a:cubicBezTo>
                  <a:pt x="1600200" y="5270500"/>
                  <a:pt x="1016000" y="4660900"/>
                  <a:pt x="1016000" y="3733800"/>
                </a:cubicBezTo>
                <a:lnTo>
                  <a:pt x="1016000" y="2463800"/>
                </a:lnTo>
                <a:cubicBezTo>
                  <a:pt x="1016000" y="1536700"/>
                  <a:pt x="1600200" y="927100"/>
                  <a:pt x="2514600" y="927100"/>
                </a:cubicBezTo>
                <a:cubicBezTo>
                  <a:pt x="3314700" y="927100"/>
                  <a:pt x="3962400" y="1447800"/>
                  <a:pt x="4406900" y="1943100"/>
                </a:cubicBezTo>
                <a:lnTo>
                  <a:pt x="4406900" y="4254500"/>
                </a:lnTo>
                <a:cubicBezTo>
                  <a:pt x="3962400" y="4749800"/>
                  <a:pt x="3314700" y="5270500"/>
                  <a:pt x="2514600" y="52705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7" name="Freeform 7467"/>
          <p:cNvSpPr/>
          <p:nvPr/>
        </p:nvSpPr>
        <p:spPr>
          <a:xfrm rot="0" flipH="0" flipV="0">
            <a:off x="3876565" y="2218216"/>
            <a:ext cx="64312" cy="8199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8" name="Freeform 7468"/>
          <p:cNvSpPr/>
          <p:nvPr/>
        </p:nvSpPr>
        <p:spPr>
          <a:xfrm rot="0" flipH="0" flipV="0">
            <a:off x="3965262" y="2218216"/>
            <a:ext cx="64465" cy="80162"/>
          </a:xfrm>
          <a:custGeom>
            <a:pathLst>
              <a:path w="5372100" h="6680200">
                <a:moveTo>
                  <a:pt x="0" y="6680200"/>
                </a:moveTo>
                <a:lnTo>
                  <a:pt x="1016000" y="6680200"/>
                </a:lnTo>
                <a:lnTo>
                  <a:pt x="1016000" y="1955800"/>
                </a:lnTo>
                <a:cubicBezTo>
                  <a:pt x="1409700" y="1485900"/>
                  <a:pt x="2095500" y="927100"/>
                  <a:pt x="2908300" y="927100"/>
                </a:cubicBezTo>
                <a:cubicBezTo>
                  <a:pt x="3721100" y="927100"/>
                  <a:pt x="4356100" y="1435100"/>
                  <a:pt x="4356100" y="2565400"/>
                </a:cubicBezTo>
                <a:lnTo>
                  <a:pt x="4356100" y="6680200"/>
                </a:lnTo>
                <a:lnTo>
                  <a:pt x="5372100" y="6680200"/>
                </a:lnTo>
                <a:lnTo>
                  <a:pt x="5372100" y="2451100"/>
                </a:lnTo>
                <a:cubicBezTo>
                  <a:pt x="5372100" y="863600"/>
                  <a:pt x="4419600" y="0"/>
                  <a:pt x="3111500" y="0"/>
                </a:cubicBezTo>
                <a:cubicBezTo>
                  <a:pt x="2146300" y="0"/>
                  <a:pt x="1422400" y="4953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9" name="Freeform 7469"/>
          <p:cNvSpPr/>
          <p:nvPr/>
        </p:nvSpPr>
        <p:spPr>
          <a:xfrm rot="0" flipH="0" flipV="0">
            <a:off x="4054111" y="2190936"/>
            <a:ext cx="12192" cy="107442"/>
          </a:xfrm>
          <a:custGeom>
            <a:pathLst>
              <a:path w="1016000" h="8953500">
                <a:moveTo>
                  <a:pt x="0" y="8953500"/>
                </a:moveTo>
                <a:lnTo>
                  <a:pt x="1016000" y="8953500"/>
                </a:lnTo>
                <a:lnTo>
                  <a:pt x="1016000" y="2425700"/>
                </a:lnTo>
                <a:lnTo>
                  <a:pt x="0" y="2425700"/>
                </a:lnTo>
                <a:close/>
                <a:moveTo>
                  <a:pt x="0" y="1397000"/>
                </a:moveTo>
                <a:lnTo>
                  <a:pt x="1016000" y="13970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0" name="Freeform 7470"/>
          <p:cNvSpPr/>
          <p:nvPr/>
        </p:nvSpPr>
        <p:spPr>
          <a:xfrm rot="0" flipH="0" flipV="0">
            <a:off x="4087030" y="2220044"/>
            <a:ext cx="61722" cy="78333"/>
          </a:xfrm>
          <a:custGeom>
            <a:pathLst>
              <a:path w="5143500" h="6527800">
                <a:moveTo>
                  <a:pt x="0" y="6527800"/>
                </a:moveTo>
                <a:lnTo>
                  <a:pt x="5143500" y="6527800"/>
                </a:lnTo>
                <a:lnTo>
                  <a:pt x="5143500" y="5638800"/>
                </a:lnTo>
                <a:lnTo>
                  <a:pt x="1206500" y="5638800"/>
                </a:lnTo>
                <a:lnTo>
                  <a:pt x="5041900" y="889000"/>
                </a:lnTo>
                <a:lnTo>
                  <a:pt x="5041900" y="0"/>
                </a:lnTo>
                <a:lnTo>
                  <a:pt x="152400" y="0"/>
                </a:lnTo>
                <a:lnTo>
                  <a:pt x="152400" y="889000"/>
                </a:lnTo>
                <a:lnTo>
                  <a:pt x="3810000" y="889000"/>
                </a:lnTo>
                <a:lnTo>
                  <a:pt x="0" y="56388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1" name="Freeform 7471"/>
          <p:cNvSpPr/>
          <p:nvPr/>
        </p:nvSpPr>
        <p:spPr>
          <a:xfrm rot="0" flipH="0" flipV="0">
            <a:off x="4165516" y="2218216"/>
            <a:ext cx="64312" cy="8199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2" name="Freeform 7472"/>
          <p:cNvSpPr/>
          <p:nvPr/>
        </p:nvSpPr>
        <p:spPr>
          <a:xfrm rot="0" flipH="0" flipV="0">
            <a:off x="4245069" y="2203738"/>
            <a:ext cx="45110" cy="94640"/>
          </a:xfrm>
          <a:custGeom>
            <a:pathLst>
              <a:path w="3759200" h="7886700">
                <a:moveTo>
                  <a:pt x="3149600" y="7886700"/>
                </a:moveTo>
                <a:lnTo>
                  <a:pt x="3759200" y="7886700"/>
                </a:lnTo>
                <a:lnTo>
                  <a:pt x="3759200" y="6959600"/>
                </a:lnTo>
                <a:lnTo>
                  <a:pt x="3149600" y="6959600"/>
                </a:lnTo>
                <a:cubicBezTo>
                  <a:pt x="2489200" y="6959600"/>
                  <a:pt x="2082800" y="6616700"/>
                  <a:pt x="2082800" y="5740400"/>
                </a:cubicBezTo>
                <a:lnTo>
                  <a:pt x="2082800" y="2247900"/>
                </a:lnTo>
                <a:lnTo>
                  <a:pt x="3759200" y="2247900"/>
                </a:lnTo>
                <a:lnTo>
                  <a:pt x="3759200" y="1358900"/>
                </a:lnTo>
                <a:lnTo>
                  <a:pt x="2082800" y="1358900"/>
                </a:lnTo>
                <a:lnTo>
                  <a:pt x="2082800" y="0"/>
                </a:lnTo>
                <a:lnTo>
                  <a:pt x="1066800" y="0"/>
                </a:lnTo>
                <a:lnTo>
                  <a:pt x="1066800" y="1358900"/>
                </a:lnTo>
                <a:lnTo>
                  <a:pt x="0" y="1358900"/>
                </a:lnTo>
                <a:lnTo>
                  <a:pt x="0" y="2247900"/>
                </a:lnTo>
                <a:lnTo>
                  <a:pt x="1066800" y="2247900"/>
                </a:lnTo>
                <a:lnTo>
                  <a:pt x="1066800" y="5765800"/>
                </a:lnTo>
                <a:cubicBezTo>
                  <a:pt x="1066800" y="6819900"/>
                  <a:pt x="1511300" y="7886700"/>
                  <a:pt x="3149600" y="78867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3" name="Freeform 7473"/>
          <p:cNvSpPr/>
          <p:nvPr/>
        </p:nvSpPr>
        <p:spPr>
          <a:xfrm rot="0" flipH="0" flipV="0">
            <a:off x="4310143" y="2190936"/>
            <a:ext cx="12192" cy="107442"/>
          </a:xfrm>
          <a:custGeom>
            <a:pathLst>
              <a:path w="1016000" h="8953500">
                <a:moveTo>
                  <a:pt x="0" y="8953500"/>
                </a:moveTo>
                <a:lnTo>
                  <a:pt x="1016000" y="8953500"/>
                </a:lnTo>
                <a:lnTo>
                  <a:pt x="1016000" y="2425700"/>
                </a:lnTo>
                <a:lnTo>
                  <a:pt x="0" y="2425700"/>
                </a:lnTo>
                <a:close/>
                <a:moveTo>
                  <a:pt x="0" y="1397000"/>
                </a:moveTo>
                <a:lnTo>
                  <a:pt x="1016000" y="13970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4" name="Freeform 7474"/>
          <p:cNvSpPr/>
          <p:nvPr/>
        </p:nvSpPr>
        <p:spPr>
          <a:xfrm rot="0" flipH="0" flipV="0">
            <a:off x="4344129" y="2218216"/>
            <a:ext cx="65074" cy="8199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5" name="Freeform 7475"/>
          <p:cNvSpPr/>
          <p:nvPr/>
        </p:nvSpPr>
        <p:spPr>
          <a:xfrm rot="0" flipH="0" flipV="0">
            <a:off x="4430996" y="2218216"/>
            <a:ext cx="64465" cy="80162"/>
          </a:xfrm>
          <a:custGeom>
            <a:pathLst>
              <a:path w="5372100" h="6680200">
                <a:moveTo>
                  <a:pt x="0" y="6680200"/>
                </a:moveTo>
                <a:lnTo>
                  <a:pt x="1016000" y="6680200"/>
                </a:lnTo>
                <a:lnTo>
                  <a:pt x="1016000" y="1955800"/>
                </a:lnTo>
                <a:cubicBezTo>
                  <a:pt x="1409700" y="1485900"/>
                  <a:pt x="2095500" y="927100"/>
                  <a:pt x="2908300" y="927100"/>
                </a:cubicBezTo>
                <a:cubicBezTo>
                  <a:pt x="3721100" y="927100"/>
                  <a:pt x="4356100" y="1435100"/>
                  <a:pt x="4356100" y="2565400"/>
                </a:cubicBezTo>
                <a:lnTo>
                  <a:pt x="4356100" y="6680200"/>
                </a:lnTo>
                <a:lnTo>
                  <a:pt x="5372100" y="6680200"/>
                </a:lnTo>
                <a:lnTo>
                  <a:pt x="5372100" y="2451100"/>
                </a:lnTo>
                <a:cubicBezTo>
                  <a:pt x="5372100" y="863600"/>
                  <a:pt x="4419600" y="0"/>
                  <a:pt x="3111500" y="0"/>
                </a:cubicBezTo>
                <a:cubicBezTo>
                  <a:pt x="2146300" y="0"/>
                  <a:pt x="1422400" y="4953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6" name="Freeform 7476"/>
          <p:cNvSpPr/>
          <p:nvPr/>
        </p:nvSpPr>
        <p:spPr>
          <a:xfrm rot="0" flipH="0" flipV="0">
            <a:off x="4515274" y="2218216"/>
            <a:ext cx="65532" cy="81991"/>
          </a:xfrm>
          <a:custGeom>
            <a:pathLst>
              <a:path w="5461000" h="6832600">
                <a:moveTo>
                  <a:pt x="2844800" y="6832600"/>
                </a:moveTo>
                <a:cubicBezTo>
                  <a:pt x="4470400" y="6832600"/>
                  <a:pt x="5461000" y="6019800"/>
                  <a:pt x="5461000" y="4838700"/>
                </a:cubicBezTo>
                <a:cubicBezTo>
                  <a:pt x="5461000" y="3797300"/>
                  <a:pt x="4800600" y="3365500"/>
                  <a:pt x="3784600" y="3111500"/>
                </a:cubicBezTo>
                <a:lnTo>
                  <a:pt x="2197100" y="2717800"/>
                </a:lnTo>
                <a:cubicBezTo>
                  <a:pt x="1524000" y="2540000"/>
                  <a:pt x="1270000" y="2311400"/>
                  <a:pt x="1270000" y="1854200"/>
                </a:cubicBezTo>
                <a:cubicBezTo>
                  <a:pt x="1270000" y="1358900"/>
                  <a:pt x="1714500" y="927100"/>
                  <a:pt x="2705100" y="927100"/>
                </a:cubicBezTo>
                <a:cubicBezTo>
                  <a:pt x="3644900" y="927100"/>
                  <a:pt x="4343400" y="1358900"/>
                  <a:pt x="4343400" y="2298700"/>
                </a:cubicBezTo>
                <a:lnTo>
                  <a:pt x="5359400" y="2298700"/>
                </a:lnTo>
                <a:cubicBezTo>
                  <a:pt x="5359400" y="762000"/>
                  <a:pt x="4330700" y="0"/>
                  <a:pt x="2781300" y="0"/>
                </a:cubicBezTo>
                <a:cubicBezTo>
                  <a:pt x="1193800" y="0"/>
                  <a:pt x="254000" y="812800"/>
                  <a:pt x="254000" y="1917700"/>
                </a:cubicBezTo>
                <a:cubicBezTo>
                  <a:pt x="254000" y="2959100"/>
                  <a:pt x="927100" y="3365500"/>
                  <a:pt x="1816100" y="3594100"/>
                </a:cubicBezTo>
                <a:lnTo>
                  <a:pt x="3429000" y="4013200"/>
                </a:lnTo>
                <a:cubicBezTo>
                  <a:pt x="4152900" y="4203700"/>
                  <a:pt x="4445000" y="4445000"/>
                  <a:pt x="4445000" y="4914900"/>
                </a:cubicBezTo>
                <a:cubicBezTo>
                  <a:pt x="4445000" y="5486400"/>
                  <a:pt x="3873500" y="5905500"/>
                  <a:pt x="2921000" y="5905500"/>
                </a:cubicBezTo>
                <a:cubicBezTo>
                  <a:pt x="1905000" y="5905500"/>
                  <a:pt x="1016000" y="5461000"/>
                  <a:pt x="1016000" y="4470400"/>
                </a:cubicBezTo>
                <a:lnTo>
                  <a:pt x="0" y="4470400"/>
                </a:lnTo>
                <a:cubicBezTo>
                  <a:pt x="0" y="6045200"/>
                  <a:pt x="1231900" y="6832600"/>
                  <a:pt x="2844800" y="68326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7" name="Freeform 7477"/>
          <p:cNvSpPr/>
          <p:nvPr/>
        </p:nvSpPr>
        <p:spPr>
          <a:xfrm rot="0" flipH="0" flipV="0">
            <a:off x="4590255" y="2305998"/>
            <a:ext cx="82600" cy="10363"/>
          </a:xfrm>
          <a:custGeom>
            <a:pathLst>
              <a:path w="6883400" h="863600">
                <a:moveTo>
                  <a:pt x="0" y="863600"/>
                </a:moveTo>
                <a:lnTo>
                  <a:pt x="6883400" y="863600"/>
                </a:lnTo>
                <a:lnTo>
                  <a:pt x="6883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8" name="Freeform 7478"/>
          <p:cNvSpPr/>
          <p:nvPr/>
        </p:nvSpPr>
        <p:spPr>
          <a:xfrm rot="0" flipH="0" flipV="0">
            <a:off x="4680780" y="2218216"/>
            <a:ext cx="65532" cy="81991"/>
          </a:xfrm>
          <a:custGeom>
            <a:pathLst>
              <a:path w="5461000" h="6832600">
                <a:moveTo>
                  <a:pt x="2844800" y="6832600"/>
                </a:moveTo>
                <a:cubicBezTo>
                  <a:pt x="4470400" y="6832600"/>
                  <a:pt x="5461000" y="6019800"/>
                  <a:pt x="5461000" y="4838700"/>
                </a:cubicBezTo>
                <a:cubicBezTo>
                  <a:pt x="5461000" y="3797300"/>
                  <a:pt x="4800600" y="3365500"/>
                  <a:pt x="3784600" y="3111500"/>
                </a:cubicBezTo>
                <a:lnTo>
                  <a:pt x="2197100" y="2717800"/>
                </a:lnTo>
                <a:cubicBezTo>
                  <a:pt x="1524000" y="2540000"/>
                  <a:pt x="1270000" y="2311400"/>
                  <a:pt x="1270000" y="1854200"/>
                </a:cubicBezTo>
                <a:cubicBezTo>
                  <a:pt x="1270000" y="1358900"/>
                  <a:pt x="1714500" y="927100"/>
                  <a:pt x="2705100" y="927100"/>
                </a:cubicBezTo>
                <a:cubicBezTo>
                  <a:pt x="3644900" y="927100"/>
                  <a:pt x="4343400" y="1358900"/>
                  <a:pt x="4343400" y="2298700"/>
                </a:cubicBezTo>
                <a:lnTo>
                  <a:pt x="5359400" y="2298700"/>
                </a:lnTo>
                <a:cubicBezTo>
                  <a:pt x="5359400" y="762000"/>
                  <a:pt x="4330700" y="0"/>
                  <a:pt x="2781300" y="0"/>
                </a:cubicBezTo>
                <a:cubicBezTo>
                  <a:pt x="1193800" y="0"/>
                  <a:pt x="254000" y="812800"/>
                  <a:pt x="254000" y="1917700"/>
                </a:cubicBezTo>
                <a:cubicBezTo>
                  <a:pt x="254000" y="2959100"/>
                  <a:pt x="927100" y="3365500"/>
                  <a:pt x="1816100" y="3594100"/>
                </a:cubicBezTo>
                <a:lnTo>
                  <a:pt x="3429000" y="4013200"/>
                </a:lnTo>
                <a:cubicBezTo>
                  <a:pt x="4152900" y="4203700"/>
                  <a:pt x="4445000" y="4445000"/>
                  <a:pt x="4445000" y="4914900"/>
                </a:cubicBezTo>
                <a:cubicBezTo>
                  <a:pt x="4445000" y="5486400"/>
                  <a:pt x="3873500" y="5905500"/>
                  <a:pt x="2921000" y="5905500"/>
                </a:cubicBezTo>
                <a:cubicBezTo>
                  <a:pt x="1905000" y="5905500"/>
                  <a:pt x="1016000" y="5461000"/>
                  <a:pt x="1016000" y="4470400"/>
                </a:cubicBezTo>
                <a:lnTo>
                  <a:pt x="0" y="4470400"/>
                </a:lnTo>
                <a:cubicBezTo>
                  <a:pt x="0" y="6045200"/>
                  <a:pt x="1231900" y="6832600"/>
                  <a:pt x="2844800" y="68326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9" name="Freeform 7479"/>
          <p:cNvSpPr/>
          <p:nvPr/>
        </p:nvSpPr>
        <p:spPr>
          <a:xfrm rot="0" flipH="0" flipV="0">
            <a:off x="4767801" y="2220044"/>
            <a:ext cx="64160" cy="80162"/>
          </a:xfrm>
          <a:custGeom>
            <a:pathLst>
              <a:path w="5346700" h="6680200">
                <a:moveTo>
                  <a:pt x="5346700" y="0"/>
                </a:moveTo>
                <a:lnTo>
                  <a:pt x="4330700" y="0"/>
                </a:lnTo>
                <a:lnTo>
                  <a:pt x="4330700" y="4724400"/>
                </a:lnTo>
                <a:cubicBezTo>
                  <a:pt x="3937000" y="5194300"/>
                  <a:pt x="3251200" y="5753100"/>
                  <a:pt x="2438400" y="5753100"/>
                </a:cubicBezTo>
                <a:cubicBezTo>
                  <a:pt x="1638300" y="5753100"/>
                  <a:pt x="1016000" y="5245100"/>
                  <a:pt x="1016000" y="4114800"/>
                </a:cubicBezTo>
                <a:lnTo>
                  <a:pt x="1016000" y="0"/>
                </a:lnTo>
                <a:lnTo>
                  <a:pt x="0" y="0"/>
                </a:lnTo>
                <a:lnTo>
                  <a:pt x="0" y="4229100"/>
                </a:lnTo>
                <a:cubicBezTo>
                  <a:pt x="0" y="5816600"/>
                  <a:pt x="939800" y="6680200"/>
                  <a:pt x="2235200" y="6680200"/>
                </a:cubicBezTo>
                <a:cubicBezTo>
                  <a:pt x="3200400" y="6680200"/>
                  <a:pt x="3924300" y="6184900"/>
                  <a:pt x="4368800" y="5664200"/>
                </a:cubicBezTo>
                <a:lnTo>
                  <a:pt x="4737100" y="6527800"/>
                </a:lnTo>
                <a:lnTo>
                  <a:pt x="5346700" y="65278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0" name="Freeform 7480"/>
          <p:cNvSpPr/>
          <p:nvPr/>
        </p:nvSpPr>
        <p:spPr>
          <a:xfrm rot="0" flipH="0" flipV="0">
            <a:off x="4857260" y="2218216"/>
            <a:ext cx="65074" cy="104546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1" name="Freeform 7481"/>
          <p:cNvSpPr/>
          <p:nvPr/>
        </p:nvSpPr>
        <p:spPr>
          <a:xfrm rot="0" flipH="0" flipV="0">
            <a:off x="4945346" y="2218216"/>
            <a:ext cx="65074" cy="104546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2" name="Freeform 7482"/>
          <p:cNvSpPr/>
          <p:nvPr/>
        </p:nvSpPr>
        <p:spPr>
          <a:xfrm rot="0" flipH="0" flipV="0">
            <a:off x="5029929" y="2218216"/>
            <a:ext cx="65074" cy="8199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3" name="Freeform 7483"/>
          <p:cNvSpPr/>
          <p:nvPr/>
        </p:nvSpPr>
        <p:spPr>
          <a:xfrm rot="0" flipH="0" flipV="0">
            <a:off x="5116796" y="2218216"/>
            <a:ext cx="38404" cy="80162"/>
          </a:xfrm>
          <a:custGeom>
            <a:pathLst>
              <a:path w="3200400" h="6680200">
                <a:moveTo>
                  <a:pt x="0" y="6680200"/>
                </a:moveTo>
                <a:lnTo>
                  <a:pt x="1016000" y="6680200"/>
                </a:lnTo>
                <a:lnTo>
                  <a:pt x="1016000" y="1905000"/>
                </a:lnTo>
                <a:cubicBezTo>
                  <a:pt x="1524000" y="1295400"/>
                  <a:pt x="2197100" y="990600"/>
                  <a:pt x="3060700" y="990600"/>
                </a:cubicBezTo>
                <a:lnTo>
                  <a:pt x="3200400" y="990600"/>
                </a:lnTo>
                <a:lnTo>
                  <a:pt x="3200400" y="0"/>
                </a:lnTo>
                <a:lnTo>
                  <a:pt x="3035300" y="0"/>
                </a:lnTo>
                <a:cubicBezTo>
                  <a:pt x="2120900" y="0"/>
                  <a:pt x="1346200" y="520700"/>
                  <a:pt x="901700" y="1016000"/>
                </a:cubicBezTo>
                <a:lnTo>
                  <a:pt x="53340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4" name="Freeform 7484"/>
          <p:cNvSpPr/>
          <p:nvPr/>
        </p:nvSpPr>
        <p:spPr>
          <a:xfrm rot="0" flipH="0" flipV="0">
            <a:off x="5163736" y="2203738"/>
            <a:ext cx="45110" cy="94640"/>
          </a:xfrm>
          <a:custGeom>
            <a:pathLst>
              <a:path w="3759200" h="7886700">
                <a:moveTo>
                  <a:pt x="3149600" y="7886700"/>
                </a:moveTo>
                <a:lnTo>
                  <a:pt x="3759200" y="7886700"/>
                </a:lnTo>
                <a:lnTo>
                  <a:pt x="3759200" y="6959600"/>
                </a:lnTo>
                <a:lnTo>
                  <a:pt x="3149600" y="6959600"/>
                </a:lnTo>
                <a:cubicBezTo>
                  <a:pt x="2489200" y="6959600"/>
                  <a:pt x="2082800" y="6616700"/>
                  <a:pt x="2082800" y="5740400"/>
                </a:cubicBezTo>
                <a:lnTo>
                  <a:pt x="2082800" y="2247900"/>
                </a:lnTo>
                <a:lnTo>
                  <a:pt x="3759200" y="2247900"/>
                </a:lnTo>
                <a:lnTo>
                  <a:pt x="3759200" y="1358900"/>
                </a:lnTo>
                <a:lnTo>
                  <a:pt x="2082800" y="1358900"/>
                </a:lnTo>
                <a:lnTo>
                  <a:pt x="2082800" y="0"/>
                </a:lnTo>
                <a:lnTo>
                  <a:pt x="1066800" y="0"/>
                </a:lnTo>
                <a:lnTo>
                  <a:pt x="1066800" y="1358900"/>
                </a:lnTo>
                <a:lnTo>
                  <a:pt x="0" y="1358900"/>
                </a:lnTo>
                <a:lnTo>
                  <a:pt x="0" y="2247900"/>
                </a:lnTo>
                <a:lnTo>
                  <a:pt x="1066800" y="2247900"/>
                </a:lnTo>
                <a:lnTo>
                  <a:pt x="1066800" y="5765800"/>
                </a:lnTo>
                <a:cubicBezTo>
                  <a:pt x="1066800" y="6819900"/>
                  <a:pt x="1511300" y="7886700"/>
                  <a:pt x="3149600" y="7886700"/>
                </a:cubicBez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5" name="Freeform 7485"/>
          <p:cNvSpPr/>
          <p:nvPr/>
        </p:nvSpPr>
        <p:spPr>
          <a:xfrm rot="0" flipH="0" flipV="0">
            <a:off x="5222715" y="2182859"/>
            <a:ext cx="56997" cy="130759"/>
          </a:xfrm>
          <a:custGeom>
            <a:pathLst>
              <a:path w="4749800" h="10896600">
                <a:moveTo>
                  <a:pt x="0" y="10896600"/>
                </a:moveTo>
                <a:lnTo>
                  <a:pt x="914400" y="10896600"/>
                </a:lnTo>
                <a:lnTo>
                  <a:pt x="4749800" y="368300"/>
                </a:lnTo>
                <a:lnTo>
                  <a:pt x="4749800" y="0"/>
                </a:lnTo>
                <a:lnTo>
                  <a:pt x="3835400" y="0"/>
                </a:lnTo>
                <a:lnTo>
                  <a:pt x="0" y="10528300"/>
                </a:lnTo>
                <a:close/>
              </a:path>
            </a:pathLst>
          </a:custGeom>
          <a:solidFill>
            <a:srgbClr val="005CA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54" name="Picture 154"/>
          <p:cNvPicPr>
            <a:picLocks noChangeAspect="0" noChangeArrowheads="1"/>
          </p:cNvPicPr>
          <p:nvPr/>
        </p:nvPicPr>
        <p:blipFill>
          <a:blip r:embed="rId15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7043" y="473164"/>
            <a:ext cx="5160263" cy="2255517"/>
          </a:xfrm>
          <a:prstGeom prst="rect">
            <a:avLst/>
          </a:prstGeom>
          <a:noFill/>
          <a:extLst/>
        </p:spPr>
      </p:pic>
      <p:sp>
        <p:nvSpPr>
          <p:cNvPr id="155" name="Freeform 155"/>
          <p:cNvSpPr/>
          <p:nvPr/>
        </p:nvSpPr>
        <p:spPr>
          <a:xfrm rot="0" flipH="0" flipV="0">
            <a:off x="312369" y="579095"/>
            <a:ext cx="4768075" cy="1862074"/>
          </a:xfrm>
          <a:custGeom>
            <a:pathLst>
              <a:path w="4768075" h="1862074">
                <a:moveTo>
                  <a:pt x="4768075" y="1862074"/>
                </a:moveTo>
                <a:lnTo>
                  <a:pt x="0" y="1862074"/>
                </a:lnTo>
                <a:lnTo>
                  <a:pt x="0" y="0"/>
                </a:lnTo>
                <a:lnTo>
                  <a:pt x="4768075" y="0"/>
                </a:lnTo>
                <a:lnTo>
                  <a:pt x="4768075" y="186207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6" name="Picture 156"/>
          <p:cNvPicPr>
            <a:picLocks noChangeAspect="0" noChangeArrowheads="1"/>
          </p:cNvPicPr>
          <p:nvPr/>
        </p:nvPicPr>
        <p:blipFill>
          <a:blip r:embed="rId15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330117" y="469507"/>
            <a:ext cx="5672323" cy="2273802"/>
          </a:xfrm>
          <a:prstGeom prst="rect">
            <a:avLst/>
          </a:prstGeom>
          <a:noFill/>
          <a:extLst/>
        </p:spPr>
      </p:pic>
      <p:sp>
        <p:nvSpPr>
          <p:cNvPr id="157" name="Freeform 157"/>
          <p:cNvSpPr/>
          <p:nvPr/>
        </p:nvSpPr>
        <p:spPr>
          <a:xfrm rot="0" flipH="0" flipV="0">
            <a:off x="5441594" y="579095"/>
            <a:ext cx="5259197" cy="1862074"/>
          </a:xfrm>
          <a:custGeom>
            <a:pathLst>
              <a:path w="5259197" h="1862074">
                <a:moveTo>
                  <a:pt x="5259197" y="1862074"/>
                </a:moveTo>
                <a:lnTo>
                  <a:pt x="0" y="1862074"/>
                </a:lnTo>
                <a:lnTo>
                  <a:pt x="0" y="0"/>
                </a:lnTo>
                <a:lnTo>
                  <a:pt x="5259197" y="0"/>
                </a:lnTo>
                <a:lnTo>
                  <a:pt x="5259197" y="1862074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58"/>
          <p:cNvSpPr/>
          <p:nvPr/>
        </p:nvSpPr>
        <p:spPr>
          <a:xfrm rot="0" flipH="0" flipV="0">
            <a:off x="8401607" y="1080501"/>
            <a:ext cx="0" cy="403669"/>
          </a:xfrm>
          <a:custGeom>
            <a:pathLst>
              <a:path w="0" h="403669">
                <a:moveTo>
                  <a:pt x="0" y="0"/>
                </a:moveTo>
                <a:lnTo>
                  <a:pt x="0" y="403669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Freeform 159"/>
          <p:cNvSpPr/>
          <p:nvPr/>
        </p:nvSpPr>
        <p:spPr>
          <a:xfrm rot="0" flipH="0" flipV="0">
            <a:off x="6119564" y="1080576"/>
            <a:ext cx="0" cy="403669"/>
          </a:xfrm>
          <a:custGeom>
            <a:pathLst>
              <a:path w="0" h="403669">
                <a:moveTo>
                  <a:pt x="0" y="0"/>
                </a:moveTo>
                <a:lnTo>
                  <a:pt x="0" y="403669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Freeform 160"/>
          <p:cNvSpPr/>
          <p:nvPr/>
        </p:nvSpPr>
        <p:spPr>
          <a:xfrm rot="0" flipH="0" flipV="0">
            <a:off x="6712507" y="4294417"/>
            <a:ext cx="0" cy="574840"/>
          </a:xfrm>
          <a:custGeom>
            <a:pathLst>
              <a:path w="0" h="574840">
                <a:moveTo>
                  <a:pt x="0" y="57484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Freeform 161"/>
          <p:cNvSpPr/>
          <p:nvPr/>
        </p:nvSpPr>
        <p:spPr>
          <a:xfrm rot="0" flipH="0" flipV="0">
            <a:off x="1183791" y="2954676"/>
            <a:ext cx="0" cy="576364"/>
          </a:xfrm>
          <a:custGeom>
            <a:pathLst>
              <a:path w="0" h="576364">
                <a:moveTo>
                  <a:pt x="0" y="0"/>
                </a:moveTo>
                <a:lnTo>
                  <a:pt x="0" y="576364"/>
                </a:lnTo>
              </a:path>
            </a:pathLst>
          </a:custGeom>
          <a:noFill/>
          <a:ln w="5283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62"/>
          <p:cNvSpPr/>
          <p:nvPr/>
        </p:nvSpPr>
        <p:spPr>
          <a:xfrm rot="0" flipH="0" flipV="0">
            <a:off x="6712507" y="2954676"/>
            <a:ext cx="0" cy="986142"/>
          </a:xfrm>
          <a:custGeom>
            <a:pathLst>
              <a:path w="0" h="986142">
                <a:moveTo>
                  <a:pt x="0" y="0"/>
                </a:moveTo>
                <a:lnTo>
                  <a:pt x="0" y="986142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Freeform 163"/>
          <p:cNvSpPr/>
          <p:nvPr/>
        </p:nvSpPr>
        <p:spPr>
          <a:xfrm rot="0" flipH="0" flipV="0">
            <a:off x="700162" y="2710046"/>
            <a:ext cx="3748036" cy="0"/>
          </a:xfrm>
          <a:custGeom>
            <a:pathLst>
              <a:path w="3748036" h="0">
                <a:moveTo>
                  <a:pt x="0" y="0"/>
                </a:moveTo>
                <a:lnTo>
                  <a:pt x="3748036" y="0"/>
                </a:lnTo>
              </a:path>
            </a:pathLst>
          </a:custGeom>
          <a:noFill/>
          <a:ln w="9525" cap="flat" cmpd="sng">
            <a:solidFill>
              <a:srgbClr val="0A2332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 rot="0" flipH="0" flipV="0">
            <a:off x="6777383" y="2710046"/>
            <a:ext cx="3748036" cy="0"/>
          </a:xfrm>
          <a:custGeom>
            <a:pathLst>
              <a:path w="3748036" h="0">
                <a:moveTo>
                  <a:pt x="0" y="0"/>
                </a:moveTo>
                <a:lnTo>
                  <a:pt x="3748036" y="0"/>
                </a:lnTo>
              </a:path>
            </a:pathLst>
          </a:custGeom>
          <a:noFill/>
          <a:ln w="9525" cap="flat" cmpd="sng">
            <a:solidFill>
              <a:srgbClr val="0A2332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Freeform 165"/>
          <p:cNvSpPr/>
          <p:nvPr/>
        </p:nvSpPr>
        <p:spPr>
          <a:xfrm rot="0" flipH="0" flipV="0">
            <a:off x="1185415" y="3771296"/>
            <a:ext cx="0" cy="1618475"/>
          </a:xfrm>
          <a:custGeom>
            <a:pathLst>
              <a:path w="0" h="1618475">
                <a:moveTo>
                  <a:pt x="0" y="0"/>
                </a:moveTo>
                <a:lnTo>
                  <a:pt x="0" y="1618475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6" name="Picture 166"/>
          <p:cNvPicPr>
            <a:picLocks noChangeAspect="0" noChangeArrowheads="1"/>
          </p:cNvPicPr>
          <p:nvPr/>
        </p:nvPicPr>
        <p:blipFill>
          <a:blip r:embed="rId1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097237" y="3383485"/>
            <a:ext cx="349415" cy="349415"/>
          </a:xfrm>
          <a:prstGeom prst="rect">
            <a:avLst/>
          </a:prstGeom>
          <a:noFill/>
          <a:extLst/>
        </p:spPr>
      </p:pic>
      <p:sp>
        <p:nvSpPr>
          <p:cNvPr id="167" name="Freeform 167"/>
          <p:cNvSpPr/>
          <p:nvPr/>
        </p:nvSpPr>
        <p:spPr>
          <a:xfrm rot="0" flipH="0" flipV="0">
            <a:off x="6417043" y="3278788"/>
            <a:ext cx="173926" cy="218375"/>
          </a:xfrm>
          <a:custGeom>
            <a:pathLst>
              <a:path w="173926" h="218375">
                <a:moveTo>
                  <a:pt x="130327" y="202615"/>
                </a:moveTo>
                <a:lnTo>
                  <a:pt x="130327" y="117957"/>
                </a:lnTo>
                <a:cubicBezTo>
                  <a:pt x="130327" y="115354"/>
                  <a:pt x="132524" y="113233"/>
                  <a:pt x="135229" y="113233"/>
                </a:cubicBezTo>
                <a:lnTo>
                  <a:pt x="156400" y="113233"/>
                </a:lnTo>
                <a:cubicBezTo>
                  <a:pt x="162813" y="113233"/>
                  <a:pt x="168490" y="109753"/>
                  <a:pt x="171208" y="104152"/>
                </a:cubicBezTo>
                <a:cubicBezTo>
                  <a:pt x="173926" y="98539"/>
                  <a:pt x="173049" y="92113"/>
                  <a:pt x="168934" y="87363"/>
                </a:cubicBezTo>
                <a:lnTo>
                  <a:pt x="99505" y="7201"/>
                </a:lnTo>
                <a:cubicBezTo>
                  <a:pt x="93282" y="0"/>
                  <a:pt x="80645" y="0"/>
                  <a:pt x="74422" y="7201"/>
                </a:cubicBezTo>
                <a:lnTo>
                  <a:pt x="4991" y="87363"/>
                </a:lnTo>
                <a:cubicBezTo>
                  <a:pt x="876" y="92113"/>
                  <a:pt x="0" y="98539"/>
                  <a:pt x="2718" y="104152"/>
                </a:cubicBezTo>
                <a:cubicBezTo>
                  <a:pt x="5436" y="109753"/>
                  <a:pt x="11113" y="113233"/>
                  <a:pt x="17526" y="113233"/>
                </a:cubicBezTo>
                <a:lnTo>
                  <a:pt x="38697" y="113233"/>
                </a:lnTo>
                <a:cubicBezTo>
                  <a:pt x="41402" y="113233"/>
                  <a:pt x="43599" y="115354"/>
                  <a:pt x="43599" y="117957"/>
                </a:cubicBezTo>
                <a:lnTo>
                  <a:pt x="43599" y="202615"/>
                </a:lnTo>
                <a:cubicBezTo>
                  <a:pt x="43599" y="211314"/>
                  <a:pt x="50940" y="218375"/>
                  <a:pt x="59944" y="218375"/>
                </a:cubicBezTo>
                <a:lnTo>
                  <a:pt x="113983" y="218375"/>
                </a:lnTo>
                <a:cubicBezTo>
                  <a:pt x="122987" y="218375"/>
                  <a:pt x="130327" y="211314"/>
                  <a:pt x="130327" y="202615"/>
                </a:cubicBezTo>
              </a:path>
            </a:pathLst>
          </a:custGeom>
          <a:solidFill>
            <a:srgbClr val="FFFFFF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8" name="Picture 168"/>
          <p:cNvPicPr>
            <a:picLocks noChangeAspect="0" noChangeArrowheads="1"/>
          </p:cNvPicPr>
          <p:nvPr/>
        </p:nvPicPr>
        <p:blipFill>
          <a:blip r:embed="rId1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99222" y="3261975"/>
            <a:ext cx="209575" cy="254165"/>
          </a:xfrm>
          <a:prstGeom prst="rect">
            <a:avLst/>
          </a:prstGeom>
          <a:noFill/>
          <a:extLst/>
        </p:spPr>
      </p:pic>
      <p:sp>
        <p:nvSpPr>
          <p:cNvPr id="169" name="Freeform 169"/>
          <p:cNvSpPr/>
          <p:nvPr/>
        </p:nvSpPr>
        <p:spPr>
          <a:xfrm rot="0" flipH="0" flipV="0">
            <a:off x="6304926" y="3293157"/>
            <a:ext cx="224725" cy="263944"/>
          </a:xfrm>
          <a:custGeom>
            <a:pathLst>
              <a:path w="224725" h="263944">
                <a:moveTo>
                  <a:pt x="85343" y="263944"/>
                </a:moveTo>
                <a:cubicBezTo>
                  <a:pt x="63284" y="263944"/>
                  <a:pt x="45326" y="246241"/>
                  <a:pt x="45326" y="224498"/>
                </a:cubicBezTo>
                <a:lnTo>
                  <a:pt x="45326" y="158801"/>
                </a:lnTo>
                <a:lnTo>
                  <a:pt x="42926" y="158801"/>
                </a:lnTo>
                <a:cubicBezTo>
                  <a:pt x="27368" y="158801"/>
                  <a:pt x="13525" y="150191"/>
                  <a:pt x="6807" y="136360"/>
                </a:cubicBezTo>
                <a:cubicBezTo>
                  <a:pt x="0" y="122301"/>
                  <a:pt x="2222" y="105575"/>
                  <a:pt x="12484" y="93739"/>
                </a:cubicBezTo>
                <a:lnTo>
                  <a:pt x="81914" y="13577"/>
                </a:lnTo>
                <a:cubicBezTo>
                  <a:pt x="89394" y="4941"/>
                  <a:pt x="100481" y="0"/>
                  <a:pt x="112355" y="0"/>
                </a:cubicBezTo>
                <a:cubicBezTo>
                  <a:pt x="124243" y="0"/>
                  <a:pt x="135342" y="4953"/>
                  <a:pt x="142797" y="13577"/>
                </a:cubicBezTo>
                <a:lnTo>
                  <a:pt x="212228" y="93739"/>
                </a:lnTo>
                <a:cubicBezTo>
                  <a:pt x="222503" y="105601"/>
                  <a:pt x="224725" y="122327"/>
                  <a:pt x="217892" y="136373"/>
                </a:cubicBezTo>
                <a:cubicBezTo>
                  <a:pt x="211199" y="150191"/>
                  <a:pt x="197344" y="158801"/>
                  <a:pt x="181786" y="158801"/>
                </a:cubicBezTo>
                <a:lnTo>
                  <a:pt x="179399" y="158801"/>
                </a:lnTo>
                <a:lnTo>
                  <a:pt x="179399" y="224498"/>
                </a:lnTo>
                <a:cubicBezTo>
                  <a:pt x="179399" y="246241"/>
                  <a:pt x="161441" y="263944"/>
                  <a:pt x="139368" y="263944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Freeform 170"/>
          <p:cNvSpPr/>
          <p:nvPr/>
        </p:nvSpPr>
        <p:spPr>
          <a:xfrm rot="0" flipH="0" flipV="0">
            <a:off x="6330326" y="3315046"/>
            <a:ext cx="173925" cy="218376"/>
          </a:xfrm>
          <a:custGeom>
            <a:pathLst>
              <a:path w="173925" h="218376">
                <a:moveTo>
                  <a:pt x="130314" y="202603"/>
                </a:moveTo>
                <a:lnTo>
                  <a:pt x="130314" y="117958"/>
                </a:lnTo>
                <a:cubicBezTo>
                  <a:pt x="130314" y="115342"/>
                  <a:pt x="132523" y="113221"/>
                  <a:pt x="135228" y="113221"/>
                </a:cubicBezTo>
                <a:lnTo>
                  <a:pt x="156399" y="113221"/>
                </a:lnTo>
                <a:cubicBezTo>
                  <a:pt x="162813" y="113221"/>
                  <a:pt x="168477" y="109741"/>
                  <a:pt x="171195" y="104140"/>
                </a:cubicBezTo>
                <a:cubicBezTo>
                  <a:pt x="173925" y="98540"/>
                  <a:pt x="173049" y="92101"/>
                  <a:pt x="168934" y="87351"/>
                </a:cubicBezTo>
                <a:lnTo>
                  <a:pt x="99504" y="7189"/>
                </a:lnTo>
                <a:cubicBezTo>
                  <a:pt x="93269" y="0"/>
                  <a:pt x="80645" y="0"/>
                  <a:pt x="74422" y="7189"/>
                </a:cubicBezTo>
                <a:lnTo>
                  <a:pt x="4978" y="87351"/>
                </a:lnTo>
                <a:cubicBezTo>
                  <a:pt x="876" y="92101"/>
                  <a:pt x="0" y="98540"/>
                  <a:pt x="2718" y="104140"/>
                </a:cubicBezTo>
                <a:cubicBezTo>
                  <a:pt x="5435" y="109741"/>
                  <a:pt x="11112" y="113221"/>
                  <a:pt x="17526" y="113221"/>
                </a:cubicBezTo>
                <a:lnTo>
                  <a:pt x="38697" y="113221"/>
                </a:lnTo>
                <a:cubicBezTo>
                  <a:pt x="41402" y="113221"/>
                  <a:pt x="43599" y="115342"/>
                  <a:pt x="43599" y="117958"/>
                </a:cubicBezTo>
                <a:lnTo>
                  <a:pt x="43599" y="202603"/>
                </a:lnTo>
                <a:cubicBezTo>
                  <a:pt x="43599" y="211302"/>
                  <a:pt x="50927" y="218376"/>
                  <a:pt x="59944" y="218376"/>
                </a:cubicBezTo>
                <a:lnTo>
                  <a:pt x="113970" y="218376"/>
                </a:lnTo>
                <a:cubicBezTo>
                  <a:pt x="122987" y="218376"/>
                  <a:pt x="130314" y="211302"/>
                  <a:pt x="130314" y="202603"/>
                </a:cubicBezTo>
              </a:path>
            </a:pathLst>
          </a:custGeom>
          <a:solidFill>
            <a:srgbClr val="FFFFFF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Freeform 171"/>
          <p:cNvSpPr/>
          <p:nvPr/>
        </p:nvSpPr>
        <p:spPr>
          <a:xfrm rot="0" flipH="0" flipV="0">
            <a:off x="6330326" y="3315046"/>
            <a:ext cx="173925" cy="218376"/>
          </a:xfrm>
          <a:custGeom>
            <a:pathLst>
              <a:path w="173925" h="218376">
                <a:moveTo>
                  <a:pt x="130314" y="202603"/>
                </a:moveTo>
                <a:lnTo>
                  <a:pt x="130314" y="117958"/>
                </a:lnTo>
                <a:cubicBezTo>
                  <a:pt x="130314" y="115342"/>
                  <a:pt x="132523" y="113221"/>
                  <a:pt x="135228" y="113221"/>
                </a:cubicBezTo>
                <a:lnTo>
                  <a:pt x="156399" y="113221"/>
                </a:lnTo>
                <a:cubicBezTo>
                  <a:pt x="162813" y="113221"/>
                  <a:pt x="168477" y="109741"/>
                  <a:pt x="171195" y="104140"/>
                </a:cubicBezTo>
                <a:cubicBezTo>
                  <a:pt x="173925" y="98540"/>
                  <a:pt x="173049" y="92101"/>
                  <a:pt x="168934" y="87351"/>
                </a:cubicBezTo>
                <a:lnTo>
                  <a:pt x="99504" y="7189"/>
                </a:lnTo>
                <a:cubicBezTo>
                  <a:pt x="93269" y="0"/>
                  <a:pt x="80645" y="0"/>
                  <a:pt x="74422" y="7189"/>
                </a:cubicBezTo>
                <a:lnTo>
                  <a:pt x="4978" y="87351"/>
                </a:lnTo>
                <a:cubicBezTo>
                  <a:pt x="876" y="92101"/>
                  <a:pt x="0" y="98540"/>
                  <a:pt x="2718" y="104140"/>
                </a:cubicBezTo>
                <a:cubicBezTo>
                  <a:pt x="5435" y="109741"/>
                  <a:pt x="11112" y="113221"/>
                  <a:pt x="17526" y="113221"/>
                </a:cubicBezTo>
                <a:lnTo>
                  <a:pt x="38697" y="113221"/>
                </a:lnTo>
                <a:cubicBezTo>
                  <a:pt x="41402" y="113221"/>
                  <a:pt x="43599" y="115342"/>
                  <a:pt x="43599" y="117958"/>
                </a:cubicBezTo>
                <a:lnTo>
                  <a:pt x="43599" y="202603"/>
                </a:lnTo>
                <a:cubicBezTo>
                  <a:pt x="43599" y="211302"/>
                  <a:pt x="50927" y="218376"/>
                  <a:pt x="59944" y="218376"/>
                </a:cubicBezTo>
                <a:lnTo>
                  <a:pt x="113970" y="218376"/>
                </a:lnTo>
                <a:cubicBezTo>
                  <a:pt x="122987" y="218376"/>
                  <a:pt x="130314" y="211302"/>
                  <a:pt x="130314" y="202603"/>
                </a:cubicBezTo>
              </a:path>
            </a:pathLst>
          </a:custGeom>
          <a:solidFill>
            <a:srgbClr val="FFFFFF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2" name="Picture 172"/>
          <p:cNvPicPr>
            <a:picLocks noChangeAspect="0" noChangeArrowheads="1"/>
          </p:cNvPicPr>
          <p:nvPr/>
        </p:nvPicPr>
        <p:blipFill>
          <a:blip r:embed="rId1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12499" y="3298226"/>
            <a:ext cx="209573" cy="254152"/>
          </a:xfrm>
          <a:prstGeom prst="rect">
            <a:avLst/>
          </a:prstGeom>
          <a:noFill/>
          <a:extLst/>
        </p:spPr>
      </p:pic>
      <p:sp>
        <p:nvSpPr>
          <p:cNvPr id="173" name="Freeform 173"/>
          <p:cNvSpPr/>
          <p:nvPr/>
        </p:nvSpPr>
        <p:spPr>
          <a:xfrm rot="0" flipH="0" flipV="0">
            <a:off x="6352958" y="3503045"/>
            <a:ext cx="50227" cy="50215"/>
          </a:xfrm>
          <a:custGeom>
            <a:pathLst>
              <a:path w="50227" h="50215">
                <a:moveTo>
                  <a:pt x="25107" y="0"/>
                </a:moveTo>
                <a:cubicBezTo>
                  <a:pt x="38975" y="0"/>
                  <a:pt x="50227" y="11239"/>
                  <a:pt x="50227" y="25107"/>
                </a:cubicBezTo>
                <a:cubicBezTo>
                  <a:pt x="50227" y="38976"/>
                  <a:pt x="38975" y="50215"/>
                  <a:pt x="25107" y="50215"/>
                </a:cubicBezTo>
                <a:cubicBezTo>
                  <a:pt x="11239" y="50215"/>
                  <a:pt x="0" y="38976"/>
                  <a:pt x="0" y="25107"/>
                </a:cubicBezTo>
                <a:cubicBezTo>
                  <a:pt x="0" y="11239"/>
                  <a:pt x="11239" y="0"/>
                  <a:pt x="25107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Freeform 174"/>
          <p:cNvSpPr/>
          <p:nvPr/>
        </p:nvSpPr>
        <p:spPr>
          <a:xfrm rot="0" flipH="0" flipV="0">
            <a:off x="6368732" y="3518815"/>
            <a:ext cx="18668" cy="18669"/>
          </a:xfrm>
          <a:custGeom>
            <a:pathLst>
              <a:path w="18668" h="18669">
                <a:moveTo>
                  <a:pt x="9334" y="0"/>
                </a:moveTo>
                <a:cubicBezTo>
                  <a:pt x="14490" y="0"/>
                  <a:pt x="18668" y="4178"/>
                  <a:pt x="18668" y="9334"/>
                </a:cubicBezTo>
                <a:cubicBezTo>
                  <a:pt x="18668" y="14490"/>
                  <a:pt x="14490" y="18669"/>
                  <a:pt x="9334" y="18669"/>
                </a:cubicBezTo>
                <a:cubicBezTo>
                  <a:pt x="4191" y="18669"/>
                  <a:pt x="0" y="14490"/>
                  <a:pt x="0" y="9334"/>
                </a:cubicBezTo>
                <a:cubicBezTo>
                  <a:pt x="0" y="4178"/>
                  <a:pt x="4191" y="0"/>
                  <a:pt x="9334" y="0"/>
                </a:cubicBezTo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Freeform 175"/>
          <p:cNvSpPr/>
          <p:nvPr/>
        </p:nvSpPr>
        <p:spPr>
          <a:xfrm rot="0" flipH="0" flipV="0">
            <a:off x="6213209" y="4659389"/>
            <a:ext cx="393915" cy="155625"/>
          </a:xfrm>
          <a:custGeom>
            <a:pathLst>
              <a:path w="393915" h="155625">
                <a:moveTo>
                  <a:pt x="191236" y="155625"/>
                </a:moveTo>
                <a:lnTo>
                  <a:pt x="10998" y="147840"/>
                </a:lnTo>
                <a:lnTo>
                  <a:pt x="11532" y="135318"/>
                </a:lnTo>
                <a:lnTo>
                  <a:pt x="191502" y="143103"/>
                </a:lnTo>
                <a:cubicBezTo>
                  <a:pt x="234034" y="143091"/>
                  <a:pt x="249833" y="140347"/>
                  <a:pt x="287603" y="119812"/>
                </a:cubicBezTo>
                <a:lnTo>
                  <a:pt x="368210" y="70040"/>
                </a:lnTo>
                <a:cubicBezTo>
                  <a:pt x="377964" y="63804"/>
                  <a:pt x="380135" y="56845"/>
                  <a:pt x="377913" y="52743"/>
                </a:cubicBezTo>
                <a:cubicBezTo>
                  <a:pt x="375703" y="48628"/>
                  <a:pt x="368731" y="46596"/>
                  <a:pt x="359688" y="50647"/>
                </a:cubicBezTo>
                <a:cubicBezTo>
                  <a:pt x="357174" y="52184"/>
                  <a:pt x="283209" y="95720"/>
                  <a:pt x="239813" y="99593"/>
                </a:cubicBezTo>
                <a:cubicBezTo>
                  <a:pt x="218528" y="101485"/>
                  <a:pt x="157391" y="95707"/>
                  <a:pt x="154800" y="95466"/>
                </a:cubicBezTo>
                <a:cubicBezTo>
                  <a:pt x="147193" y="96240"/>
                  <a:pt x="139281" y="89979"/>
                  <a:pt x="138112" y="81331"/>
                </a:cubicBezTo>
                <a:cubicBezTo>
                  <a:pt x="137528" y="76987"/>
                  <a:pt x="138697" y="72682"/>
                  <a:pt x="141427" y="69202"/>
                </a:cubicBezTo>
                <a:cubicBezTo>
                  <a:pt x="144208" y="65659"/>
                  <a:pt x="148234" y="63436"/>
                  <a:pt x="152756" y="62941"/>
                </a:cubicBezTo>
                <a:lnTo>
                  <a:pt x="255574" y="51968"/>
                </a:lnTo>
                <a:cubicBezTo>
                  <a:pt x="259968" y="51447"/>
                  <a:pt x="263841" y="47574"/>
                  <a:pt x="266305" y="44412"/>
                </a:cubicBezTo>
                <a:cubicBezTo>
                  <a:pt x="270064" y="39586"/>
                  <a:pt x="269544" y="32829"/>
                  <a:pt x="265099" y="29057"/>
                </a:cubicBezTo>
                <a:cubicBezTo>
                  <a:pt x="262013" y="26428"/>
                  <a:pt x="258050" y="24943"/>
                  <a:pt x="253935" y="24879"/>
                </a:cubicBezTo>
                <a:cubicBezTo>
                  <a:pt x="227189" y="24460"/>
                  <a:pt x="166421" y="24130"/>
                  <a:pt x="144297" y="24130"/>
                </a:cubicBezTo>
                <a:cubicBezTo>
                  <a:pt x="133896" y="24130"/>
                  <a:pt x="123342" y="21615"/>
                  <a:pt x="112154" y="18935"/>
                </a:cubicBezTo>
                <a:cubicBezTo>
                  <a:pt x="98971" y="15786"/>
                  <a:pt x="85344" y="12522"/>
                  <a:pt x="69532" y="12522"/>
                </a:cubicBezTo>
                <a:cubicBezTo>
                  <a:pt x="29629" y="12522"/>
                  <a:pt x="6883" y="26378"/>
                  <a:pt x="6655" y="26505"/>
                </a:cubicBezTo>
                <a:lnTo>
                  <a:pt x="0" y="15900"/>
                </a:lnTo>
                <a:cubicBezTo>
                  <a:pt x="1016" y="15252"/>
                  <a:pt x="25756" y="0"/>
                  <a:pt x="69532" y="0"/>
                </a:cubicBezTo>
                <a:cubicBezTo>
                  <a:pt x="86817" y="0"/>
                  <a:pt x="101829" y="3581"/>
                  <a:pt x="115075" y="6756"/>
                </a:cubicBezTo>
                <a:cubicBezTo>
                  <a:pt x="125971" y="9347"/>
                  <a:pt x="135395" y="11607"/>
                  <a:pt x="144297" y="11607"/>
                </a:cubicBezTo>
                <a:cubicBezTo>
                  <a:pt x="166459" y="11607"/>
                  <a:pt x="227342" y="11938"/>
                  <a:pt x="254126" y="12344"/>
                </a:cubicBezTo>
                <a:cubicBezTo>
                  <a:pt x="261149" y="12458"/>
                  <a:pt x="267931" y="14998"/>
                  <a:pt x="273227" y="19520"/>
                </a:cubicBezTo>
                <a:cubicBezTo>
                  <a:pt x="282777" y="27648"/>
                  <a:pt x="284085" y="41961"/>
                  <a:pt x="276186" y="52121"/>
                </a:cubicBezTo>
                <a:cubicBezTo>
                  <a:pt x="270471" y="59448"/>
                  <a:pt x="264007" y="63589"/>
                  <a:pt x="256983" y="64427"/>
                </a:cubicBezTo>
                <a:lnTo>
                  <a:pt x="154076" y="75400"/>
                </a:lnTo>
                <a:cubicBezTo>
                  <a:pt x="152946" y="75527"/>
                  <a:pt x="151968" y="76073"/>
                  <a:pt x="151282" y="76924"/>
                </a:cubicBezTo>
                <a:cubicBezTo>
                  <a:pt x="150673" y="77724"/>
                  <a:pt x="150406" y="78689"/>
                  <a:pt x="150533" y="79667"/>
                </a:cubicBezTo>
                <a:cubicBezTo>
                  <a:pt x="150800" y="81699"/>
                  <a:pt x="152616" y="83172"/>
                  <a:pt x="154889" y="82982"/>
                </a:cubicBezTo>
                <a:cubicBezTo>
                  <a:pt x="156616" y="83045"/>
                  <a:pt x="218642" y="88925"/>
                  <a:pt x="238695" y="87109"/>
                </a:cubicBezTo>
                <a:cubicBezTo>
                  <a:pt x="279285" y="83490"/>
                  <a:pt x="353186" y="39992"/>
                  <a:pt x="353935" y="39547"/>
                </a:cubicBezTo>
                <a:cubicBezTo>
                  <a:pt x="370547" y="32029"/>
                  <a:pt x="383945" y="37579"/>
                  <a:pt x="388936" y="46787"/>
                </a:cubicBezTo>
                <a:cubicBezTo>
                  <a:pt x="393915" y="55981"/>
                  <a:pt x="391502" y="70028"/>
                  <a:pt x="374878" y="80657"/>
                </a:cubicBezTo>
                <a:lnTo>
                  <a:pt x="293877" y="130645"/>
                </a:lnTo>
                <a:cubicBezTo>
                  <a:pt x="253669" y="152539"/>
                  <a:pt x="235901" y="155625"/>
                  <a:pt x="191236" y="155625"/>
                </a:cubicBezTo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6" name="Picture 176"/>
          <p:cNvPicPr>
            <a:picLocks noChangeAspect="0" noChangeArrowheads="1"/>
          </p:cNvPicPr>
          <p:nvPr/>
        </p:nvPicPr>
        <p:blipFill>
          <a:blip r:embed="rId1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08583" y="4651524"/>
            <a:ext cx="134875" cy="186583"/>
          </a:xfrm>
          <a:prstGeom prst="rect">
            <a:avLst/>
          </a:prstGeom>
          <a:noFill/>
          <a:extLst/>
        </p:spPr>
      </p:pic>
      <p:sp>
        <p:nvSpPr>
          <p:cNvPr id="177" name="Freeform 177"/>
          <p:cNvSpPr/>
          <p:nvPr/>
        </p:nvSpPr>
        <p:spPr>
          <a:xfrm rot="0" flipH="0" flipV="0">
            <a:off x="6255007" y="4367406"/>
            <a:ext cx="266293" cy="266292"/>
          </a:xfrm>
          <a:custGeom>
            <a:pathLst>
              <a:path w="266293" h="266292">
                <a:moveTo>
                  <a:pt x="266293" y="133146"/>
                </a:moveTo>
                <a:cubicBezTo>
                  <a:pt x="266293" y="206678"/>
                  <a:pt x="206692" y="266292"/>
                  <a:pt x="133159" y="266292"/>
                </a:cubicBezTo>
                <a:cubicBezTo>
                  <a:pt x="59626" y="266292"/>
                  <a:pt x="0" y="206678"/>
                  <a:pt x="0" y="133146"/>
                </a:cubicBezTo>
                <a:cubicBezTo>
                  <a:pt x="0" y="59601"/>
                  <a:pt x="59626" y="0"/>
                  <a:pt x="133159" y="0"/>
                </a:cubicBezTo>
                <a:cubicBezTo>
                  <a:pt x="206692" y="0"/>
                  <a:pt x="266293" y="59601"/>
                  <a:pt x="266293" y="133146"/>
                </a:cubicBezTo>
              </a:path>
            </a:pathLst>
          </a:custGeom>
          <a:solidFill>
            <a:srgbClr val="FFFFFF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Freeform 178"/>
          <p:cNvSpPr/>
          <p:nvPr/>
        </p:nvSpPr>
        <p:spPr>
          <a:xfrm rot="0" flipH="0" flipV="0">
            <a:off x="6275162" y="4387561"/>
            <a:ext cx="225996" cy="225982"/>
          </a:xfrm>
          <a:custGeom>
            <a:pathLst>
              <a:path w="225996" h="225982">
                <a:moveTo>
                  <a:pt x="225996" y="112991"/>
                </a:moveTo>
                <a:cubicBezTo>
                  <a:pt x="225996" y="175398"/>
                  <a:pt x="175400" y="225982"/>
                  <a:pt x="113005" y="225982"/>
                </a:cubicBezTo>
                <a:cubicBezTo>
                  <a:pt x="50584" y="225982"/>
                  <a:pt x="0" y="175398"/>
                  <a:pt x="0" y="112991"/>
                </a:cubicBezTo>
                <a:cubicBezTo>
                  <a:pt x="0" y="50584"/>
                  <a:pt x="50584" y="0"/>
                  <a:pt x="113005" y="0"/>
                </a:cubicBezTo>
                <a:cubicBezTo>
                  <a:pt x="175400" y="0"/>
                  <a:pt x="225996" y="50584"/>
                  <a:pt x="225996" y="112991"/>
                </a:cubicBezTo>
              </a:path>
            </a:pathLst>
          </a:custGeom>
          <a:solidFill>
            <a:srgbClr val="FFFFFF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9" name="Picture 179"/>
          <p:cNvPicPr>
            <a:picLocks noChangeAspect="0" noChangeArrowheads="1"/>
          </p:cNvPicPr>
          <p:nvPr/>
        </p:nvPicPr>
        <p:blipFill>
          <a:blip r:embed="rId1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56196" y="4368585"/>
            <a:ext cx="263931" cy="263931"/>
          </a:xfrm>
          <a:prstGeom prst="rect">
            <a:avLst/>
          </a:prstGeom>
          <a:noFill/>
          <a:extLst/>
        </p:spPr>
      </p:pic>
      <p:pic>
        <p:nvPicPr>
          <p:cNvPr id="180" name="Picture 180"/>
          <p:cNvPicPr>
            <a:picLocks noChangeAspect="0" noChangeArrowheads="1"/>
          </p:cNvPicPr>
          <p:nvPr/>
        </p:nvPicPr>
        <p:blipFill>
          <a:blip r:embed="rId1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50482" y="3295345"/>
            <a:ext cx="184433" cy="187479"/>
          </a:xfrm>
          <a:prstGeom prst="rect">
            <a:avLst/>
          </a:prstGeom>
          <a:noFill/>
          <a:extLst/>
        </p:spPr>
      </p:pic>
      <p:sp>
        <p:nvSpPr>
          <p:cNvPr id="181" name="Freeform 181"/>
          <p:cNvSpPr/>
          <p:nvPr/>
        </p:nvSpPr>
        <p:spPr>
          <a:xfrm rot="0" flipH="0" flipV="0">
            <a:off x="832846" y="3276113"/>
            <a:ext cx="51129" cy="52158"/>
          </a:xfrm>
          <a:custGeom>
            <a:pathLst>
              <a:path w="51129" h="52158">
                <a:moveTo>
                  <a:pt x="42138" y="52158"/>
                </a:moveTo>
                <a:lnTo>
                  <a:pt x="0" y="8724"/>
                </a:lnTo>
                <a:lnTo>
                  <a:pt x="8992" y="0"/>
                </a:lnTo>
                <a:lnTo>
                  <a:pt x="51129" y="43434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2" name="Picture 182"/>
          <p:cNvPicPr>
            <a:picLocks noChangeAspect="0" noChangeArrowheads="1"/>
          </p:cNvPicPr>
          <p:nvPr/>
        </p:nvPicPr>
        <p:blipFill>
          <a:blip r:embed="rId1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8309" y="3008262"/>
            <a:ext cx="332789" cy="332704"/>
          </a:xfrm>
          <a:prstGeom prst="rect">
            <a:avLst/>
          </a:prstGeom>
          <a:noFill/>
          <a:extLst/>
        </p:spPr>
      </p:pic>
      <p:sp>
        <p:nvSpPr>
          <p:cNvPr id="183" name="Freeform 183"/>
          <p:cNvSpPr/>
          <p:nvPr/>
        </p:nvSpPr>
        <p:spPr>
          <a:xfrm rot="0" flipH="0" flipV="0">
            <a:off x="613860" y="3048639"/>
            <a:ext cx="101827" cy="87452"/>
          </a:xfrm>
          <a:custGeom>
            <a:pathLst>
              <a:path w="101827" h="87452">
                <a:moveTo>
                  <a:pt x="4711" y="87452"/>
                </a:moveTo>
                <a:cubicBezTo>
                  <a:pt x="4229" y="87452"/>
                  <a:pt x="3746" y="87376"/>
                  <a:pt x="3264" y="87199"/>
                </a:cubicBezTo>
                <a:cubicBezTo>
                  <a:pt x="1105" y="86398"/>
                  <a:pt x="0" y="84011"/>
                  <a:pt x="787" y="81839"/>
                </a:cubicBezTo>
                <a:cubicBezTo>
                  <a:pt x="7441" y="63742"/>
                  <a:pt x="17868" y="47714"/>
                  <a:pt x="31800" y="34214"/>
                </a:cubicBezTo>
                <a:cubicBezTo>
                  <a:pt x="49719" y="16828"/>
                  <a:pt x="72084" y="5156"/>
                  <a:pt x="96506" y="445"/>
                </a:cubicBezTo>
                <a:cubicBezTo>
                  <a:pt x="98754" y="0"/>
                  <a:pt x="100964" y="1474"/>
                  <a:pt x="101396" y="3747"/>
                </a:cubicBezTo>
                <a:cubicBezTo>
                  <a:pt x="101827" y="6020"/>
                  <a:pt x="100354" y="8205"/>
                  <a:pt x="98094" y="8636"/>
                </a:cubicBezTo>
                <a:cubicBezTo>
                  <a:pt x="75272" y="13043"/>
                  <a:pt x="54368" y="23952"/>
                  <a:pt x="37616" y="40208"/>
                </a:cubicBezTo>
                <a:cubicBezTo>
                  <a:pt x="24599" y="52832"/>
                  <a:pt x="14845" y="67806"/>
                  <a:pt x="8635" y="84722"/>
                </a:cubicBezTo>
                <a:cubicBezTo>
                  <a:pt x="8012" y="86398"/>
                  <a:pt x="6412" y="87452"/>
                  <a:pt x="4711" y="87452"/>
                </a:cubicBezTo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4" name="Picture 184"/>
          <p:cNvPicPr>
            <a:picLocks noChangeAspect="0" noChangeArrowheads="1"/>
          </p:cNvPicPr>
          <p:nvPr/>
        </p:nvPicPr>
        <p:blipFill>
          <a:blip r:embed="rId1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60466" y="3094937"/>
            <a:ext cx="158762" cy="166281"/>
          </a:xfrm>
          <a:prstGeom prst="rect">
            <a:avLst/>
          </a:prstGeom>
          <a:noFill/>
          <a:extLst/>
        </p:spPr>
      </p:pic>
      <p:pic>
        <p:nvPicPr>
          <p:cNvPr id="185" name="Picture 185"/>
          <p:cNvPicPr>
            <a:picLocks noChangeAspect="0" noChangeArrowheads="1"/>
          </p:cNvPicPr>
          <p:nvPr/>
        </p:nvPicPr>
        <p:blipFill>
          <a:blip r:embed="rId1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88315" y="4307626"/>
            <a:ext cx="213385" cy="213385"/>
          </a:xfrm>
          <a:prstGeom prst="rect">
            <a:avLst/>
          </a:prstGeom>
          <a:noFill/>
          <a:extLst/>
        </p:spPr>
      </p:pic>
      <p:sp>
        <p:nvSpPr>
          <p:cNvPr id="186" name="Freeform 186"/>
          <p:cNvSpPr/>
          <p:nvPr/>
        </p:nvSpPr>
        <p:spPr>
          <a:xfrm rot="0" flipH="0" flipV="0">
            <a:off x="779335" y="4594749"/>
            <a:ext cx="33146" cy="139280"/>
          </a:xfrm>
          <a:custGeom>
            <a:pathLst>
              <a:path w="33146" h="139280">
                <a:moveTo>
                  <a:pt x="32931" y="115392"/>
                </a:moveTo>
                <a:lnTo>
                  <a:pt x="16930" y="138798"/>
                </a:lnTo>
                <a:cubicBezTo>
                  <a:pt x="16714" y="139115"/>
                  <a:pt x="16383" y="139280"/>
                  <a:pt x="15990" y="139280"/>
                </a:cubicBezTo>
                <a:lnTo>
                  <a:pt x="15964" y="139280"/>
                </a:lnTo>
                <a:cubicBezTo>
                  <a:pt x="15596" y="139280"/>
                  <a:pt x="15215" y="139090"/>
                  <a:pt x="15025" y="138772"/>
                </a:cubicBezTo>
                <a:lnTo>
                  <a:pt x="166" y="115342"/>
                </a:lnTo>
                <a:cubicBezTo>
                  <a:pt x="51" y="115151"/>
                  <a:pt x="0" y="114923"/>
                  <a:pt x="0" y="114669"/>
                </a:cubicBezTo>
                <a:lnTo>
                  <a:pt x="7430" y="1042"/>
                </a:lnTo>
                <a:cubicBezTo>
                  <a:pt x="7481" y="445"/>
                  <a:pt x="7976" y="0"/>
                  <a:pt x="8560" y="0"/>
                </a:cubicBezTo>
                <a:lnTo>
                  <a:pt x="23991" y="0"/>
                </a:lnTo>
                <a:cubicBezTo>
                  <a:pt x="24588" y="0"/>
                  <a:pt x="25083" y="445"/>
                  <a:pt x="25134" y="1042"/>
                </a:cubicBezTo>
                <a:lnTo>
                  <a:pt x="33108" y="114656"/>
                </a:lnTo>
                <a:cubicBezTo>
                  <a:pt x="33146" y="114923"/>
                  <a:pt x="33057" y="115177"/>
                  <a:pt x="32931" y="115392"/>
                </a:cubicBezTo>
              </a:path>
            </a:pathLst>
          </a:custGeom>
          <a:solidFill>
            <a:srgbClr val="D60F2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Freeform 187"/>
          <p:cNvSpPr/>
          <p:nvPr/>
        </p:nvSpPr>
        <p:spPr>
          <a:xfrm rot="0" flipH="0" flipV="0">
            <a:off x="770784" y="4546268"/>
            <a:ext cx="49668" cy="38633"/>
          </a:xfrm>
          <a:custGeom>
            <a:pathLst>
              <a:path w="49668" h="38633">
                <a:moveTo>
                  <a:pt x="34251" y="38633"/>
                </a:moveTo>
                <a:lnTo>
                  <a:pt x="15925" y="38633"/>
                </a:lnTo>
                <a:lnTo>
                  <a:pt x="0" y="5702"/>
                </a:lnTo>
                <a:cubicBezTo>
                  <a:pt x="0" y="2553"/>
                  <a:pt x="2552" y="0"/>
                  <a:pt x="5702" y="0"/>
                </a:cubicBezTo>
                <a:lnTo>
                  <a:pt x="43953" y="0"/>
                </a:lnTo>
                <a:cubicBezTo>
                  <a:pt x="47103" y="0"/>
                  <a:pt x="49668" y="2553"/>
                  <a:pt x="49668" y="5702"/>
                </a:cubicBezTo>
                <a:close/>
              </a:path>
            </a:pathLst>
          </a:custGeom>
          <a:solidFill>
            <a:srgbClr val="D60F29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8" name="Picture 188"/>
          <p:cNvPicPr>
            <a:picLocks noChangeAspect="0" noChangeArrowheads="1"/>
          </p:cNvPicPr>
          <p:nvPr/>
        </p:nvPicPr>
        <p:blipFill>
          <a:blip r:embed="rId1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4823" y="4508495"/>
            <a:ext cx="320370" cy="271449"/>
          </a:xfrm>
          <a:prstGeom prst="rect">
            <a:avLst/>
          </a:prstGeom>
          <a:noFill/>
          <a:extLst/>
        </p:spPr>
      </p:pic>
      <p:pic>
        <p:nvPicPr>
          <p:cNvPr id="189" name="Picture 189"/>
          <p:cNvPicPr>
            <a:picLocks noChangeAspect="0" noChangeArrowheads="1"/>
          </p:cNvPicPr>
          <p:nvPr/>
        </p:nvPicPr>
        <p:blipFill>
          <a:blip r:embed="rId1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746322" y="1260053"/>
            <a:ext cx="78879" cy="92747"/>
          </a:xfrm>
          <a:prstGeom prst="rect">
            <a:avLst/>
          </a:prstGeom>
          <a:noFill/>
          <a:extLst/>
        </p:spPr>
      </p:pic>
      <p:sp>
        <p:nvSpPr>
          <p:cNvPr id="190" name="Freeform 190"/>
          <p:cNvSpPr/>
          <p:nvPr/>
        </p:nvSpPr>
        <p:spPr>
          <a:xfrm rot="0" flipH="0" flipV="0">
            <a:off x="5646013" y="1211441"/>
            <a:ext cx="8446" cy="196189"/>
          </a:xfrm>
          <a:custGeom>
            <a:pathLst>
              <a:path w="8446" h="196189">
                <a:moveTo>
                  <a:pt x="8446" y="196189"/>
                </a:moveTo>
                <a:lnTo>
                  <a:pt x="0" y="196189"/>
                </a:lnTo>
                <a:lnTo>
                  <a:pt x="0" y="0"/>
                </a:lnTo>
                <a:lnTo>
                  <a:pt x="8446" y="0"/>
                </a:lnTo>
                <a:lnTo>
                  <a:pt x="8446" y="196189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Freeform 191"/>
          <p:cNvSpPr/>
          <p:nvPr/>
        </p:nvSpPr>
        <p:spPr>
          <a:xfrm rot="0" flipH="0" flipV="0">
            <a:off x="5902426" y="1211441"/>
            <a:ext cx="8446" cy="196189"/>
          </a:xfrm>
          <a:custGeom>
            <a:pathLst>
              <a:path w="8446" h="196189">
                <a:moveTo>
                  <a:pt x="8446" y="196189"/>
                </a:moveTo>
                <a:lnTo>
                  <a:pt x="0" y="196189"/>
                </a:lnTo>
                <a:lnTo>
                  <a:pt x="0" y="0"/>
                </a:lnTo>
                <a:lnTo>
                  <a:pt x="8446" y="0"/>
                </a:lnTo>
                <a:lnTo>
                  <a:pt x="8446" y="196189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2" name="Picture 192"/>
          <p:cNvPicPr>
            <a:picLocks noChangeAspect="0" noChangeArrowheads="1"/>
          </p:cNvPicPr>
          <p:nvPr/>
        </p:nvPicPr>
        <p:blipFill>
          <a:blip r:embed="rId1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562600" y="1193800"/>
            <a:ext cx="431800" cy="241300"/>
          </a:xfrm>
          <a:prstGeom prst="rect">
            <a:avLst/>
          </a:prstGeom>
          <a:noFill/>
          <a:extLst/>
        </p:spPr>
      </p:pic>
      <p:sp>
        <p:nvSpPr>
          <p:cNvPr id="193" name="Freeform 193"/>
          <p:cNvSpPr/>
          <p:nvPr/>
        </p:nvSpPr>
        <p:spPr>
          <a:xfrm rot="0" flipH="0" flipV="0">
            <a:off x="5603851" y="1177033"/>
            <a:ext cx="405942" cy="208851"/>
          </a:xfrm>
          <a:custGeom>
            <a:pathLst>
              <a:path w="405942" h="208851">
                <a:moveTo>
                  <a:pt x="392531" y="208851"/>
                </a:moveTo>
                <a:lnTo>
                  <a:pt x="371526" y="208851"/>
                </a:lnTo>
                <a:lnTo>
                  <a:pt x="371526" y="196177"/>
                </a:lnTo>
                <a:lnTo>
                  <a:pt x="392531" y="196177"/>
                </a:lnTo>
                <a:lnTo>
                  <a:pt x="393280" y="13398"/>
                </a:lnTo>
                <a:lnTo>
                  <a:pt x="13386" y="12662"/>
                </a:lnTo>
                <a:lnTo>
                  <a:pt x="12675" y="34404"/>
                </a:lnTo>
                <a:lnTo>
                  <a:pt x="0" y="34404"/>
                </a:lnTo>
                <a:lnTo>
                  <a:pt x="0" y="13398"/>
                </a:lnTo>
                <a:cubicBezTo>
                  <a:pt x="0" y="6007"/>
                  <a:pt x="5994" y="0"/>
                  <a:pt x="13386" y="0"/>
                </a:cubicBezTo>
                <a:lnTo>
                  <a:pt x="392531" y="0"/>
                </a:lnTo>
                <a:cubicBezTo>
                  <a:pt x="399922" y="0"/>
                  <a:pt x="405942" y="6007"/>
                  <a:pt x="405942" y="13398"/>
                </a:cubicBezTo>
                <a:lnTo>
                  <a:pt x="405942" y="195453"/>
                </a:lnTo>
                <a:cubicBezTo>
                  <a:pt x="405942" y="202844"/>
                  <a:pt x="399922" y="208851"/>
                  <a:pt x="392531" y="208851"/>
                </a:cubicBezTo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Freeform 194"/>
          <p:cNvSpPr/>
          <p:nvPr/>
        </p:nvSpPr>
        <p:spPr>
          <a:xfrm rot="0" flipH="0" flipV="0">
            <a:off x="5630777" y="1150108"/>
            <a:ext cx="405942" cy="208851"/>
          </a:xfrm>
          <a:custGeom>
            <a:pathLst>
              <a:path w="405942" h="208851">
                <a:moveTo>
                  <a:pt x="392544" y="208851"/>
                </a:moveTo>
                <a:lnTo>
                  <a:pt x="372682" y="208851"/>
                </a:lnTo>
                <a:lnTo>
                  <a:pt x="372682" y="196177"/>
                </a:lnTo>
                <a:lnTo>
                  <a:pt x="392544" y="196177"/>
                </a:lnTo>
                <a:lnTo>
                  <a:pt x="393280" y="13398"/>
                </a:lnTo>
                <a:lnTo>
                  <a:pt x="13399" y="12662"/>
                </a:lnTo>
                <a:lnTo>
                  <a:pt x="12675" y="33261"/>
                </a:lnTo>
                <a:lnTo>
                  <a:pt x="0" y="33261"/>
                </a:lnTo>
                <a:lnTo>
                  <a:pt x="0" y="13398"/>
                </a:lnTo>
                <a:cubicBezTo>
                  <a:pt x="0" y="6007"/>
                  <a:pt x="5995" y="0"/>
                  <a:pt x="13399" y="0"/>
                </a:cubicBezTo>
                <a:lnTo>
                  <a:pt x="392544" y="0"/>
                </a:lnTo>
                <a:cubicBezTo>
                  <a:pt x="399935" y="0"/>
                  <a:pt x="405942" y="6007"/>
                  <a:pt x="405942" y="13398"/>
                </a:cubicBezTo>
                <a:lnTo>
                  <a:pt x="405942" y="195453"/>
                </a:lnTo>
                <a:cubicBezTo>
                  <a:pt x="405942" y="202844"/>
                  <a:pt x="399935" y="208851"/>
                  <a:pt x="392544" y="208851"/>
                </a:cubicBezTo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Freeform 195"/>
          <p:cNvSpPr/>
          <p:nvPr/>
        </p:nvSpPr>
        <p:spPr>
          <a:xfrm rot="0" flipH="0" flipV="0">
            <a:off x="8134163" y="1286956"/>
            <a:ext cx="87489" cy="11950"/>
          </a:xfrm>
          <a:custGeom>
            <a:pathLst>
              <a:path w="87489" h="11950">
                <a:moveTo>
                  <a:pt x="81508" y="11950"/>
                </a:moveTo>
                <a:lnTo>
                  <a:pt x="5982" y="11950"/>
                </a:lnTo>
                <a:cubicBezTo>
                  <a:pt x="2667" y="11950"/>
                  <a:pt x="0" y="9271"/>
                  <a:pt x="0" y="5969"/>
                </a:cubicBezTo>
                <a:cubicBezTo>
                  <a:pt x="0" y="2679"/>
                  <a:pt x="2667" y="0"/>
                  <a:pt x="5982" y="0"/>
                </a:cubicBezTo>
                <a:lnTo>
                  <a:pt x="81508" y="0"/>
                </a:lnTo>
                <a:cubicBezTo>
                  <a:pt x="84822" y="0"/>
                  <a:pt x="87489" y="2679"/>
                  <a:pt x="87489" y="5969"/>
                </a:cubicBezTo>
                <a:cubicBezTo>
                  <a:pt x="87489" y="9271"/>
                  <a:pt x="84822" y="11950"/>
                  <a:pt x="81508" y="11950"/>
                </a:cubicBezTo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Freeform 196"/>
          <p:cNvSpPr/>
          <p:nvPr/>
        </p:nvSpPr>
        <p:spPr>
          <a:xfrm rot="0" flipH="0" flipV="0">
            <a:off x="8134160" y="1116870"/>
            <a:ext cx="11962" cy="36055"/>
          </a:xfrm>
          <a:custGeom>
            <a:pathLst>
              <a:path w="11962" h="36055">
                <a:moveTo>
                  <a:pt x="5981" y="36055"/>
                </a:moveTo>
                <a:cubicBezTo>
                  <a:pt x="2667" y="36055"/>
                  <a:pt x="0" y="33376"/>
                  <a:pt x="0" y="30074"/>
                </a:cubicBezTo>
                <a:lnTo>
                  <a:pt x="0" y="5969"/>
                </a:lnTo>
                <a:cubicBezTo>
                  <a:pt x="0" y="2680"/>
                  <a:pt x="2667" y="0"/>
                  <a:pt x="5981" y="0"/>
                </a:cubicBezTo>
                <a:cubicBezTo>
                  <a:pt x="9282" y="0"/>
                  <a:pt x="11962" y="2680"/>
                  <a:pt x="11962" y="5969"/>
                </a:cubicBezTo>
                <a:lnTo>
                  <a:pt x="11962" y="30074"/>
                </a:lnTo>
                <a:cubicBezTo>
                  <a:pt x="11962" y="33376"/>
                  <a:pt x="9282" y="36055"/>
                  <a:pt x="5981" y="36055"/>
                </a:cubicBezTo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Freeform 197"/>
          <p:cNvSpPr/>
          <p:nvPr/>
        </p:nvSpPr>
        <p:spPr>
          <a:xfrm rot="0" flipH="0" flipV="0">
            <a:off x="8280153" y="1286956"/>
            <a:ext cx="36054" cy="11950"/>
          </a:xfrm>
          <a:custGeom>
            <a:pathLst>
              <a:path w="36054" h="11950">
                <a:moveTo>
                  <a:pt x="30073" y="11950"/>
                </a:moveTo>
                <a:lnTo>
                  <a:pt x="5982" y="11950"/>
                </a:lnTo>
                <a:cubicBezTo>
                  <a:pt x="2680" y="11950"/>
                  <a:pt x="0" y="9271"/>
                  <a:pt x="0" y="5969"/>
                </a:cubicBezTo>
                <a:cubicBezTo>
                  <a:pt x="0" y="2679"/>
                  <a:pt x="2680" y="0"/>
                  <a:pt x="5982" y="0"/>
                </a:cubicBezTo>
                <a:lnTo>
                  <a:pt x="30073" y="0"/>
                </a:lnTo>
                <a:cubicBezTo>
                  <a:pt x="33374" y="0"/>
                  <a:pt x="36054" y="2679"/>
                  <a:pt x="36054" y="5969"/>
                </a:cubicBezTo>
                <a:cubicBezTo>
                  <a:pt x="36054" y="9271"/>
                  <a:pt x="33374" y="11950"/>
                  <a:pt x="30073" y="11950"/>
                </a:cubicBezTo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Freeform 198"/>
          <p:cNvSpPr/>
          <p:nvPr/>
        </p:nvSpPr>
        <p:spPr>
          <a:xfrm rot="0" flipH="0" flipV="0">
            <a:off x="8134160" y="1432938"/>
            <a:ext cx="11962" cy="36055"/>
          </a:xfrm>
          <a:custGeom>
            <a:pathLst>
              <a:path w="11962" h="36055">
                <a:moveTo>
                  <a:pt x="5981" y="36055"/>
                </a:moveTo>
                <a:cubicBezTo>
                  <a:pt x="2667" y="36055"/>
                  <a:pt x="0" y="33376"/>
                  <a:pt x="0" y="30074"/>
                </a:cubicBezTo>
                <a:lnTo>
                  <a:pt x="0" y="5982"/>
                </a:lnTo>
                <a:cubicBezTo>
                  <a:pt x="0" y="2680"/>
                  <a:pt x="2667" y="0"/>
                  <a:pt x="5981" y="0"/>
                </a:cubicBezTo>
                <a:cubicBezTo>
                  <a:pt x="9282" y="0"/>
                  <a:pt x="11962" y="2680"/>
                  <a:pt x="11962" y="5982"/>
                </a:cubicBezTo>
                <a:lnTo>
                  <a:pt x="11962" y="30074"/>
                </a:lnTo>
                <a:cubicBezTo>
                  <a:pt x="11962" y="33376"/>
                  <a:pt x="9282" y="36055"/>
                  <a:pt x="5981" y="36055"/>
                </a:cubicBezTo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Freeform 199"/>
          <p:cNvSpPr/>
          <p:nvPr/>
        </p:nvSpPr>
        <p:spPr>
          <a:xfrm rot="0" flipH="0" flipV="0">
            <a:off x="7964066" y="1286956"/>
            <a:ext cx="36067" cy="11950"/>
          </a:xfrm>
          <a:custGeom>
            <a:pathLst>
              <a:path w="36067" h="11950">
                <a:moveTo>
                  <a:pt x="30086" y="11950"/>
                </a:moveTo>
                <a:lnTo>
                  <a:pt x="5982" y="11950"/>
                </a:lnTo>
                <a:cubicBezTo>
                  <a:pt x="2680" y="11950"/>
                  <a:pt x="0" y="9271"/>
                  <a:pt x="0" y="5969"/>
                </a:cubicBezTo>
                <a:cubicBezTo>
                  <a:pt x="0" y="2679"/>
                  <a:pt x="2680" y="0"/>
                  <a:pt x="5982" y="0"/>
                </a:cubicBezTo>
                <a:lnTo>
                  <a:pt x="30086" y="0"/>
                </a:lnTo>
                <a:cubicBezTo>
                  <a:pt x="33387" y="0"/>
                  <a:pt x="36067" y="2679"/>
                  <a:pt x="36067" y="5969"/>
                </a:cubicBezTo>
                <a:cubicBezTo>
                  <a:pt x="36067" y="9271"/>
                  <a:pt x="33387" y="11950"/>
                  <a:pt x="30086" y="11950"/>
                </a:cubicBezTo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Freeform 200"/>
          <p:cNvSpPr/>
          <p:nvPr/>
        </p:nvSpPr>
        <p:spPr>
          <a:xfrm rot="0" flipH="0" flipV="0">
            <a:off x="8134160" y="1175971"/>
            <a:ext cx="11962" cy="122936"/>
          </a:xfrm>
          <a:custGeom>
            <a:pathLst>
              <a:path w="11962" h="122936">
                <a:moveTo>
                  <a:pt x="5981" y="122936"/>
                </a:moveTo>
                <a:cubicBezTo>
                  <a:pt x="2667" y="122936"/>
                  <a:pt x="0" y="120257"/>
                  <a:pt x="0" y="116955"/>
                </a:cubicBezTo>
                <a:lnTo>
                  <a:pt x="0" y="5982"/>
                </a:lnTo>
                <a:cubicBezTo>
                  <a:pt x="0" y="2680"/>
                  <a:pt x="2667" y="0"/>
                  <a:pt x="5981" y="0"/>
                </a:cubicBezTo>
                <a:cubicBezTo>
                  <a:pt x="9282" y="0"/>
                  <a:pt x="11962" y="2680"/>
                  <a:pt x="11962" y="5982"/>
                </a:cubicBezTo>
                <a:lnTo>
                  <a:pt x="11962" y="116955"/>
                </a:lnTo>
                <a:cubicBezTo>
                  <a:pt x="11962" y="120257"/>
                  <a:pt x="9282" y="122936"/>
                  <a:pt x="5981" y="122936"/>
                </a:cubicBezTo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1" name="Picture 201"/>
          <p:cNvPicPr>
            <a:picLocks noChangeAspect="0" noChangeArrowheads="1"/>
          </p:cNvPicPr>
          <p:nvPr/>
        </p:nvPicPr>
        <p:blipFill>
          <a:blip r:embed="rId2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951369" y="1104170"/>
            <a:ext cx="377532" cy="377520"/>
          </a:xfrm>
          <a:prstGeom prst="rect">
            <a:avLst/>
          </a:prstGeom>
          <a:noFill/>
          <a:extLst/>
        </p:spPr>
      </p:pic>
      <p:sp>
        <p:nvSpPr>
          <p:cNvPr id="202" name="Freeform 202"/>
          <p:cNvSpPr/>
          <p:nvPr/>
        </p:nvSpPr>
        <p:spPr>
          <a:xfrm rot="0" flipH="0" flipV="0">
            <a:off x="6123247" y="1749211"/>
            <a:ext cx="0" cy="582841"/>
          </a:xfrm>
          <a:custGeom>
            <a:pathLst>
              <a:path w="0" h="582841">
                <a:moveTo>
                  <a:pt x="0" y="0"/>
                </a:moveTo>
                <a:lnTo>
                  <a:pt x="0" y="582841"/>
                </a:lnTo>
              </a:path>
            </a:pathLst>
          </a:custGeom>
          <a:noFill/>
          <a:ln w="6553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Freeform 203"/>
          <p:cNvSpPr/>
          <p:nvPr/>
        </p:nvSpPr>
        <p:spPr>
          <a:xfrm rot="0" flipH="0" flipV="0">
            <a:off x="5666381" y="1835421"/>
            <a:ext cx="275691" cy="393103"/>
          </a:xfrm>
          <a:custGeom>
            <a:pathLst>
              <a:path w="275691" h="393103">
                <a:moveTo>
                  <a:pt x="260388" y="393103"/>
                </a:moveTo>
                <a:lnTo>
                  <a:pt x="15304" y="393103"/>
                </a:lnTo>
                <a:cubicBezTo>
                  <a:pt x="6858" y="393103"/>
                  <a:pt x="0" y="386258"/>
                  <a:pt x="0" y="377813"/>
                </a:cubicBezTo>
                <a:lnTo>
                  <a:pt x="0" y="15291"/>
                </a:lnTo>
                <a:cubicBezTo>
                  <a:pt x="0" y="6846"/>
                  <a:pt x="6858" y="0"/>
                  <a:pt x="15304" y="0"/>
                </a:cubicBezTo>
                <a:lnTo>
                  <a:pt x="260388" y="0"/>
                </a:lnTo>
                <a:cubicBezTo>
                  <a:pt x="268846" y="0"/>
                  <a:pt x="275691" y="6846"/>
                  <a:pt x="275691" y="15291"/>
                </a:cubicBezTo>
                <a:lnTo>
                  <a:pt x="275691" y="377813"/>
                </a:lnTo>
                <a:cubicBezTo>
                  <a:pt x="275691" y="386258"/>
                  <a:pt x="268846" y="393103"/>
                  <a:pt x="260388" y="393103"/>
                </a:cubicBezTo>
              </a:path>
            </a:pathLst>
          </a:custGeom>
          <a:solidFill>
            <a:srgbClr val="FFFFFF">
              <a:alpha val="100000"/>
            </a:srgbClr>
          </a:solidFill>
          <a:ln w="655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Freeform 204"/>
          <p:cNvSpPr/>
          <p:nvPr/>
        </p:nvSpPr>
        <p:spPr>
          <a:xfrm rot="0" flipH="0" flipV="0">
            <a:off x="5666381" y="1835421"/>
            <a:ext cx="275691" cy="393103"/>
          </a:xfrm>
          <a:custGeom>
            <a:pathLst>
              <a:path w="275691" h="393103">
                <a:moveTo>
                  <a:pt x="260388" y="393103"/>
                </a:moveTo>
                <a:lnTo>
                  <a:pt x="15304" y="393103"/>
                </a:lnTo>
                <a:cubicBezTo>
                  <a:pt x="6858" y="393103"/>
                  <a:pt x="0" y="386258"/>
                  <a:pt x="0" y="377813"/>
                </a:cubicBezTo>
                <a:lnTo>
                  <a:pt x="0" y="15291"/>
                </a:lnTo>
                <a:cubicBezTo>
                  <a:pt x="0" y="6846"/>
                  <a:pt x="6858" y="0"/>
                  <a:pt x="15304" y="0"/>
                </a:cubicBezTo>
                <a:lnTo>
                  <a:pt x="260388" y="0"/>
                </a:lnTo>
                <a:cubicBezTo>
                  <a:pt x="268846" y="0"/>
                  <a:pt x="275691" y="6846"/>
                  <a:pt x="275691" y="15291"/>
                </a:cubicBezTo>
                <a:lnTo>
                  <a:pt x="275691" y="377813"/>
                </a:lnTo>
                <a:cubicBezTo>
                  <a:pt x="275691" y="386258"/>
                  <a:pt x="268846" y="393103"/>
                  <a:pt x="260388" y="393103"/>
                </a:cubicBez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Freeform 205"/>
          <p:cNvSpPr/>
          <p:nvPr/>
        </p:nvSpPr>
        <p:spPr>
          <a:xfrm rot="0" flipH="0" flipV="0">
            <a:off x="5700848" y="1869917"/>
            <a:ext cx="206756" cy="0"/>
          </a:xfrm>
          <a:custGeom>
            <a:pathLst>
              <a:path w="206756" h="0">
                <a:moveTo>
                  <a:pt x="0" y="0"/>
                </a:moveTo>
                <a:lnTo>
                  <a:pt x="206756" y="0"/>
                </a:lnTo>
              </a:path>
            </a:pathLst>
          </a:custGeom>
          <a:noFill/>
          <a:ln w="12700" cap="rnd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 rot="0" flipH="0" flipV="0">
            <a:off x="5700848" y="1902138"/>
            <a:ext cx="206756" cy="0"/>
          </a:xfrm>
          <a:custGeom>
            <a:pathLst>
              <a:path w="206756" h="0">
                <a:moveTo>
                  <a:pt x="0" y="0"/>
                </a:moveTo>
                <a:lnTo>
                  <a:pt x="206756" y="0"/>
                </a:lnTo>
              </a:path>
            </a:pathLst>
          </a:custGeom>
          <a:noFill/>
          <a:ln w="12700" cap="rnd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 rot="0" flipH="0" flipV="0">
            <a:off x="5700848" y="1934353"/>
            <a:ext cx="206756" cy="0"/>
          </a:xfrm>
          <a:custGeom>
            <a:pathLst>
              <a:path w="206756" h="0">
                <a:moveTo>
                  <a:pt x="0" y="0"/>
                </a:moveTo>
                <a:lnTo>
                  <a:pt x="206756" y="0"/>
                </a:lnTo>
              </a:path>
            </a:pathLst>
          </a:custGeom>
          <a:noFill/>
          <a:ln w="12700" cap="rnd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 rot="0" flipH="0" flipV="0">
            <a:off x="5700848" y="1966575"/>
            <a:ext cx="206756" cy="0"/>
          </a:xfrm>
          <a:custGeom>
            <a:pathLst>
              <a:path w="206756" h="0">
                <a:moveTo>
                  <a:pt x="0" y="0"/>
                </a:moveTo>
                <a:lnTo>
                  <a:pt x="206756" y="0"/>
                </a:lnTo>
              </a:path>
            </a:pathLst>
          </a:custGeom>
          <a:noFill/>
          <a:ln w="12700" cap="rnd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 rot="0" flipH="0" flipV="0">
            <a:off x="5700848" y="1998790"/>
            <a:ext cx="103390" cy="0"/>
          </a:xfrm>
          <a:custGeom>
            <a:pathLst>
              <a:path w="103390" h="0">
                <a:moveTo>
                  <a:pt x="0" y="0"/>
                </a:moveTo>
                <a:lnTo>
                  <a:pt x="103390" y="0"/>
                </a:lnTo>
              </a:path>
            </a:pathLst>
          </a:custGeom>
          <a:noFill/>
          <a:ln w="12700" cap="rnd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 rot="0" flipH="0" flipV="0">
            <a:off x="5804235" y="2151270"/>
            <a:ext cx="103378" cy="0"/>
          </a:xfrm>
          <a:custGeom>
            <a:pathLst>
              <a:path w="103378" h="0">
                <a:moveTo>
                  <a:pt x="0" y="0"/>
                </a:moveTo>
                <a:lnTo>
                  <a:pt x="103378" y="0"/>
                </a:lnTo>
              </a:path>
            </a:pathLst>
          </a:custGeom>
          <a:noFill/>
          <a:ln w="12700" cap="rnd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 rot="0" flipH="0" flipV="0">
            <a:off x="5700848" y="2183082"/>
            <a:ext cx="206756" cy="0"/>
          </a:xfrm>
          <a:custGeom>
            <a:pathLst>
              <a:path w="206756" h="0">
                <a:moveTo>
                  <a:pt x="0" y="0"/>
                </a:moveTo>
                <a:lnTo>
                  <a:pt x="206756" y="0"/>
                </a:lnTo>
              </a:path>
            </a:pathLst>
          </a:custGeom>
          <a:noFill/>
          <a:ln w="12700" cap="rnd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 rot="0" flipH="0" flipV="0">
            <a:off x="8409247" y="1740555"/>
            <a:ext cx="0" cy="582841"/>
          </a:xfrm>
          <a:custGeom>
            <a:pathLst>
              <a:path w="0" h="582841">
                <a:moveTo>
                  <a:pt x="0" y="0"/>
                </a:moveTo>
                <a:lnTo>
                  <a:pt x="0" y="582841"/>
                </a:lnTo>
              </a:path>
            </a:pathLst>
          </a:custGeom>
          <a:noFill/>
          <a:ln w="6553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 rot="0" flipH="0" flipV="0">
            <a:off x="8050119" y="1781967"/>
            <a:ext cx="80974" cy="107886"/>
          </a:xfrm>
          <a:custGeom>
            <a:pathLst>
              <a:path w="80974" h="107886">
                <a:moveTo>
                  <a:pt x="12928" y="107886"/>
                </a:moveTo>
                <a:cubicBezTo>
                  <a:pt x="12928" y="107886"/>
                  <a:pt x="0" y="72454"/>
                  <a:pt x="35495" y="71920"/>
                </a:cubicBezTo>
                <a:cubicBezTo>
                  <a:pt x="17919" y="4369"/>
                  <a:pt x="80974" y="0"/>
                  <a:pt x="80974" y="0"/>
                </a:cubicBezTo>
              </a:path>
            </a:pathLst>
          </a:custGeom>
          <a:noFill/>
          <a:ln w="9525" cap="rnd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 rot="0" flipH="0" flipV="0">
            <a:off x="8099672" y="1776395"/>
            <a:ext cx="89763" cy="109880"/>
          </a:xfrm>
          <a:custGeom>
            <a:pathLst>
              <a:path w="89763" h="109880">
                <a:moveTo>
                  <a:pt x="0" y="109880"/>
                </a:moveTo>
                <a:cubicBezTo>
                  <a:pt x="0" y="109880"/>
                  <a:pt x="37426" y="105156"/>
                  <a:pt x="21653" y="73368"/>
                </a:cubicBezTo>
                <a:cubicBezTo>
                  <a:pt x="89763" y="58065"/>
                  <a:pt x="64782" y="0"/>
                  <a:pt x="64782" y="0"/>
                </a:cubicBezTo>
              </a:path>
            </a:pathLst>
          </a:custGeom>
          <a:noFill/>
          <a:ln w="9525" cap="rnd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 rot="0" flipH="0" flipV="0">
            <a:off x="8034784" y="2042842"/>
            <a:ext cx="39141" cy="0"/>
          </a:xfrm>
          <a:custGeom>
            <a:pathLst>
              <a:path w="39141" h="0">
                <a:moveTo>
                  <a:pt x="0" y="0"/>
                </a:moveTo>
                <a:lnTo>
                  <a:pt x="39141" y="0"/>
                </a:lnTo>
              </a:path>
            </a:pathLst>
          </a:custGeom>
          <a:noFill/>
          <a:ln w="9525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Freeform 216"/>
          <p:cNvSpPr/>
          <p:nvPr/>
        </p:nvSpPr>
        <p:spPr>
          <a:xfrm rot="0" flipH="0" flipV="0">
            <a:off x="7983084" y="1914131"/>
            <a:ext cx="339509" cy="283641"/>
          </a:xfrm>
          <a:custGeom>
            <a:pathLst>
              <a:path w="339509" h="283641">
                <a:moveTo>
                  <a:pt x="339509" y="138658"/>
                </a:moveTo>
                <a:lnTo>
                  <a:pt x="339509" y="273697"/>
                </a:lnTo>
                <a:cubicBezTo>
                  <a:pt x="339509" y="279183"/>
                  <a:pt x="335052" y="283641"/>
                  <a:pt x="329578" y="283641"/>
                </a:cubicBezTo>
                <a:lnTo>
                  <a:pt x="9944" y="283641"/>
                </a:lnTo>
                <a:cubicBezTo>
                  <a:pt x="4445" y="283641"/>
                  <a:pt x="0" y="279183"/>
                  <a:pt x="0" y="273697"/>
                </a:cubicBezTo>
                <a:lnTo>
                  <a:pt x="0" y="138658"/>
                </a:lnTo>
                <a:cubicBezTo>
                  <a:pt x="0" y="133159"/>
                  <a:pt x="4445" y="128714"/>
                  <a:pt x="9944" y="128714"/>
                </a:cubicBezTo>
                <a:lnTo>
                  <a:pt x="51702" y="128714"/>
                </a:lnTo>
                <a:lnTo>
                  <a:pt x="77737" y="0"/>
                </a:lnTo>
                <a:lnTo>
                  <a:pt x="107087" y="0"/>
                </a:lnTo>
                <a:lnTo>
                  <a:pt x="133122" y="128714"/>
                </a:lnTo>
                <a:lnTo>
                  <a:pt x="329578" y="128714"/>
                </a:lnTo>
                <a:cubicBezTo>
                  <a:pt x="335052" y="128714"/>
                  <a:pt x="339509" y="133159"/>
                  <a:pt x="339509" y="138658"/>
                </a:cubicBezTo>
                <a:close/>
              </a:path>
            </a:pathLst>
          </a:custGeom>
          <a:noFill/>
          <a:ln w="9525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Freeform 217"/>
          <p:cNvSpPr/>
          <p:nvPr/>
        </p:nvSpPr>
        <p:spPr>
          <a:xfrm rot="0" flipH="0" flipV="0">
            <a:off x="8012508" y="2091237"/>
            <a:ext cx="19050" cy="0"/>
          </a:xfrm>
          <a:custGeom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 rot="0" flipH="0" flipV="0">
            <a:off x="8066323" y="2091237"/>
            <a:ext cx="191198" cy="0"/>
          </a:xfrm>
          <a:custGeom>
            <a:pathLst>
              <a:path w="191198" h="0">
                <a:moveTo>
                  <a:pt x="0" y="0"/>
                </a:moveTo>
                <a:lnTo>
                  <a:pt x="191198" y="0"/>
                </a:lnTo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custDash>
              <a:ds d="273699" sp="273699"/>
            </a:custDash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Freeform 219"/>
          <p:cNvSpPr/>
          <p:nvPr/>
        </p:nvSpPr>
        <p:spPr>
          <a:xfrm rot="0" flipH="0" flipV="0">
            <a:off x="8274905" y="2091237"/>
            <a:ext cx="19050" cy="0"/>
          </a:xfrm>
          <a:custGeom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Freeform 220"/>
          <p:cNvSpPr/>
          <p:nvPr/>
        </p:nvSpPr>
        <p:spPr>
          <a:xfrm rot="0" flipH="0" flipV="0">
            <a:off x="8012508" y="2124233"/>
            <a:ext cx="19050" cy="0"/>
          </a:xfrm>
          <a:custGeom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Freeform 221"/>
          <p:cNvSpPr/>
          <p:nvPr/>
        </p:nvSpPr>
        <p:spPr>
          <a:xfrm rot="0" flipH="0" flipV="0">
            <a:off x="8066323" y="2124233"/>
            <a:ext cx="191198" cy="0"/>
          </a:xfrm>
          <a:custGeom>
            <a:pathLst>
              <a:path w="191198" h="0">
                <a:moveTo>
                  <a:pt x="0" y="0"/>
                </a:moveTo>
                <a:lnTo>
                  <a:pt x="191198" y="0"/>
                </a:lnTo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custDash>
              <a:ds d="273699" sp="273699"/>
            </a:custDash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Freeform 222"/>
          <p:cNvSpPr/>
          <p:nvPr/>
        </p:nvSpPr>
        <p:spPr>
          <a:xfrm rot="0" flipH="0" flipV="0">
            <a:off x="8274905" y="2124233"/>
            <a:ext cx="19050" cy="0"/>
          </a:xfrm>
          <a:custGeom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Freeform 223"/>
          <p:cNvSpPr/>
          <p:nvPr/>
        </p:nvSpPr>
        <p:spPr>
          <a:xfrm rot="0" flipH="0" flipV="0">
            <a:off x="8012508" y="2157230"/>
            <a:ext cx="19050" cy="0"/>
          </a:xfrm>
          <a:custGeom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Freeform 224"/>
          <p:cNvSpPr/>
          <p:nvPr/>
        </p:nvSpPr>
        <p:spPr>
          <a:xfrm rot="0" flipH="0" flipV="0">
            <a:off x="8066323" y="2157230"/>
            <a:ext cx="191198" cy="0"/>
          </a:xfrm>
          <a:custGeom>
            <a:pathLst>
              <a:path w="191198" h="0">
                <a:moveTo>
                  <a:pt x="0" y="0"/>
                </a:moveTo>
                <a:lnTo>
                  <a:pt x="191198" y="0"/>
                </a:lnTo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custDash>
              <a:ds d="273699" sp="273699"/>
            </a:custDash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Freeform 225"/>
          <p:cNvSpPr/>
          <p:nvPr/>
        </p:nvSpPr>
        <p:spPr>
          <a:xfrm rot="0" flipH="0" flipV="0">
            <a:off x="8274905" y="2157230"/>
            <a:ext cx="19050" cy="0"/>
          </a:xfrm>
          <a:custGeom>
            <a:pathLst>
              <a:path w="19050" h="0">
                <a:moveTo>
                  <a:pt x="0" y="0"/>
                </a:moveTo>
                <a:lnTo>
                  <a:pt x="19050" y="0"/>
                </a:lnTo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6" name="Picture 226"/>
          <p:cNvPicPr>
            <a:picLocks noChangeAspect="0" noChangeArrowheads="1"/>
          </p:cNvPicPr>
          <p:nvPr/>
        </p:nvPicPr>
        <p:blipFill>
          <a:blip r:embed="rId2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2700" cy="12700"/>
          </a:xfrm>
          <a:prstGeom prst="rect">
            <a:avLst/>
          </a:prstGeom>
          <a:noFill/>
          <a:extLst/>
        </p:spPr>
      </p:pic>
      <p:sp>
        <p:nvSpPr>
          <p:cNvPr id="227" name="Rectangle 227"/>
          <p:cNvSpPr/>
          <p:nvPr/>
        </p:nvSpPr>
        <p:spPr>
          <a:xfrm rot="0" flipH="0" flipV="0">
            <a:off x="179598" y="47397"/>
            <a:ext cx="8015156" cy="394288"/>
          </a:xfrm>
          <a:prstGeom prst="rect">
            <a:avLst/>
          </a:prstGeom>
        </p:spPr>
      </p:sp>
      <p:sp>
        <p:nvSpPr>
          <p:cNvPr id="228" name="Freeform 228"/>
          <p:cNvSpPr/>
          <p:nvPr/>
        </p:nvSpPr>
        <p:spPr>
          <a:xfrm rot="0" flipH="0" flipV="0">
            <a:off x="251607" y="163518"/>
            <a:ext cx="88011" cy="230962"/>
          </a:xfrm>
          <a:custGeom>
            <a:pathLst>
              <a:path w="1397000" h="10998200">
                <a:moveTo>
                  <a:pt x="0" y="10998200"/>
                </a:moveTo>
                <a:lnTo>
                  <a:pt x="1397000" y="10998200"/>
                </a:lnTo>
                <a:lnTo>
                  <a:pt x="1397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Freeform 229"/>
          <p:cNvSpPr/>
          <p:nvPr/>
        </p:nvSpPr>
        <p:spPr>
          <a:xfrm rot="0" flipH="0" flipV="0">
            <a:off x="435625" y="181120"/>
            <a:ext cx="139750" cy="186690"/>
          </a:xfrm>
          <a:custGeom>
            <a:pathLst>
              <a:path w="66548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1333500"/>
                </a:lnTo>
                <a:lnTo>
                  <a:pt x="5130800" y="1333500"/>
                </a:lnTo>
                <a:lnTo>
                  <a:pt x="5130800" y="8890000"/>
                </a:lnTo>
                <a:lnTo>
                  <a:pt x="6654800" y="8890000"/>
                </a:lnTo>
                <a:lnTo>
                  <a:pt x="665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Freeform 230"/>
          <p:cNvSpPr/>
          <p:nvPr/>
        </p:nvSpPr>
        <p:spPr>
          <a:xfrm rot="0" flipH="0" flipV="0">
            <a:off x="623382" y="181120"/>
            <a:ext cx="133350" cy="18669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Freeform 231"/>
          <p:cNvSpPr/>
          <p:nvPr/>
        </p:nvSpPr>
        <p:spPr>
          <a:xfrm rot="0" flipH="0" flipV="0">
            <a:off x="787402" y="177120"/>
            <a:ext cx="146685" cy="194691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Freeform 232"/>
          <p:cNvSpPr/>
          <p:nvPr/>
        </p:nvSpPr>
        <p:spPr>
          <a:xfrm rot="0" flipH="0" flipV="0">
            <a:off x="976759" y="181120"/>
            <a:ext cx="116014" cy="186690"/>
          </a:xfrm>
          <a:custGeom>
            <a:pathLst>
              <a:path w="55245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1333500"/>
                </a:lnTo>
                <a:lnTo>
                  <a:pt x="5524500" y="1333500"/>
                </a:lnTo>
                <a:lnTo>
                  <a:pt x="5524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Freeform 233"/>
          <p:cNvSpPr/>
          <p:nvPr/>
        </p:nvSpPr>
        <p:spPr>
          <a:xfrm rot="0" flipH="0" flipV="0">
            <a:off x="1127445" y="181120"/>
            <a:ext cx="133350" cy="18669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Freeform 234"/>
          <p:cNvSpPr/>
          <p:nvPr/>
        </p:nvSpPr>
        <p:spPr>
          <a:xfrm rot="0" flipH="0" flipV="0">
            <a:off x="1264795" y="181120"/>
            <a:ext cx="164820" cy="18669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Freeform 235"/>
          <p:cNvSpPr/>
          <p:nvPr/>
        </p:nvSpPr>
        <p:spPr>
          <a:xfrm rot="0" flipH="0" flipV="0">
            <a:off x="1458953" y="181120"/>
            <a:ext cx="168021" cy="186690"/>
          </a:xfrm>
          <a:custGeom>
            <a:pathLst>
              <a:path w="8001000" h="8890000">
                <a:moveTo>
                  <a:pt x="4495800" y="6019800"/>
                </a:moveTo>
                <a:lnTo>
                  <a:pt x="6527800" y="2705100"/>
                </a:lnTo>
                <a:lnTo>
                  <a:pt x="6527800" y="8890000"/>
                </a:lnTo>
                <a:lnTo>
                  <a:pt x="8001000" y="8890000"/>
                </a:lnTo>
                <a:lnTo>
                  <a:pt x="8001000" y="0"/>
                </a:lnTo>
                <a:lnTo>
                  <a:pt x="6578600" y="0"/>
                </a:lnTo>
                <a:lnTo>
                  <a:pt x="4025900" y="4152900"/>
                </a:lnTo>
                <a:lnTo>
                  <a:pt x="1473200" y="0"/>
                </a:lnTo>
                <a:lnTo>
                  <a:pt x="0" y="0"/>
                </a:lnTo>
                <a:lnTo>
                  <a:pt x="0" y="8890000"/>
                </a:lnTo>
                <a:lnTo>
                  <a:pt x="1473200" y="8890000"/>
                </a:lnTo>
                <a:lnTo>
                  <a:pt x="1473200" y="2705100"/>
                </a:lnTo>
                <a:lnTo>
                  <a:pt x="3517900" y="6019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Freeform 236"/>
          <p:cNvSpPr/>
          <p:nvPr/>
        </p:nvSpPr>
        <p:spPr>
          <a:xfrm rot="0" flipH="0" flipV="0">
            <a:off x="1674980" y="181120"/>
            <a:ext cx="168021" cy="186690"/>
          </a:xfrm>
          <a:custGeom>
            <a:pathLst>
              <a:path w="8001000" h="8890000">
                <a:moveTo>
                  <a:pt x="4495800" y="6019800"/>
                </a:moveTo>
                <a:lnTo>
                  <a:pt x="6527800" y="2705100"/>
                </a:lnTo>
                <a:lnTo>
                  <a:pt x="6527800" y="8890000"/>
                </a:lnTo>
                <a:lnTo>
                  <a:pt x="8001000" y="8890000"/>
                </a:lnTo>
                <a:lnTo>
                  <a:pt x="8001000" y="0"/>
                </a:lnTo>
                <a:lnTo>
                  <a:pt x="6578600" y="0"/>
                </a:lnTo>
                <a:lnTo>
                  <a:pt x="4025900" y="4152900"/>
                </a:lnTo>
                <a:lnTo>
                  <a:pt x="1473200" y="0"/>
                </a:lnTo>
                <a:lnTo>
                  <a:pt x="0" y="0"/>
                </a:lnTo>
                <a:lnTo>
                  <a:pt x="0" y="8890000"/>
                </a:lnTo>
                <a:lnTo>
                  <a:pt x="1473200" y="8890000"/>
                </a:lnTo>
                <a:lnTo>
                  <a:pt x="1473200" y="2705100"/>
                </a:lnTo>
                <a:lnTo>
                  <a:pt x="3517900" y="6019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Freeform 237"/>
          <p:cNvSpPr/>
          <p:nvPr/>
        </p:nvSpPr>
        <p:spPr>
          <a:xfrm rot="0" flipH="0" flipV="0">
            <a:off x="1872338" y="181120"/>
            <a:ext cx="164820" cy="18669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Freeform 238"/>
          <p:cNvSpPr/>
          <p:nvPr/>
        </p:nvSpPr>
        <p:spPr>
          <a:xfrm rot="0" flipH="0" flipV="0">
            <a:off x="2119835" y="179787"/>
            <a:ext cx="80276" cy="66408"/>
          </a:xfrm>
          <a:custGeom>
            <a:pathLst>
              <a:path w="3822700" h="3162300">
                <a:moveTo>
                  <a:pt x="254000" y="3162300"/>
                </a:moveTo>
                <a:lnTo>
                  <a:pt x="1270000" y="3162300"/>
                </a:lnTo>
                <a:lnTo>
                  <a:pt x="1524000" y="571500"/>
                </a:lnTo>
                <a:lnTo>
                  <a:pt x="1524000" y="0"/>
                </a:lnTo>
                <a:lnTo>
                  <a:pt x="0" y="0"/>
                </a:lnTo>
                <a:lnTo>
                  <a:pt x="0" y="571500"/>
                </a:lnTo>
                <a:close/>
                <a:moveTo>
                  <a:pt x="2552700" y="3162300"/>
                </a:moveTo>
                <a:lnTo>
                  <a:pt x="3568700" y="3162300"/>
                </a:lnTo>
                <a:lnTo>
                  <a:pt x="3822700" y="571500"/>
                </a:lnTo>
                <a:lnTo>
                  <a:pt x="3822700" y="0"/>
                </a:lnTo>
                <a:lnTo>
                  <a:pt x="2298700" y="0"/>
                </a:lnTo>
                <a:lnTo>
                  <a:pt x="2298700" y="571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Freeform 239"/>
          <p:cNvSpPr/>
          <p:nvPr/>
        </p:nvSpPr>
        <p:spPr>
          <a:xfrm rot="0" flipH="0" flipV="0">
            <a:off x="2237450" y="181120"/>
            <a:ext cx="139750" cy="186690"/>
          </a:xfrm>
          <a:custGeom>
            <a:pathLst>
              <a:path w="66548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1333500"/>
                </a:lnTo>
                <a:lnTo>
                  <a:pt x="5130800" y="1333500"/>
                </a:lnTo>
                <a:lnTo>
                  <a:pt x="5130800" y="8890000"/>
                </a:lnTo>
                <a:lnTo>
                  <a:pt x="6654800" y="8890000"/>
                </a:lnTo>
                <a:lnTo>
                  <a:pt x="665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Freeform 240"/>
          <p:cNvSpPr/>
          <p:nvPr/>
        </p:nvSpPr>
        <p:spPr>
          <a:xfrm rot="0" flipH="0" flipV="0">
            <a:off x="2419873" y="177120"/>
            <a:ext cx="146685" cy="194691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Freeform 241"/>
          <p:cNvSpPr/>
          <p:nvPr/>
        </p:nvSpPr>
        <p:spPr>
          <a:xfrm rot="0" flipH="0" flipV="0">
            <a:off x="2609230" y="181120"/>
            <a:ext cx="139217" cy="186690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Freeform 242"/>
          <p:cNvSpPr/>
          <p:nvPr/>
        </p:nvSpPr>
        <p:spPr>
          <a:xfrm rot="0" flipH="0" flipV="0">
            <a:off x="2785785" y="181120"/>
            <a:ext cx="188823" cy="186690"/>
          </a:xfrm>
          <a:custGeom>
            <a:pathLst>
              <a:path w="8991600" h="8890000">
                <a:moveTo>
                  <a:pt x="0" y="8890000"/>
                </a:moveTo>
                <a:lnTo>
                  <a:pt x="3848100" y="8890000"/>
                </a:lnTo>
                <a:cubicBezTo>
                  <a:pt x="5422900" y="8890000"/>
                  <a:pt x="6350000" y="7823200"/>
                  <a:pt x="6350000" y="6159500"/>
                </a:cubicBezTo>
                <a:cubicBezTo>
                  <a:pt x="6350000" y="4495800"/>
                  <a:pt x="5422900" y="3429000"/>
                  <a:pt x="3848100" y="3429000"/>
                </a:cubicBezTo>
                <a:lnTo>
                  <a:pt x="1524000" y="3429000"/>
                </a:lnTo>
                <a:lnTo>
                  <a:pt x="1524000" y="0"/>
                </a:lnTo>
                <a:lnTo>
                  <a:pt x="0" y="0"/>
                </a:lnTo>
                <a:close/>
                <a:moveTo>
                  <a:pt x="3581400" y="4762500"/>
                </a:moveTo>
                <a:cubicBezTo>
                  <a:pt x="4241800" y="4762500"/>
                  <a:pt x="4800600" y="5219700"/>
                  <a:pt x="4800600" y="6159500"/>
                </a:cubicBezTo>
                <a:cubicBezTo>
                  <a:pt x="4800600" y="7099300"/>
                  <a:pt x="4241800" y="7556500"/>
                  <a:pt x="3581400" y="7556500"/>
                </a:cubicBezTo>
                <a:lnTo>
                  <a:pt x="1524000" y="7556500"/>
                </a:lnTo>
                <a:lnTo>
                  <a:pt x="1524000" y="4762500"/>
                </a:lnTo>
                <a:close/>
                <a:moveTo>
                  <a:pt x="7467600" y="8890000"/>
                </a:moveTo>
                <a:lnTo>
                  <a:pt x="8991600" y="8890000"/>
                </a:lnTo>
                <a:lnTo>
                  <a:pt x="8991600" y="0"/>
                </a:lnTo>
                <a:lnTo>
                  <a:pt x="74676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Freeform 243"/>
          <p:cNvSpPr/>
          <p:nvPr/>
        </p:nvSpPr>
        <p:spPr>
          <a:xfrm rot="0" flipH="0" flipV="0">
            <a:off x="3022615" y="181120"/>
            <a:ext cx="217093" cy="186690"/>
          </a:xfrm>
          <a:custGeom>
            <a:pathLst>
              <a:path w="10337800" h="8890000">
                <a:moveTo>
                  <a:pt x="0" y="8890000"/>
                </a:moveTo>
                <a:lnTo>
                  <a:pt x="10337800" y="8890000"/>
                </a:lnTo>
                <a:lnTo>
                  <a:pt x="10337800" y="0"/>
                </a:lnTo>
                <a:lnTo>
                  <a:pt x="8813800" y="0"/>
                </a:lnTo>
                <a:lnTo>
                  <a:pt x="8813800" y="7556500"/>
                </a:lnTo>
                <a:lnTo>
                  <a:pt x="5930900" y="7556500"/>
                </a:lnTo>
                <a:lnTo>
                  <a:pt x="5930900" y="0"/>
                </a:lnTo>
                <a:lnTo>
                  <a:pt x="4406900" y="0"/>
                </a:lnTo>
                <a:lnTo>
                  <a:pt x="4406900" y="7556500"/>
                </a:lnTo>
                <a:lnTo>
                  <a:pt x="1524000" y="7556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Freeform 244"/>
          <p:cNvSpPr/>
          <p:nvPr/>
        </p:nvSpPr>
        <p:spPr>
          <a:xfrm rot="0" flipH="0" flipV="0">
            <a:off x="3287715" y="181120"/>
            <a:ext cx="120015" cy="18669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Freeform 245"/>
          <p:cNvSpPr/>
          <p:nvPr/>
        </p:nvSpPr>
        <p:spPr>
          <a:xfrm rot="0" flipH="0" flipV="0">
            <a:off x="3445067" y="181120"/>
            <a:ext cx="141351" cy="18669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Freeform 246"/>
          <p:cNvSpPr/>
          <p:nvPr/>
        </p:nvSpPr>
        <p:spPr>
          <a:xfrm rot="0" flipH="0" flipV="0">
            <a:off x="3634424" y="181120"/>
            <a:ext cx="142417" cy="18669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Freeform 247"/>
          <p:cNvSpPr/>
          <p:nvPr/>
        </p:nvSpPr>
        <p:spPr>
          <a:xfrm rot="0" flipH="0" flipV="0">
            <a:off x="3824848" y="181120"/>
            <a:ext cx="120015" cy="18669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Freeform 248"/>
          <p:cNvSpPr/>
          <p:nvPr/>
        </p:nvSpPr>
        <p:spPr>
          <a:xfrm rot="0" flipH="0" flipV="0">
            <a:off x="4046209" y="181120"/>
            <a:ext cx="139750" cy="186690"/>
          </a:xfrm>
          <a:custGeom>
            <a:pathLst>
              <a:path w="66548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1333500"/>
                </a:lnTo>
                <a:lnTo>
                  <a:pt x="5130800" y="1333500"/>
                </a:lnTo>
                <a:lnTo>
                  <a:pt x="5130800" y="8890000"/>
                </a:lnTo>
                <a:lnTo>
                  <a:pt x="6654800" y="8890000"/>
                </a:lnTo>
                <a:lnTo>
                  <a:pt x="665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Freeform 249"/>
          <p:cNvSpPr/>
          <p:nvPr/>
        </p:nvSpPr>
        <p:spPr>
          <a:xfrm rot="0" flipH="0" flipV="0">
            <a:off x="4233966" y="181120"/>
            <a:ext cx="133350" cy="18669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Freeform 250"/>
          <p:cNvSpPr/>
          <p:nvPr/>
        </p:nvSpPr>
        <p:spPr>
          <a:xfrm rot="0" flipH="0" flipV="0">
            <a:off x="4397986" y="177120"/>
            <a:ext cx="146685" cy="194691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Freeform 251"/>
          <p:cNvSpPr/>
          <p:nvPr/>
        </p:nvSpPr>
        <p:spPr>
          <a:xfrm rot="0" flipH="0" flipV="0">
            <a:off x="4587343" y="181120"/>
            <a:ext cx="142417" cy="18669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Freeform 252"/>
          <p:cNvSpPr/>
          <p:nvPr/>
        </p:nvSpPr>
        <p:spPr>
          <a:xfrm rot="0" flipH="0" flipV="0">
            <a:off x="4767099" y="177120"/>
            <a:ext cx="139750" cy="194691"/>
          </a:xfrm>
          <a:custGeom>
            <a:pathLst>
              <a:path w="6654800" h="9271000">
                <a:moveTo>
                  <a:pt x="3441700" y="9271000"/>
                </a:moveTo>
                <a:cubicBezTo>
                  <a:pt x="5486400" y="9271000"/>
                  <a:pt x="6654800" y="8178800"/>
                  <a:pt x="6654800" y="6527800"/>
                </a:cubicBezTo>
                <a:cubicBezTo>
                  <a:pt x="6654800" y="5461000"/>
                  <a:pt x="6019800" y="4838700"/>
                  <a:pt x="5245100" y="4559300"/>
                </a:cubicBezTo>
                <a:cubicBezTo>
                  <a:pt x="5918200" y="4191000"/>
                  <a:pt x="6451600" y="3568700"/>
                  <a:pt x="6451600" y="2590800"/>
                </a:cubicBezTo>
                <a:cubicBezTo>
                  <a:pt x="6451600" y="1079500"/>
                  <a:pt x="5359400" y="0"/>
                  <a:pt x="3390900" y="0"/>
                </a:cubicBezTo>
                <a:cubicBezTo>
                  <a:pt x="1663700" y="0"/>
                  <a:pt x="215900" y="927100"/>
                  <a:pt x="215900" y="3073400"/>
                </a:cubicBezTo>
                <a:lnTo>
                  <a:pt x="1739900" y="3073400"/>
                </a:lnTo>
                <a:cubicBezTo>
                  <a:pt x="1739900" y="1879600"/>
                  <a:pt x="2501900" y="1397000"/>
                  <a:pt x="3390900" y="1397000"/>
                </a:cubicBezTo>
                <a:cubicBezTo>
                  <a:pt x="4394200" y="1397000"/>
                  <a:pt x="4914900" y="1993900"/>
                  <a:pt x="4914900" y="2755900"/>
                </a:cubicBezTo>
                <a:cubicBezTo>
                  <a:pt x="4914900" y="3543300"/>
                  <a:pt x="4394200" y="3975100"/>
                  <a:pt x="3530600" y="3975100"/>
                </a:cubicBezTo>
                <a:lnTo>
                  <a:pt x="2349500" y="3975100"/>
                </a:lnTo>
                <a:lnTo>
                  <a:pt x="2349500" y="5245100"/>
                </a:lnTo>
                <a:lnTo>
                  <a:pt x="3530600" y="5245100"/>
                </a:lnTo>
                <a:cubicBezTo>
                  <a:pt x="4521200" y="5245100"/>
                  <a:pt x="5118100" y="5689600"/>
                  <a:pt x="5118100" y="6527800"/>
                </a:cubicBezTo>
                <a:cubicBezTo>
                  <a:pt x="5118100" y="7404100"/>
                  <a:pt x="4533900" y="7874000"/>
                  <a:pt x="3492500" y="7874000"/>
                </a:cubicBezTo>
                <a:cubicBezTo>
                  <a:pt x="2451100" y="7874000"/>
                  <a:pt x="1524000" y="7391400"/>
                  <a:pt x="1524000" y="6197600"/>
                </a:cubicBezTo>
                <a:lnTo>
                  <a:pt x="0" y="6197600"/>
                </a:lnTo>
                <a:cubicBezTo>
                  <a:pt x="0" y="8343900"/>
                  <a:pt x="1600200" y="9271000"/>
                  <a:pt x="34417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Freeform 253"/>
          <p:cNvSpPr/>
          <p:nvPr/>
        </p:nvSpPr>
        <p:spPr>
          <a:xfrm rot="0" flipH="0" flipV="0">
            <a:off x="4944188" y="181120"/>
            <a:ext cx="139217" cy="186690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Freeform 254"/>
          <p:cNvSpPr/>
          <p:nvPr/>
        </p:nvSpPr>
        <p:spPr>
          <a:xfrm rot="0" flipH="0" flipV="0">
            <a:off x="5115409" y="177120"/>
            <a:ext cx="146685" cy="194691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Freeform 255"/>
          <p:cNvSpPr/>
          <p:nvPr/>
        </p:nvSpPr>
        <p:spPr>
          <a:xfrm rot="0" flipH="0" flipV="0">
            <a:off x="5287431" y="181120"/>
            <a:ext cx="172554" cy="224028"/>
          </a:xfrm>
          <a:custGeom>
            <a:pathLst>
              <a:path w="8216900" h="10668000">
                <a:moveTo>
                  <a:pt x="0" y="10668000"/>
                </a:moveTo>
                <a:lnTo>
                  <a:pt x="1397000" y="10668000"/>
                </a:lnTo>
                <a:lnTo>
                  <a:pt x="1397000" y="8890000"/>
                </a:lnTo>
                <a:lnTo>
                  <a:pt x="6819900" y="8890000"/>
                </a:lnTo>
                <a:lnTo>
                  <a:pt x="6819900" y="10668000"/>
                </a:lnTo>
                <a:lnTo>
                  <a:pt x="8216900" y="10668000"/>
                </a:lnTo>
                <a:lnTo>
                  <a:pt x="8216900" y="7556500"/>
                </a:lnTo>
                <a:lnTo>
                  <a:pt x="7175500" y="7556500"/>
                </a:lnTo>
                <a:lnTo>
                  <a:pt x="7175500" y="0"/>
                </a:lnTo>
                <a:lnTo>
                  <a:pt x="1701800" y="0"/>
                </a:lnTo>
                <a:lnTo>
                  <a:pt x="1701800" y="3924300"/>
                </a:lnTo>
                <a:cubicBezTo>
                  <a:pt x="1701800" y="6057900"/>
                  <a:pt x="1193800" y="6896100"/>
                  <a:pt x="685800" y="7556500"/>
                </a:cubicBezTo>
                <a:lnTo>
                  <a:pt x="0" y="7556500"/>
                </a:lnTo>
                <a:close/>
                <a:moveTo>
                  <a:pt x="2324100" y="7556500"/>
                </a:moveTo>
                <a:cubicBezTo>
                  <a:pt x="2705100" y="6832600"/>
                  <a:pt x="3098800" y="5994400"/>
                  <a:pt x="3098800" y="3924300"/>
                </a:cubicBezTo>
                <a:lnTo>
                  <a:pt x="3098800" y="1333500"/>
                </a:lnTo>
                <a:lnTo>
                  <a:pt x="5651500" y="1333500"/>
                </a:lnTo>
                <a:lnTo>
                  <a:pt x="5651500" y="7556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Freeform 256"/>
          <p:cNvSpPr/>
          <p:nvPr/>
        </p:nvSpPr>
        <p:spPr>
          <a:xfrm rot="0" flipH="0" flipV="0">
            <a:off x="5493324" y="181120"/>
            <a:ext cx="142417" cy="18669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 rot="0" flipH="0" flipV="0">
            <a:off x="5665078" y="181120"/>
            <a:ext cx="140284" cy="186690"/>
          </a:xfrm>
          <a:custGeom>
            <a:pathLst>
              <a:path w="6680200" h="8890000">
                <a:moveTo>
                  <a:pt x="2578100" y="8890000"/>
                </a:moveTo>
                <a:lnTo>
                  <a:pt x="4102100" y="8890000"/>
                </a:lnTo>
                <a:lnTo>
                  <a:pt x="4102100" y="1333500"/>
                </a:lnTo>
                <a:lnTo>
                  <a:pt x="6680200" y="1333500"/>
                </a:lnTo>
                <a:lnTo>
                  <a:pt x="6680200" y="0"/>
                </a:lnTo>
                <a:lnTo>
                  <a:pt x="0" y="0"/>
                </a:lnTo>
                <a:lnTo>
                  <a:pt x="0" y="1333500"/>
                </a:lnTo>
                <a:lnTo>
                  <a:pt x="2578100" y="1333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 rot="0" flipH="0" flipV="0">
            <a:off x="5834700" y="181120"/>
            <a:ext cx="120015" cy="18669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 rot="0" flipH="0" flipV="0">
            <a:off x="5970716" y="181120"/>
            <a:ext cx="151485" cy="186690"/>
          </a:xfrm>
          <a:custGeom>
            <a:pathLst>
              <a:path w="7213600" h="8890000">
                <a:moveTo>
                  <a:pt x="0" y="8890000"/>
                </a:moveTo>
                <a:lnTo>
                  <a:pt x="292100" y="8890000"/>
                </a:lnTo>
                <a:cubicBezTo>
                  <a:pt x="2070100" y="8890000"/>
                  <a:pt x="3060700" y="7594600"/>
                  <a:pt x="3060700" y="4749800"/>
                </a:cubicBezTo>
                <a:lnTo>
                  <a:pt x="3060700" y="1333500"/>
                </a:lnTo>
                <a:lnTo>
                  <a:pt x="5689600" y="1333500"/>
                </a:lnTo>
                <a:lnTo>
                  <a:pt x="5689600" y="8890000"/>
                </a:lnTo>
                <a:lnTo>
                  <a:pt x="7213600" y="8890000"/>
                </a:lnTo>
                <a:lnTo>
                  <a:pt x="7213600" y="0"/>
                </a:lnTo>
                <a:lnTo>
                  <a:pt x="1663700" y="0"/>
                </a:lnTo>
                <a:lnTo>
                  <a:pt x="1663700" y="4305300"/>
                </a:lnTo>
                <a:cubicBezTo>
                  <a:pt x="1663700" y="6692900"/>
                  <a:pt x="1333500" y="7493000"/>
                  <a:pt x="241300" y="7493000"/>
                </a:cubicBezTo>
                <a:lnTo>
                  <a:pt x="0" y="7493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Freeform 260"/>
          <p:cNvSpPr/>
          <p:nvPr/>
        </p:nvSpPr>
        <p:spPr>
          <a:xfrm rot="0" flipH="0" flipV="0">
            <a:off x="6170208" y="181120"/>
            <a:ext cx="133350" cy="186690"/>
          </a:xfrm>
          <a:custGeom>
            <a:pathLst>
              <a:path w="6350000" h="8890000">
                <a:moveTo>
                  <a:pt x="0" y="8890000"/>
                </a:moveTo>
                <a:lnTo>
                  <a:pt x="3848100" y="8890000"/>
                </a:lnTo>
                <a:cubicBezTo>
                  <a:pt x="5422900" y="8890000"/>
                  <a:pt x="6350000" y="7823200"/>
                  <a:pt x="6350000" y="6159500"/>
                </a:cubicBezTo>
                <a:cubicBezTo>
                  <a:pt x="6350000" y="4495800"/>
                  <a:pt x="5422900" y="3429000"/>
                  <a:pt x="3848100" y="3429000"/>
                </a:cubicBezTo>
                <a:lnTo>
                  <a:pt x="1524000" y="3429000"/>
                </a:lnTo>
                <a:lnTo>
                  <a:pt x="1524000" y="0"/>
                </a:lnTo>
                <a:lnTo>
                  <a:pt x="0" y="0"/>
                </a:lnTo>
                <a:close/>
                <a:moveTo>
                  <a:pt x="3581400" y="4762500"/>
                </a:moveTo>
                <a:cubicBezTo>
                  <a:pt x="4241800" y="4762500"/>
                  <a:pt x="4800600" y="5219700"/>
                  <a:pt x="4800600" y="6159500"/>
                </a:cubicBezTo>
                <a:cubicBezTo>
                  <a:pt x="4800600" y="7099300"/>
                  <a:pt x="4241800" y="7556500"/>
                  <a:pt x="3581400" y="7556500"/>
                </a:cubicBezTo>
                <a:lnTo>
                  <a:pt x="1524000" y="7556500"/>
                </a:lnTo>
                <a:lnTo>
                  <a:pt x="1524000" y="4762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Freeform 261"/>
          <p:cNvSpPr/>
          <p:nvPr/>
        </p:nvSpPr>
        <p:spPr>
          <a:xfrm rot="0" flipH="0" flipV="0">
            <a:off x="6339563" y="181120"/>
            <a:ext cx="141351" cy="18669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 rot="0" flipH="0" flipV="0">
            <a:off x="6523585" y="177120"/>
            <a:ext cx="146685" cy="194691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 rot="0" flipH="0" flipV="0">
            <a:off x="6707608" y="177120"/>
            <a:ext cx="141351" cy="194691"/>
          </a:xfrm>
          <a:custGeom>
            <a:pathLst>
              <a:path w="6731000" h="9271000">
                <a:moveTo>
                  <a:pt x="3454400" y="9271000"/>
                </a:moveTo>
                <a:cubicBezTo>
                  <a:pt x="5194300" y="9271000"/>
                  <a:pt x="6731000" y="8343900"/>
                  <a:pt x="6731000" y="6197600"/>
                </a:cubicBezTo>
                <a:lnTo>
                  <a:pt x="6731000" y="6070600"/>
                </a:lnTo>
                <a:lnTo>
                  <a:pt x="5207000" y="6070600"/>
                </a:lnTo>
                <a:lnTo>
                  <a:pt x="5207000" y="6197600"/>
                </a:lnTo>
                <a:cubicBezTo>
                  <a:pt x="5207000" y="7391400"/>
                  <a:pt x="4216400" y="7874000"/>
                  <a:pt x="3441700" y="7874000"/>
                </a:cubicBezTo>
                <a:cubicBezTo>
                  <a:pt x="2133600" y="7874000"/>
                  <a:pt x="1524000" y="7226300"/>
                  <a:pt x="1524000" y="6172200"/>
                </a:cubicBezTo>
                <a:lnTo>
                  <a:pt x="1524000" y="3098800"/>
                </a:lnTo>
                <a:cubicBezTo>
                  <a:pt x="1524000" y="2044700"/>
                  <a:pt x="2133600" y="1397000"/>
                  <a:pt x="3441700" y="1397000"/>
                </a:cubicBezTo>
                <a:cubicBezTo>
                  <a:pt x="4216400" y="1397000"/>
                  <a:pt x="5207000" y="1879600"/>
                  <a:pt x="5207000" y="3073400"/>
                </a:cubicBezTo>
                <a:lnTo>
                  <a:pt x="5207000" y="3200400"/>
                </a:lnTo>
                <a:lnTo>
                  <a:pt x="6731000" y="3200400"/>
                </a:lnTo>
                <a:lnTo>
                  <a:pt x="6731000" y="3073400"/>
                </a:lnTo>
                <a:cubicBezTo>
                  <a:pt x="6731000" y="927100"/>
                  <a:pt x="5194300" y="0"/>
                  <a:pt x="3454400" y="0"/>
                </a:cubicBezTo>
                <a:cubicBezTo>
                  <a:pt x="12446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44600" y="9271000"/>
                  <a:pt x="34544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Freeform 264"/>
          <p:cNvSpPr/>
          <p:nvPr/>
        </p:nvSpPr>
        <p:spPr>
          <a:xfrm rot="0" flipH="0" flipV="0">
            <a:off x="6870295" y="181120"/>
            <a:ext cx="140284" cy="186690"/>
          </a:xfrm>
          <a:custGeom>
            <a:pathLst>
              <a:path w="6680200" h="8890000">
                <a:moveTo>
                  <a:pt x="2578100" y="8890000"/>
                </a:moveTo>
                <a:lnTo>
                  <a:pt x="4102100" y="8890000"/>
                </a:lnTo>
                <a:lnTo>
                  <a:pt x="4102100" y="1333500"/>
                </a:lnTo>
                <a:lnTo>
                  <a:pt x="6680200" y="1333500"/>
                </a:lnTo>
                <a:lnTo>
                  <a:pt x="6680200" y="0"/>
                </a:lnTo>
                <a:lnTo>
                  <a:pt x="0" y="0"/>
                </a:lnTo>
                <a:lnTo>
                  <a:pt x="0" y="1333500"/>
                </a:lnTo>
                <a:lnTo>
                  <a:pt x="2578100" y="1333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Freeform 265"/>
          <p:cNvSpPr/>
          <p:nvPr/>
        </p:nvSpPr>
        <p:spPr>
          <a:xfrm rot="0" flipH="0" flipV="0">
            <a:off x="7039917" y="181120"/>
            <a:ext cx="142417" cy="18669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Freeform 266"/>
          <p:cNvSpPr/>
          <p:nvPr/>
        </p:nvSpPr>
        <p:spPr>
          <a:xfrm rot="0" flipH="0" flipV="0">
            <a:off x="7267679" y="181120"/>
            <a:ext cx="140284" cy="186690"/>
          </a:xfrm>
          <a:custGeom>
            <a:pathLst>
              <a:path w="6680200" h="8890000">
                <a:moveTo>
                  <a:pt x="2578100" y="8890000"/>
                </a:moveTo>
                <a:lnTo>
                  <a:pt x="4102100" y="8890000"/>
                </a:lnTo>
                <a:lnTo>
                  <a:pt x="4102100" y="1333500"/>
                </a:lnTo>
                <a:lnTo>
                  <a:pt x="6680200" y="1333500"/>
                </a:lnTo>
                <a:lnTo>
                  <a:pt x="6680200" y="0"/>
                </a:lnTo>
                <a:lnTo>
                  <a:pt x="0" y="0"/>
                </a:lnTo>
                <a:lnTo>
                  <a:pt x="0" y="1333500"/>
                </a:lnTo>
                <a:lnTo>
                  <a:pt x="2578100" y="1333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Freeform 267"/>
          <p:cNvSpPr/>
          <p:nvPr/>
        </p:nvSpPr>
        <p:spPr>
          <a:xfrm rot="0" flipH="0" flipV="0">
            <a:off x="7437300" y="181120"/>
            <a:ext cx="133350" cy="18669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Freeform 268"/>
          <p:cNvSpPr/>
          <p:nvPr/>
        </p:nvSpPr>
        <p:spPr>
          <a:xfrm rot="0" flipH="0" flipV="0">
            <a:off x="7585318" y="181120"/>
            <a:ext cx="149085" cy="186690"/>
          </a:xfrm>
          <a:custGeom>
            <a:pathLst>
              <a:path w="7099300" h="8890000">
                <a:moveTo>
                  <a:pt x="1955800" y="8890000"/>
                </a:moveTo>
                <a:lnTo>
                  <a:pt x="3340100" y="8890000"/>
                </a:lnTo>
                <a:lnTo>
                  <a:pt x="7099300" y="508000"/>
                </a:lnTo>
                <a:lnTo>
                  <a:pt x="7099300" y="0"/>
                </a:lnTo>
                <a:lnTo>
                  <a:pt x="5676900" y="0"/>
                </a:lnTo>
                <a:lnTo>
                  <a:pt x="3695700" y="4572000"/>
                </a:lnTo>
                <a:lnTo>
                  <a:pt x="1511300" y="0"/>
                </a:lnTo>
                <a:lnTo>
                  <a:pt x="0" y="0"/>
                </a:lnTo>
                <a:lnTo>
                  <a:pt x="0" y="508000"/>
                </a:lnTo>
                <a:lnTo>
                  <a:pt x="2908300" y="6286500"/>
                </a:lnTo>
                <a:lnTo>
                  <a:pt x="1955800" y="8382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Freeform 269"/>
          <p:cNvSpPr/>
          <p:nvPr/>
        </p:nvSpPr>
        <p:spPr>
          <a:xfrm rot="0" flipH="0" flipV="0">
            <a:off x="7730430" y="181120"/>
            <a:ext cx="172554" cy="224028"/>
          </a:xfrm>
          <a:custGeom>
            <a:pathLst>
              <a:path w="8216900" h="10668000">
                <a:moveTo>
                  <a:pt x="0" y="10668000"/>
                </a:moveTo>
                <a:lnTo>
                  <a:pt x="1397000" y="10668000"/>
                </a:lnTo>
                <a:lnTo>
                  <a:pt x="1397000" y="8890000"/>
                </a:lnTo>
                <a:lnTo>
                  <a:pt x="6819900" y="8890000"/>
                </a:lnTo>
                <a:lnTo>
                  <a:pt x="6819900" y="10668000"/>
                </a:lnTo>
                <a:lnTo>
                  <a:pt x="8216900" y="10668000"/>
                </a:lnTo>
                <a:lnTo>
                  <a:pt x="8216900" y="7556500"/>
                </a:lnTo>
                <a:lnTo>
                  <a:pt x="7175500" y="7556500"/>
                </a:lnTo>
                <a:lnTo>
                  <a:pt x="7175500" y="0"/>
                </a:lnTo>
                <a:lnTo>
                  <a:pt x="1701800" y="0"/>
                </a:lnTo>
                <a:lnTo>
                  <a:pt x="1701800" y="3924300"/>
                </a:lnTo>
                <a:cubicBezTo>
                  <a:pt x="1701800" y="6057900"/>
                  <a:pt x="1193800" y="6896100"/>
                  <a:pt x="685800" y="7556500"/>
                </a:cubicBezTo>
                <a:lnTo>
                  <a:pt x="0" y="7556500"/>
                </a:lnTo>
                <a:close/>
                <a:moveTo>
                  <a:pt x="2324100" y="7556500"/>
                </a:moveTo>
                <a:cubicBezTo>
                  <a:pt x="2705100" y="6832600"/>
                  <a:pt x="3098800" y="5994400"/>
                  <a:pt x="3098800" y="3924300"/>
                </a:cubicBezTo>
                <a:lnTo>
                  <a:pt x="3098800" y="1333500"/>
                </a:lnTo>
                <a:lnTo>
                  <a:pt x="5651500" y="1333500"/>
                </a:lnTo>
                <a:lnTo>
                  <a:pt x="5651500" y="7556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Freeform 270"/>
          <p:cNvSpPr/>
          <p:nvPr/>
        </p:nvSpPr>
        <p:spPr>
          <a:xfrm rot="0" flipH="0" flipV="0">
            <a:off x="7917653" y="181120"/>
            <a:ext cx="164820" cy="18669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Freeform 271"/>
          <p:cNvSpPr/>
          <p:nvPr/>
        </p:nvSpPr>
        <p:spPr>
          <a:xfrm rot="0" flipH="0" flipV="0">
            <a:off x="8101142" y="179787"/>
            <a:ext cx="80276" cy="66408"/>
          </a:xfrm>
          <a:custGeom>
            <a:pathLst>
              <a:path w="3822700" h="3162300">
                <a:moveTo>
                  <a:pt x="254000" y="3162300"/>
                </a:moveTo>
                <a:lnTo>
                  <a:pt x="1270000" y="3162300"/>
                </a:lnTo>
                <a:lnTo>
                  <a:pt x="1524000" y="571500"/>
                </a:lnTo>
                <a:lnTo>
                  <a:pt x="1524000" y="0"/>
                </a:lnTo>
                <a:lnTo>
                  <a:pt x="0" y="0"/>
                </a:lnTo>
                <a:lnTo>
                  <a:pt x="0" y="571500"/>
                </a:lnTo>
                <a:close/>
                <a:moveTo>
                  <a:pt x="2552700" y="3162300"/>
                </a:moveTo>
                <a:lnTo>
                  <a:pt x="3568700" y="3162300"/>
                </a:lnTo>
                <a:lnTo>
                  <a:pt x="3822700" y="571500"/>
                </a:lnTo>
                <a:lnTo>
                  <a:pt x="3822700" y="0"/>
                </a:lnTo>
                <a:lnTo>
                  <a:pt x="2298700" y="0"/>
                </a:lnTo>
                <a:lnTo>
                  <a:pt x="2298700" y="571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Rectangle 272"/>
          <p:cNvSpPr/>
          <p:nvPr/>
        </p:nvSpPr>
        <p:spPr>
          <a:xfrm rot="0" flipH="0" flipV="0">
            <a:off x="424755" y="616927"/>
            <a:ext cx="2228850" cy="278434"/>
          </a:xfrm>
          <a:prstGeom prst="rect">
            <a:avLst/>
          </a:prstGeom>
        </p:spPr>
      </p:sp>
      <p:sp>
        <p:nvSpPr>
          <p:cNvPr id="273" name="Freeform 273"/>
          <p:cNvSpPr/>
          <p:nvPr/>
        </p:nvSpPr>
        <p:spPr>
          <a:xfrm rot="0" flipH="0" flipV="0">
            <a:off x="437709" y="709434"/>
            <a:ext cx="106299" cy="139065"/>
          </a:xfrm>
          <a:custGeom>
            <a:pathLst>
              <a:path w="7086600" h="9271000">
                <a:moveTo>
                  <a:pt x="3543300" y="7620000"/>
                </a:moveTo>
                <a:cubicBezTo>
                  <a:pt x="2336800" y="7620000"/>
                  <a:pt x="1803400" y="6908800"/>
                  <a:pt x="1803400" y="6146800"/>
                </a:cubicBezTo>
                <a:lnTo>
                  <a:pt x="1803400" y="3124200"/>
                </a:lnTo>
                <a:cubicBezTo>
                  <a:pt x="1803400" y="2362200"/>
                  <a:pt x="2336800" y="1651000"/>
                  <a:pt x="3543300" y="1651000"/>
                </a:cubicBezTo>
                <a:cubicBezTo>
                  <a:pt x="4749800" y="1651000"/>
                  <a:pt x="5283200" y="2362200"/>
                  <a:pt x="5283200" y="3124200"/>
                </a:cubicBezTo>
                <a:lnTo>
                  <a:pt x="5283200" y="6146800"/>
                </a:lnTo>
                <a:cubicBezTo>
                  <a:pt x="5283200" y="6908800"/>
                  <a:pt x="4749800" y="7620000"/>
                  <a:pt x="3543300" y="7620000"/>
                </a:cubicBezTo>
                <a:close/>
                <a:moveTo>
                  <a:pt x="3543300" y="9271000"/>
                </a:moveTo>
                <a:cubicBezTo>
                  <a:pt x="5715000" y="9271000"/>
                  <a:pt x="7086600" y="8089900"/>
                  <a:pt x="7086600" y="6057900"/>
                </a:cubicBezTo>
                <a:lnTo>
                  <a:pt x="7086600" y="3213100"/>
                </a:lnTo>
                <a:cubicBezTo>
                  <a:pt x="7086600" y="1181100"/>
                  <a:pt x="5715000" y="0"/>
                  <a:pt x="3543300" y="0"/>
                </a:cubicBezTo>
                <a:cubicBezTo>
                  <a:pt x="1384300" y="0"/>
                  <a:pt x="0" y="1181100"/>
                  <a:pt x="0" y="3213100"/>
                </a:cubicBezTo>
                <a:lnTo>
                  <a:pt x="0" y="6057900"/>
                </a:lnTo>
                <a:cubicBezTo>
                  <a:pt x="0" y="8089900"/>
                  <a:pt x="1384300" y="9271000"/>
                  <a:pt x="3543300" y="92710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Freeform 274"/>
          <p:cNvSpPr/>
          <p:nvPr/>
        </p:nvSpPr>
        <p:spPr>
          <a:xfrm rot="0" flipH="0" flipV="0">
            <a:off x="573726" y="712292"/>
            <a:ext cx="101346" cy="133350"/>
          </a:xfrm>
          <a:custGeom>
            <a:pathLst>
              <a:path w="6756400" h="8890000">
                <a:moveTo>
                  <a:pt x="0" y="8890000"/>
                </a:moveTo>
                <a:lnTo>
                  <a:pt x="4216400" y="8890000"/>
                </a:lnTo>
                <a:cubicBezTo>
                  <a:pt x="5816600" y="8890000"/>
                  <a:pt x="6756400" y="7810500"/>
                  <a:pt x="6756400" y="6121400"/>
                </a:cubicBezTo>
                <a:cubicBezTo>
                  <a:pt x="6756400" y="4432300"/>
                  <a:pt x="5816600" y="3352800"/>
                  <a:pt x="4216400" y="3352800"/>
                </a:cubicBezTo>
                <a:lnTo>
                  <a:pt x="1803400" y="3352800"/>
                </a:lnTo>
                <a:lnTo>
                  <a:pt x="1803400" y="1574800"/>
                </a:lnTo>
                <a:lnTo>
                  <a:pt x="6210300" y="1574800"/>
                </a:lnTo>
                <a:lnTo>
                  <a:pt x="6210300" y="0"/>
                </a:lnTo>
                <a:lnTo>
                  <a:pt x="0" y="0"/>
                </a:lnTo>
                <a:close/>
                <a:moveTo>
                  <a:pt x="1803400" y="7315200"/>
                </a:moveTo>
                <a:lnTo>
                  <a:pt x="1803400" y="4927600"/>
                </a:lnTo>
                <a:lnTo>
                  <a:pt x="3898900" y="4927600"/>
                </a:lnTo>
                <a:cubicBezTo>
                  <a:pt x="4406900" y="4927600"/>
                  <a:pt x="4927600" y="5283200"/>
                  <a:pt x="4927600" y="6121400"/>
                </a:cubicBezTo>
                <a:cubicBezTo>
                  <a:pt x="4927600" y="6959600"/>
                  <a:pt x="4406900" y="7315200"/>
                  <a:pt x="3898900" y="73152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Freeform 275"/>
          <p:cNvSpPr/>
          <p:nvPr/>
        </p:nvSpPr>
        <p:spPr>
          <a:xfrm rot="0" flipH="0" flipV="0">
            <a:off x="688026" y="712292"/>
            <a:ext cx="110680" cy="133350"/>
          </a:xfrm>
          <a:custGeom>
            <a:pathLst>
              <a:path w="7378700" h="8890000">
                <a:moveTo>
                  <a:pt x="0" y="8890000"/>
                </a:moveTo>
                <a:cubicBezTo>
                  <a:pt x="2197100" y="8890000"/>
                  <a:pt x="3251200" y="7747000"/>
                  <a:pt x="3251200" y="4546600"/>
                </a:cubicBezTo>
                <a:lnTo>
                  <a:pt x="3251200" y="1574800"/>
                </a:lnTo>
                <a:lnTo>
                  <a:pt x="5575300" y="1574800"/>
                </a:lnTo>
                <a:lnTo>
                  <a:pt x="5575300" y="8890000"/>
                </a:lnTo>
                <a:lnTo>
                  <a:pt x="7378700" y="8890000"/>
                </a:lnTo>
                <a:lnTo>
                  <a:pt x="7378700" y="0"/>
                </a:lnTo>
                <a:lnTo>
                  <a:pt x="1600200" y="0"/>
                </a:lnTo>
                <a:lnTo>
                  <a:pt x="1600200" y="4241800"/>
                </a:lnTo>
                <a:cubicBezTo>
                  <a:pt x="1600200" y="6718300"/>
                  <a:pt x="1257300" y="7239000"/>
                  <a:pt x="0" y="72390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Freeform 276"/>
          <p:cNvSpPr/>
          <p:nvPr/>
        </p:nvSpPr>
        <p:spPr>
          <a:xfrm rot="0" flipH="0" flipV="0">
            <a:off x="818899" y="712292"/>
            <a:ext cx="118872" cy="133350"/>
          </a:xfrm>
          <a:custGeom>
            <a:pathLst>
              <a:path w="7924800" h="8890000">
                <a:moveTo>
                  <a:pt x="0" y="8890000"/>
                </a:moveTo>
                <a:lnTo>
                  <a:pt x="1663700" y="8890000"/>
                </a:lnTo>
                <a:lnTo>
                  <a:pt x="2400300" y="6807200"/>
                </a:lnTo>
                <a:lnTo>
                  <a:pt x="5435600" y="6807200"/>
                </a:lnTo>
                <a:lnTo>
                  <a:pt x="6146800" y="8890000"/>
                </a:lnTo>
                <a:lnTo>
                  <a:pt x="7924800" y="8890000"/>
                </a:lnTo>
                <a:lnTo>
                  <a:pt x="7924800" y="8293100"/>
                </a:lnTo>
                <a:lnTo>
                  <a:pt x="4838700" y="0"/>
                </a:lnTo>
                <a:lnTo>
                  <a:pt x="3073400" y="0"/>
                </a:lnTo>
                <a:lnTo>
                  <a:pt x="0" y="8293100"/>
                </a:lnTo>
                <a:close/>
                <a:moveTo>
                  <a:pt x="2933700" y="5308600"/>
                </a:moveTo>
                <a:lnTo>
                  <a:pt x="3924300" y="2413000"/>
                </a:lnTo>
                <a:lnTo>
                  <a:pt x="4889500" y="53086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Freeform 277"/>
          <p:cNvSpPr/>
          <p:nvPr/>
        </p:nvSpPr>
        <p:spPr>
          <a:xfrm rot="0" flipH="0" flipV="0">
            <a:off x="954154" y="709434"/>
            <a:ext cx="101917" cy="139065"/>
          </a:xfrm>
          <a:custGeom>
            <a:pathLst>
              <a:path w="6794500" h="9271000">
                <a:moveTo>
                  <a:pt x="3492500" y="9271000"/>
                </a:moveTo>
                <a:cubicBezTo>
                  <a:pt x="5245100" y="9271000"/>
                  <a:pt x="6794500" y="8356600"/>
                  <a:pt x="6794500" y="6159500"/>
                </a:cubicBezTo>
                <a:lnTo>
                  <a:pt x="6794500" y="6032500"/>
                </a:lnTo>
                <a:lnTo>
                  <a:pt x="4991100" y="6032500"/>
                </a:lnTo>
                <a:lnTo>
                  <a:pt x="4991100" y="6159500"/>
                </a:lnTo>
                <a:cubicBezTo>
                  <a:pt x="4991100" y="7239000"/>
                  <a:pt x="4203700" y="7620000"/>
                  <a:pt x="3378200" y="7620000"/>
                </a:cubicBezTo>
                <a:cubicBezTo>
                  <a:pt x="2311400" y="7620000"/>
                  <a:pt x="1803400" y="7073900"/>
                  <a:pt x="1803400" y="6197600"/>
                </a:cubicBezTo>
                <a:lnTo>
                  <a:pt x="1803400" y="3073400"/>
                </a:lnTo>
                <a:cubicBezTo>
                  <a:pt x="1803400" y="2197100"/>
                  <a:pt x="2311400" y="1651000"/>
                  <a:pt x="3378200" y="1651000"/>
                </a:cubicBezTo>
                <a:cubicBezTo>
                  <a:pt x="4203700" y="1651000"/>
                  <a:pt x="4991100" y="2057400"/>
                  <a:pt x="4991100" y="3111500"/>
                </a:cubicBezTo>
                <a:lnTo>
                  <a:pt x="4991100" y="3238500"/>
                </a:lnTo>
                <a:lnTo>
                  <a:pt x="6794500" y="3238500"/>
                </a:lnTo>
                <a:lnTo>
                  <a:pt x="6794500" y="3111500"/>
                </a:lnTo>
                <a:cubicBezTo>
                  <a:pt x="6794500" y="914400"/>
                  <a:pt x="5245100" y="0"/>
                  <a:pt x="3492500" y="0"/>
                </a:cubicBezTo>
                <a:cubicBezTo>
                  <a:pt x="1231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31900" y="9271000"/>
                  <a:pt x="3492500" y="92710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Freeform 278"/>
          <p:cNvSpPr/>
          <p:nvPr/>
        </p:nvSpPr>
        <p:spPr>
          <a:xfrm rot="0" flipH="0" flipV="0">
            <a:off x="1070550" y="712292"/>
            <a:ext cx="101917" cy="133350"/>
          </a:xfrm>
          <a:custGeom>
            <a:pathLst>
              <a:path w="6794500" h="8890000">
                <a:moveTo>
                  <a:pt x="2501900" y="8890000"/>
                </a:moveTo>
                <a:lnTo>
                  <a:pt x="4305300" y="8890000"/>
                </a:lnTo>
                <a:lnTo>
                  <a:pt x="4305300" y="1574800"/>
                </a:lnTo>
                <a:lnTo>
                  <a:pt x="6794500" y="1574800"/>
                </a:lnTo>
                <a:lnTo>
                  <a:pt x="6794500" y="0"/>
                </a:lnTo>
                <a:lnTo>
                  <a:pt x="0" y="0"/>
                </a:lnTo>
                <a:lnTo>
                  <a:pt x="0" y="1574800"/>
                </a:lnTo>
                <a:lnTo>
                  <a:pt x="2501900" y="15748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Freeform 279"/>
          <p:cNvSpPr/>
          <p:nvPr/>
        </p:nvSpPr>
        <p:spPr>
          <a:xfrm rot="0" flipH="0" flipV="0">
            <a:off x="1192660" y="712292"/>
            <a:ext cx="96964" cy="133350"/>
          </a:xfrm>
          <a:custGeom>
            <a:pathLst>
              <a:path w="6464300" h="8890000">
                <a:moveTo>
                  <a:pt x="0" y="8890000"/>
                </a:moveTo>
                <a:lnTo>
                  <a:pt x="3937000" y="8890000"/>
                </a:lnTo>
                <a:cubicBezTo>
                  <a:pt x="5524500" y="8890000"/>
                  <a:pt x="6464300" y="7810500"/>
                  <a:pt x="6464300" y="6121400"/>
                </a:cubicBezTo>
                <a:cubicBezTo>
                  <a:pt x="6464300" y="4432300"/>
                  <a:pt x="5524500" y="3352800"/>
                  <a:pt x="3937000" y="3352800"/>
                </a:cubicBezTo>
                <a:lnTo>
                  <a:pt x="1803400" y="3352800"/>
                </a:lnTo>
                <a:lnTo>
                  <a:pt x="1803400" y="0"/>
                </a:lnTo>
                <a:lnTo>
                  <a:pt x="0" y="0"/>
                </a:lnTo>
                <a:close/>
                <a:moveTo>
                  <a:pt x="1803400" y="7315200"/>
                </a:moveTo>
                <a:lnTo>
                  <a:pt x="1803400" y="4927600"/>
                </a:lnTo>
                <a:lnTo>
                  <a:pt x="3606800" y="4927600"/>
                </a:lnTo>
                <a:cubicBezTo>
                  <a:pt x="4127500" y="4927600"/>
                  <a:pt x="4635500" y="5283200"/>
                  <a:pt x="4635500" y="6121400"/>
                </a:cubicBezTo>
                <a:cubicBezTo>
                  <a:pt x="4635500" y="6959600"/>
                  <a:pt x="4127500" y="7315200"/>
                  <a:pt x="3606800" y="73152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Freeform 280"/>
          <p:cNvSpPr/>
          <p:nvPr/>
        </p:nvSpPr>
        <p:spPr>
          <a:xfrm rot="0" flipH="0" flipV="0">
            <a:off x="1359157" y="712292"/>
            <a:ext cx="101727" cy="133350"/>
          </a:xfrm>
          <a:custGeom>
            <a:pathLst>
              <a:path w="6781800" h="8890000">
                <a:moveTo>
                  <a:pt x="0" y="8890000"/>
                </a:moveTo>
                <a:lnTo>
                  <a:pt x="1803400" y="8890000"/>
                </a:lnTo>
                <a:lnTo>
                  <a:pt x="1803400" y="1574800"/>
                </a:lnTo>
                <a:lnTo>
                  <a:pt x="4978400" y="1574800"/>
                </a:lnTo>
                <a:lnTo>
                  <a:pt x="49784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Freeform 281"/>
          <p:cNvSpPr/>
          <p:nvPr/>
        </p:nvSpPr>
        <p:spPr>
          <a:xfrm rot="0" flipH="0" flipV="0">
            <a:off x="1494412" y="712292"/>
            <a:ext cx="97917" cy="133350"/>
          </a:xfrm>
          <a:custGeom>
            <a:pathLst>
              <a:path w="6527800" h="8890000">
                <a:moveTo>
                  <a:pt x="0" y="8890000"/>
                </a:moveTo>
                <a:lnTo>
                  <a:pt x="1803400" y="8890000"/>
                </a:lnTo>
                <a:lnTo>
                  <a:pt x="1803400" y="5600700"/>
                </a:lnTo>
                <a:lnTo>
                  <a:pt x="3975100" y="5600700"/>
                </a:lnTo>
                <a:cubicBezTo>
                  <a:pt x="5575300" y="5600700"/>
                  <a:pt x="6527800" y="4508500"/>
                  <a:pt x="6527800" y="2806700"/>
                </a:cubicBezTo>
                <a:cubicBezTo>
                  <a:pt x="6527800" y="1092200"/>
                  <a:pt x="5575300" y="0"/>
                  <a:pt x="3975100" y="0"/>
                </a:cubicBezTo>
                <a:lnTo>
                  <a:pt x="0" y="0"/>
                </a:lnTo>
                <a:close/>
                <a:moveTo>
                  <a:pt x="1803400" y="4025900"/>
                </a:moveTo>
                <a:lnTo>
                  <a:pt x="1803400" y="1574800"/>
                </a:lnTo>
                <a:lnTo>
                  <a:pt x="3644900" y="1574800"/>
                </a:lnTo>
                <a:cubicBezTo>
                  <a:pt x="4178300" y="1574800"/>
                  <a:pt x="4699000" y="1943100"/>
                  <a:pt x="4699000" y="2794000"/>
                </a:cubicBezTo>
                <a:cubicBezTo>
                  <a:pt x="4699000" y="3657600"/>
                  <a:pt x="4178300" y="4025900"/>
                  <a:pt x="3644900" y="40259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Freeform 282"/>
          <p:cNvSpPr/>
          <p:nvPr/>
        </p:nvSpPr>
        <p:spPr>
          <a:xfrm rot="0" flipH="0" flipV="0">
            <a:off x="1617285" y="712292"/>
            <a:ext cx="103822" cy="133350"/>
          </a:xfrm>
          <a:custGeom>
            <a:pathLst>
              <a:path w="6921500" h="8890000">
                <a:moveTo>
                  <a:pt x="0" y="8890000"/>
                </a:moveTo>
                <a:lnTo>
                  <a:pt x="1651000" y="8890000"/>
                </a:lnTo>
                <a:lnTo>
                  <a:pt x="5118100" y="3225800"/>
                </a:lnTo>
                <a:lnTo>
                  <a:pt x="5118100" y="8890000"/>
                </a:lnTo>
                <a:lnTo>
                  <a:pt x="6921500" y="8890000"/>
                </a:lnTo>
                <a:lnTo>
                  <a:pt x="6921500" y="0"/>
                </a:lnTo>
                <a:lnTo>
                  <a:pt x="5270500" y="0"/>
                </a:lnTo>
                <a:lnTo>
                  <a:pt x="1803400" y="5664200"/>
                </a:lnTo>
                <a:lnTo>
                  <a:pt x="1803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Freeform 283"/>
          <p:cNvSpPr/>
          <p:nvPr/>
        </p:nvSpPr>
        <p:spPr>
          <a:xfrm rot="0" flipH="0" flipV="0">
            <a:off x="1754635" y="712292"/>
            <a:ext cx="121539" cy="133350"/>
          </a:xfrm>
          <a:custGeom>
            <a:pathLst>
              <a:path w="8102600" h="8890000">
                <a:moveTo>
                  <a:pt x="4610100" y="6121400"/>
                </a:moveTo>
                <a:lnTo>
                  <a:pt x="6362700" y="3200400"/>
                </a:lnTo>
                <a:lnTo>
                  <a:pt x="6362700" y="8890000"/>
                </a:lnTo>
                <a:lnTo>
                  <a:pt x="8102600" y="8890000"/>
                </a:lnTo>
                <a:lnTo>
                  <a:pt x="8102600" y="0"/>
                </a:lnTo>
                <a:lnTo>
                  <a:pt x="6413500" y="0"/>
                </a:lnTo>
                <a:lnTo>
                  <a:pt x="4076700" y="3924300"/>
                </a:lnTo>
                <a:lnTo>
                  <a:pt x="1739900" y="0"/>
                </a:lnTo>
                <a:lnTo>
                  <a:pt x="0" y="0"/>
                </a:lnTo>
                <a:lnTo>
                  <a:pt x="0" y="8890000"/>
                </a:lnTo>
                <a:lnTo>
                  <a:pt x="1739900" y="8890000"/>
                </a:lnTo>
                <a:lnTo>
                  <a:pt x="1739900" y="3200400"/>
                </a:lnTo>
                <a:lnTo>
                  <a:pt x="3492500" y="61214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Freeform 284"/>
          <p:cNvSpPr/>
          <p:nvPr/>
        </p:nvSpPr>
        <p:spPr>
          <a:xfrm rot="0" flipH="0" flipV="0">
            <a:off x="1909702" y="712292"/>
            <a:ext cx="87249" cy="133350"/>
          </a:xfrm>
          <a:custGeom>
            <a:pathLst>
              <a:path w="5816600" h="8890000">
                <a:moveTo>
                  <a:pt x="0" y="8890000"/>
                </a:moveTo>
                <a:lnTo>
                  <a:pt x="5816600" y="8890000"/>
                </a:lnTo>
                <a:lnTo>
                  <a:pt x="5816600" y="7315200"/>
                </a:lnTo>
                <a:lnTo>
                  <a:pt x="1803400" y="7315200"/>
                </a:lnTo>
                <a:lnTo>
                  <a:pt x="1803400" y="5181600"/>
                </a:lnTo>
                <a:lnTo>
                  <a:pt x="5207000" y="5181600"/>
                </a:lnTo>
                <a:lnTo>
                  <a:pt x="5207000" y="3683000"/>
                </a:lnTo>
                <a:lnTo>
                  <a:pt x="1803400" y="3683000"/>
                </a:lnTo>
                <a:lnTo>
                  <a:pt x="1803400" y="1574800"/>
                </a:lnTo>
                <a:lnTo>
                  <a:pt x="5791200" y="1574800"/>
                </a:lnTo>
                <a:lnTo>
                  <a:pt x="579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Freeform 285"/>
          <p:cNvSpPr/>
          <p:nvPr/>
        </p:nvSpPr>
        <p:spPr>
          <a:xfrm rot="0" flipH="0" flipV="0">
            <a:off x="2022859" y="712292"/>
            <a:ext cx="102870" cy="133350"/>
          </a:xfrm>
          <a:custGeom>
            <a:pathLst>
              <a:path w="6858000" h="8890000">
                <a:moveTo>
                  <a:pt x="0" y="8890000"/>
                </a:moveTo>
                <a:lnTo>
                  <a:pt x="1803400" y="8890000"/>
                </a:lnTo>
                <a:lnTo>
                  <a:pt x="1803400" y="5232400"/>
                </a:lnTo>
                <a:lnTo>
                  <a:pt x="5054600" y="5232400"/>
                </a:lnTo>
                <a:lnTo>
                  <a:pt x="5054600" y="8890000"/>
                </a:lnTo>
                <a:lnTo>
                  <a:pt x="6858000" y="8890000"/>
                </a:lnTo>
                <a:lnTo>
                  <a:pt x="6858000" y="0"/>
                </a:lnTo>
                <a:lnTo>
                  <a:pt x="5054600" y="0"/>
                </a:lnTo>
                <a:lnTo>
                  <a:pt x="5054600" y="3657600"/>
                </a:lnTo>
                <a:lnTo>
                  <a:pt x="1803400" y="3657600"/>
                </a:lnTo>
                <a:lnTo>
                  <a:pt x="1803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Freeform 286"/>
          <p:cNvSpPr/>
          <p:nvPr/>
        </p:nvSpPr>
        <p:spPr>
          <a:xfrm rot="0" flipH="0" flipV="0">
            <a:off x="2159257" y="712292"/>
            <a:ext cx="87249" cy="133350"/>
          </a:xfrm>
          <a:custGeom>
            <a:pathLst>
              <a:path w="5816600" h="8890000">
                <a:moveTo>
                  <a:pt x="0" y="8890000"/>
                </a:moveTo>
                <a:lnTo>
                  <a:pt x="5816600" y="8890000"/>
                </a:lnTo>
                <a:lnTo>
                  <a:pt x="5816600" y="7315200"/>
                </a:lnTo>
                <a:lnTo>
                  <a:pt x="1803400" y="7315200"/>
                </a:lnTo>
                <a:lnTo>
                  <a:pt x="1803400" y="5181600"/>
                </a:lnTo>
                <a:lnTo>
                  <a:pt x="5207000" y="5181600"/>
                </a:lnTo>
                <a:lnTo>
                  <a:pt x="5207000" y="3683000"/>
                </a:lnTo>
                <a:lnTo>
                  <a:pt x="1803400" y="3683000"/>
                </a:lnTo>
                <a:lnTo>
                  <a:pt x="1803400" y="1574800"/>
                </a:lnTo>
                <a:lnTo>
                  <a:pt x="5791200" y="1574800"/>
                </a:lnTo>
                <a:lnTo>
                  <a:pt x="579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Freeform 287"/>
          <p:cNvSpPr/>
          <p:nvPr/>
        </p:nvSpPr>
        <p:spPr>
          <a:xfrm rot="0" flipH="0" flipV="0">
            <a:off x="2272414" y="712292"/>
            <a:ext cx="102870" cy="133350"/>
          </a:xfrm>
          <a:custGeom>
            <a:pathLst>
              <a:path w="6858000" h="8890000">
                <a:moveTo>
                  <a:pt x="0" y="8890000"/>
                </a:moveTo>
                <a:lnTo>
                  <a:pt x="1803400" y="8890000"/>
                </a:lnTo>
                <a:lnTo>
                  <a:pt x="1803400" y="5232400"/>
                </a:lnTo>
                <a:lnTo>
                  <a:pt x="5054600" y="5232400"/>
                </a:lnTo>
                <a:lnTo>
                  <a:pt x="5054600" y="8890000"/>
                </a:lnTo>
                <a:lnTo>
                  <a:pt x="6858000" y="8890000"/>
                </a:lnTo>
                <a:lnTo>
                  <a:pt x="6858000" y="0"/>
                </a:lnTo>
                <a:lnTo>
                  <a:pt x="5054600" y="0"/>
                </a:lnTo>
                <a:lnTo>
                  <a:pt x="5054600" y="3657600"/>
                </a:lnTo>
                <a:lnTo>
                  <a:pt x="1803400" y="3657600"/>
                </a:lnTo>
                <a:lnTo>
                  <a:pt x="1803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Freeform 288"/>
          <p:cNvSpPr/>
          <p:nvPr/>
        </p:nvSpPr>
        <p:spPr>
          <a:xfrm rot="0" flipH="0" flipV="0">
            <a:off x="2408812" y="712292"/>
            <a:ext cx="103822" cy="133350"/>
          </a:xfrm>
          <a:custGeom>
            <a:pathLst>
              <a:path w="6921500" h="8890000">
                <a:moveTo>
                  <a:pt x="0" y="8890000"/>
                </a:moveTo>
                <a:lnTo>
                  <a:pt x="1651000" y="8890000"/>
                </a:lnTo>
                <a:lnTo>
                  <a:pt x="5118100" y="3225800"/>
                </a:lnTo>
                <a:lnTo>
                  <a:pt x="5118100" y="8890000"/>
                </a:lnTo>
                <a:lnTo>
                  <a:pt x="6921500" y="8890000"/>
                </a:lnTo>
                <a:lnTo>
                  <a:pt x="6921500" y="0"/>
                </a:lnTo>
                <a:lnTo>
                  <a:pt x="5270500" y="0"/>
                </a:lnTo>
                <a:lnTo>
                  <a:pt x="1803400" y="5664200"/>
                </a:lnTo>
                <a:lnTo>
                  <a:pt x="1803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Freeform 289"/>
          <p:cNvSpPr/>
          <p:nvPr/>
        </p:nvSpPr>
        <p:spPr>
          <a:xfrm rot="0" flipH="0" flipV="0">
            <a:off x="2536828" y="712292"/>
            <a:ext cx="100012" cy="133350"/>
          </a:xfrm>
          <a:custGeom>
            <a:pathLst>
              <a:path w="6667500" h="8890000">
                <a:moveTo>
                  <a:pt x="0" y="8890000"/>
                </a:moveTo>
                <a:lnTo>
                  <a:pt x="1676400" y="8890000"/>
                </a:lnTo>
                <a:lnTo>
                  <a:pt x="3429000" y="5715000"/>
                </a:lnTo>
                <a:lnTo>
                  <a:pt x="4864100" y="5715000"/>
                </a:lnTo>
                <a:lnTo>
                  <a:pt x="4864100" y="8890000"/>
                </a:lnTo>
                <a:lnTo>
                  <a:pt x="6667500" y="8890000"/>
                </a:lnTo>
                <a:lnTo>
                  <a:pt x="6667500" y="0"/>
                </a:lnTo>
                <a:lnTo>
                  <a:pt x="2959100" y="0"/>
                </a:lnTo>
                <a:cubicBezTo>
                  <a:pt x="1143000" y="0"/>
                  <a:pt x="190500" y="1117600"/>
                  <a:pt x="190500" y="2908300"/>
                </a:cubicBezTo>
                <a:cubicBezTo>
                  <a:pt x="190500" y="4127500"/>
                  <a:pt x="762000" y="5029200"/>
                  <a:pt x="1676400" y="5473700"/>
                </a:cubicBezTo>
                <a:lnTo>
                  <a:pt x="0" y="8293100"/>
                </a:lnTo>
                <a:close/>
                <a:moveTo>
                  <a:pt x="3416300" y="4191000"/>
                </a:moveTo>
                <a:cubicBezTo>
                  <a:pt x="2578100" y="4191000"/>
                  <a:pt x="2032000" y="3835400"/>
                  <a:pt x="2032000" y="2870200"/>
                </a:cubicBezTo>
                <a:cubicBezTo>
                  <a:pt x="2032000" y="1930400"/>
                  <a:pt x="2514600" y="1574800"/>
                  <a:pt x="3352800" y="1574800"/>
                </a:cubicBezTo>
                <a:lnTo>
                  <a:pt x="4864100" y="1574800"/>
                </a:lnTo>
                <a:lnTo>
                  <a:pt x="4864100" y="41910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Rectangle 290"/>
          <p:cNvSpPr/>
          <p:nvPr/>
        </p:nvSpPr>
        <p:spPr>
          <a:xfrm rot="0" flipH="0" flipV="0">
            <a:off x="424755" y="928316"/>
            <a:ext cx="4197849" cy="1049506"/>
          </a:xfrm>
          <a:prstGeom prst="rect">
            <a:avLst/>
          </a:prstGeom>
        </p:spPr>
      </p:sp>
      <p:sp>
        <p:nvSpPr>
          <p:cNvPr id="291" name="Freeform 291"/>
          <p:cNvSpPr/>
          <p:nvPr/>
        </p:nvSpPr>
        <p:spPr>
          <a:xfrm rot="0" flipH="0" flipV="0">
            <a:off x="440604" y="1008852"/>
            <a:ext cx="81724" cy="11557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Freeform 292"/>
          <p:cNvSpPr/>
          <p:nvPr/>
        </p:nvSpPr>
        <p:spPr>
          <a:xfrm rot="0" flipH="0" flipV="0">
            <a:off x="552377" y="1038405"/>
            <a:ext cx="68021" cy="112433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Freeform 293"/>
          <p:cNvSpPr/>
          <p:nvPr/>
        </p:nvSpPr>
        <p:spPr>
          <a:xfrm rot="0" flipH="0" flipV="0">
            <a:off x="642522" y="1038405"/>
            <a:ext cx="68021" cy="87998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Freeform 294"/>
          <p:cNvSpPr/>
          <p:nvPr/>
        </p:nvSpPr>
        <p:spPr>
          <a:xfrm rot="0" flipH="0" flipV="0">
            <a:off x="735143" y="1040386"/>
            <a:ext cx="53492" cy="84035"/>
          </a:xfrm>
          <a:custGeom>
            <a:pathLst>
              <a:path w="4114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114800" y="609600"/>
                </a:lnTo>
                <a:lnTo>
                  <a:pt x="411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Freeform 295"/>
          <p:cNvSpPr/>
          <p:nvPr/>
        </p:nvSpPr>
        <p:spPr>
          <a:xfrm rot="0" flipH="0" flipV="0">
            <a:off x="810428" y="1038405"/>
            <a:ext cx="68021" cy="112433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Freeform 296"/>
          <p:cNvSpPr/>
          <p:nvPr/>
        </p:nvSpPr>
        <p:spPr>
          <a:xfrm rot="0" flipH="0" flipV="0">
            <a:off x="898592" y="1038405"/>
            <a:ext cx="67195" cy="87998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Freeform 297"/>
          <p:cNvSpPr/>
          <p:nvPr/>
        </p:nvSpPr>
        <p:spPr>
          <a:xfrm rot="0" flipH="0" flipV="0">
            <a:off x="993194" y="1040386"/>
            <a:ext cx="83210" cy="84035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Freeform 298"/>
          <p:cNvSpPr/>
          <p:nvPr/>
        </p:nvSpPr>
        <p:spPr>
          <a:xfrm rot="0" flipH="0" flipV="0">
            <a:off x="1104802" y="1040386"/>
            <a:ext cx="83210" cy="84035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Freeform 299"/>
          <p:cNvSpPr/>
          <p:nvPr/>
        </p:nvSpPr>
        <p:spPr>
          <a:xfrm rot="0" flipH="0" flipV="0">
            <a:off x="1210631" y="1038405"/>
            <a:ext cx="67195" cy="87998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Freeform 300"/>
          <p:cNvSpPr/>
          <p:nvPr/>
        </p:nvSpPr>
        <p:spPr>
          <a:xfrm rot="0" flipH="0" flipV="0">
            <a:off x="1347664" y="1040386"/>
            <a:ext cx="66535" cy="84035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" name="Freeform 301"/>
          <p:cNvSpPr/>
          <p:nvPr/>
        </p:nvSpPr>
        <p:spPr>
          <a:xfrm rot="0" flipH="0" flipV="0">
            <a:off x="1442596" y="1038405"/>
            <a:ext cx="68021" cy="112433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" name="Freeform 302"/>
          <p:cNvSpPr/>
          <p:nvPr/>
        </p:nvSpPr>
        <p:spPr>
          <a:xfrm rot="0" flipH="0" flipV="0">
            <a:off x="1532741" y="1038405"/>
            <a:ext cx="67525" cy="87998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" name="Freeform 303"/>
          <p:cNvSpPr/>
          <p:nvPr/>
        </p:nvSpPr>
        <p:spPr>
          <a:xfrm rot="0" flipH="0" flipV="0">
            <a:off x="1616282" y="1040386"/>
            <a:ext cx="90144" cy="105829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" name="Freeform 304"/>
          <p:cNvSpPr/>
          <p:nvPr/>
        </p:nvSpPr>
        <p:spPr>
          <a:xfrm rot="0" flipH="0" flipV="0">
            <a:off x="1727394" y="1040386"/>
            <a:ext cx="67360" cy="84035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" name="Freeform 305"/>
          <p:cNvSpPr/>
          <p:nvPr/>
        </p:nvSpPr>
        <p:spPr>
          <a:xfrm rot="0" flipH="0" flipV="0">
            <a:off x="1817373" y="1038405"/>
            <a:ext cx="67195" cy="87998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" name="Freeform 306"/>
          <p:cNvSpPr/>
          <p:nvPr/>
        </p:nvSpPr>
        <p:spPr>
          <a:xfrm rot="0" flipH="0" flipV="0">
            <a:off x="1907683" y="1038405"/>
            <a:ext cx="66700" cy="87998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" name="Freeform 307"/>
          <p:cNvSpPr/>
          <p:nvPr/>
        </p:nvSpPr>
        <p:spPr>
          <a:xfrm rot="0" flipH="0" flipV="0">
            <a:off x="1998488" y="1040386"/>
            <a:ext cx="67360" cy="84035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" name="Freeform 308"/>
          <p:cNvSpPr/>
          <p:nvPr/>
        </p:nvSpPr>
        <p:spPr>
          <a:xfrm rot="0" flipH="0" flipV="0">
            <a:off x="2088467" y="1038405"/>
            <a:ext cx="67195" cy="87998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" name="Freeform 309"/>
          <p:cNvSpPr/>
          <p:nvPr/>
        </p:nvSpPr>
        <p:spPr>
          <a:xfrm rot="0" flipH="0" flipV="0">
            <a:off x="2178117" y="1040386"/>
            <a:ext cx="65709" cy="84035"/>
          </a:xfrm>
          <a:custGeom>
            <a:pathLst>
              <a:path w="5054600" h="6464300">
                <a:moveTo>
                  <a:pt x="4368800" y="6464300"/>
                </a:moveTo>
                <a:lnTo>
                  <a:pt x="5054600" y="6464300"/>
                </a:lnTo>
                <a:lnTo>
                  <a:pt x="5054600" y="0"/>
                </a:lnTo>
                <a:lnTo>
                  <a:pt x="4368800" y="0"/>
                </a:lnTo>
                <a:lnTo>
                  <a:pt x="4368800" y="3187700"/>
                </a:lnTo>
                <a:cubicBezTo>
                  <a:pt x="3873500" y="3340100"/>
                  <a:pt x="3251200" y="3441700"/>
                  <a:pt x="2590800" y="3441700"/>
                </a:cubicBezTo>
                <a:cubicBezTo>
                  <a:pt x="1473200" y="3441700"/>
                  <a:pt x="685800" y="3009900"/>
                  <a:pt x="685800" y="1993900"/>
                </a:cubicBezTo>
                <a:lnTo>
                  <a:pt x="685800" y="0"/>
                </a:lnTo>
                <a:lnTo>
                  <a:pt x="0" y="0"/>
                </a:lnTo>
                <a:lnTo>
                  <a:pt x="0" y="2057400"/>
                </a:lnTo>
                <a:cubicBezTo>
                  <a:pt x="0" y="3454400"/>
                  <a:pt x="1003300" y="4076700"/>
                  <a:pt x="2489200" y="4076700"/>
                </a:cubicBezTo>
                <a:cubicBezTo>
                  <a:pt x="3098800" y="4076700"/>
                  <a:pt x="3835400" y="3975100"/>
                  <a:pt x="4368800" y="3822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" name="Freeform 310"/>
          <p:cNvSpPr/>
          <p:nvPr/>
        </p:nvSpPr>
        <p:spPr>
          <a:xfrm rot="0" flipH="0" flipV="0">
            <a:off x="2268427" y="1038405"/>
            <a:ext cx="67525" cy="87998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" name="Freeform 311"/>
          <p:cNvSpPr/>
          <p:nvPr/>
        </p:nvSpPr>
        <p:spPr>
          <a:xfrm rot="0" flipH="0" flipV="0">
            <a:off x="2360387" y="1040386"/>
            <a:ext cx="67360" cy="84035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" name="Freeform 312"/>
          <p:cNvSpPr/>
          <p:nvPr/>
        </p:nvSpPr>
        <p:spPr>
          <a:xfrm rot="0" flipH="0" flipV="0">
            <a:off x="2450367" y="1038405"/>
            <a:ext cx="67195" cy="87998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" name="Freeform 313"/>
          <p:cNvSpPr/>
          <p:nvPr/>
        </p:nvSpPr>
        <p:spPr>
          <a:xfrm rot="0" flipH="0" flipV="0">
            <a:off x="2578979" y="1040386"/>
            <a:ext cx="90144" cy="105829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" name="Freeform 314"/>
          <p:cNvSpPr/>
          <p:nvPr/>
        </p:nvSpPr>
        <p:spPr>
          <a:xfrm rot="0" flipH="0" flipV="0">
            <a:off x="2679856" y="1040386"/>
            <a:ext cx="75946" cy="84035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" name="Freeform 315"/>
          <p:cNvSpPr/>
          <p:nvPr/>
        </p:nvSpPr>
        <p:spPr>
          <a:xfrm rot="0" flipH="0" flipV="0">
            <a:off x="2779081" y="1040386"/>
            <a:ext cx="64884" cy="84035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" name="Freeform 316"/>
          <p:cNvSpPr/>
          <p:nvPr/>
        </p:nvSpPr>
        <p:spPr>
          <a:xfrm rot="0" flipH="0" flipV="0">
            <a:off x="2912316" y="1008026"/>
            <a:ext cx="104178" cy="142811"/>
          </a:xfrm>
          <a:custGeom>
            <a:pathLst>
              <a:path w="8013700" h="10985500">
                <a:moveTo>
                  <a:pt x="3657600" y="10985500"/>
                </a:moveTo>
                <a:lnTo>
                  <a:pt x="4343400" y="10985500"/>
                </a:lnTo>
                <a:lnTo>
                  <a:pt x="4343400" y="8242300"/>
                </a:lnTo>
                <a:cubicBezTo>
                  <a:pt x="4737100" y="8674100"/>
                  <a:pt x="5321300" y="9105900"/>
                  <a:pt x="6172200" y="9105900"/>
                </a:cubicBezTo>
                <a:cubicBezTo>
                  <a:pt x="7302500" y="9105900"/>
                  <a:pt x="8013700" y="8305800"/>
                  <a:pt x="8013700" y="7086600"/>
                </a:cubicBezTo>
                <a:lnTo>
                  <a:pt x="8013700" y="4368800"/>
                </a:lnTo>
                <a:cubicBezTo>
                  <a:pt x="8013700" y="3136900"/>
                  <a:pt x="7302500" y="2336800"/>
                  <a:pt x="6172200" y="2336800"/>
                </a:cubicBezTo>
                <a:cubicBezTo>
                  <a:pt x="5321300" y="2336800"/>
                  <a:pt x="4737100" y="2768600"/>
                  <a:pt x="4343400" y="3200400"/>
                </a:cubicBezTo>
                <a:lnTo>
                  <a:pt x="4343400" y="0"/>
                </a:lnTo>
                <a:lnTo>
                  <a:pt x="3657600" y="0"/>
                </a:lnTo>
                <a:lnTo>
                  <a:pt x="3657600" y="3200400"/>
                </a:lnTo>
                <a:cubicBezTo>
                  <a:pt x="3263900" y="2768600"/>
                  <a:pt x="2679700" y="2336800"/>
                  <a:pt x="1828800" y="2336800"/>
                </a:cubicBezTo>
                <a:cubicBezTo>
                  <a:pt x="698500" y="2336800"/>
                  <a:pt x="0" y="3136900"/>
                  <a:pt x="0" y="4368800"/>
                </a:cubicBezTo>
                <a:lnTo>
                  <a:pt x="0" y="7086600"/>
                </a:lnTo>
                <a:cubicBezTo>
                  <a:pt x="0" y="8305800"/>
                  <a:pt x="698500" y="9105900"/>
                  <a:pt x="1828800" y="9105900"/>
                </a:cubicBezTo>
                <a:cubicBezTo>
                  <a:pt x="2679700" y="9105900"/>
                  <a:pt x="3263900" y="8674100"/>
                  <a:pt x="3657600" y="8242300"/>
                </a:cubicBezTo>
                <a:close/>
                <a:moveTo>
                  <a:pt x="2044700" y="8470900"/>
                </a:moveTo>
                <a:cubicBezTo>
                  <a:pt x="1168400" y="8470900"/>
                  <a:pt x="685800" y="7848600"/>
                  <a:pt x="685800" y="6997700"/>
                </a:cubicBezTo>
                <a:lnTo>
                  <a:pt x="685800" y="4445000"/>
                </a:lnTo>
                <a:cubicBezTo>
                  <a:pt x="685800" y="3594100"/>
                  <a:pt x="1168400" y="2971800"/>
                  <a:pt x="2044700" y="2971800"/>
                </a:cubicBezTo>
                <a:cubicBezTo>
                  <a:pt x="2755900" y="2971800"/>
                  <a:pt x="3263900" y="3441700"/>
                  <a:pt x="3657600" y="3860800"/>
                </a:cubicBezTo>
                <a:lnTo>
                  <a:pt x="3657600" y="7581900"/>
                </a:lnTo>
                <a:cubicBezTo>
                  <a:pt x="3263900" y="8001000"/>
                  <a:pt x="2755900" y="8470900"/>
                  <a:pt x="2044700" y="8470900"/>
                </a:cubicBezTo>
                <a:close/>
                <a:moveTo>
                  <a:pt x="5956300" y="8470900"/>
                </a:moveTo>
                <a:cubicBezTo>
                  <a:pt x="5245100" y="8470900"/>
                  <a:pt x="4737100" y="8001000"/>
                  <a:pt x="4343400" y="7581900"/>
                </a:cubicBezTo>
                <a:lnTo>
                  <a:pt x="4343400" y="3860800"/>
                </a:lnTo>
                <a:cubicBezTo>
                  <a:pt x="4737100" y="3441700"/>
                  <a:pt x="5245100" y="2971800"/>
                  <a:pt x="5956300" y="2971800"/>
                </a:cubicBezTo>
                <a:cubicBezTo>
                  <a:pt x="6832600" y="2971800"/>
                  <a:pt x="7327900" y="3594100"/>
                  <a:pt x="7327900" y="4445000"/>
                </a:cubicBezTo>
                <a:lnTo>
                  <a:pt x="7327900" y="6997700"/>
                </a:lnTo>
                <a:cubicBezTo>
                  <a:pt x="7327900" y="7848600"/>
                  <a:pt x="6832600" y="8470900"/>
                  <a:pt x="5956300" y="84709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" name="Freeform 317"/>
          <p:cNvSpPr/>
          <p:nvPr/>
        </p:nvSpPr>
        <p:spPr>
          <a:xfrm rot="0" flipH="0" flipV="0">
            <a:off x="3042415" y="1040386"/>
            <a:ext cx="69011" cy="84035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" name="Freeform 318"/>
          <p:cNvSpPr/>
          <p:nvPr/>
        </p:nvSpPr>
        <p:spPr>
          <a:xfrm rot="0" flipH="0" flipV="0">
            <a:off x="3139824" y="1040386"/>
            <a:ext cx="67360" cy="84035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" name="Freeform 319"/>
          <p:cNvSpPr/>
          <p:nvPr/>
        </p:nvSpPr>
        <p:spPr>
          <a:xfrm rot="0" flipH="0" flipV="0">
            <a:off x="3229804" y="1038405"/>
            <a:ext cx="67195" cy="87998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" name="Freeform 320"/>
          <p:cNvSpPr/>
          <p:nvPr/>
        </p:nvSpPr>
        <p:spPr>
          <a:xfrm rot="0" flipH="0" flipV="0">
            <a:off x="3324406" y="1040386"/>
            <a:ext cx="67360" cy="84035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" name="Freeform 321"/>
          <p:cNvSpPr/>
          <p:nvPr/>
        </p:nvSpPr>
        <p:spPr>
          <a:xfrm rot="0" flipH="0" flipV="0">
            <a:off x="3416367" y="1038405"/>
            <a:ext cx="67030" cy="87998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" name="Freeform 322"/>
          <p:cNvSpPr/>
          <p:nvPr/>
        </p:nvSpPr>
        <p:spPr>
          <a:xfrm rot="0" flipH="0" flipV="0">
            <a:off x="3507172" y="1040386"/>
            <a:ext cx="69011" cy="84035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" name="Freeform 323"/>
          <p:cNvSpPr/>
          <p:nvPr/>
        </p:nvSpPr>
        <p:spPr>
          <a:xfrm rot="0" flipH="0" flipV="0">
            <a:off x="3604581" y="1038405"/>
            <a:ext cx="68021" cy="112433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" name="Freeform 324"/>
          <p:cNvSpPr/>
          <p:nvPr/>
        </p:nvSpPr>
        <p:spPr>
          <a:xfrm rot="0" flipH="0" flipV="0">
            <a:off x="3694726" y="1038405"/>
            <a:ext cx="68021" cy="87998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" name="Freeform 325"/>
          <p:cNvSpPr/>
          <p:nvPr/>
        </p:nvSpPr>
        <p:spPr>
          <a:xfrm rot="0" flipH="0" flipV="0">
            <a:off x="3787347" y="1040386"/>
            <a:ext cx="66865" cy="84035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" name="Freeform 326"/>
          <p:cNvSpPr/>
          <p:nvPr/>
        </p:nvSpPr>
        <p:spPr>
          <a:xfrm rot="0" flipH="0" flipV="0">
            <a:off x="3872043" y="1038405"/>
            <a:ext cx="67195" cy="87998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" name="Freeform 327"/>
          <p:cNvSpPr/>
          <p:nvPr/>
        </p:nvSpPr>
        <p:spPr>
          <a:xfrm rot="0" flipH="0" flipV="0">
            <a:off x="3966645" y="1040386"/>
            <a:ext cx="67360" cy="84035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" name="Freeform 328"/>
          <p:cNvSpPr/>
          <p:nvPr/>
        </p:nvSpPr>
        <p:spPr>
          <a:xfrm rot="0" flipH="0" flipV="0">
            <a:off x="4062403" y="1040386"/>
            <a:ext cx="69011" cy="84035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" name="Freeform 329"/>
          <p:cNvSpPr/>
          <p:nvPr/>
        </p:nvSpPr>
        <p:spPr>
          <a:xfrm rot="0" flipH="0" flipV="0">
            <a:off x="4154694" y="1040386"/>
            <a:ext cx="64884" cy="84035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" name="Freeform 330"/>
          <p:cNvSpPr/>
          <p:nvPr/>
        </p:nvSpPr>
        <p:spPr>
          <a:xfrm rot="0" flipH="0" flipV="0">
            <a:off x="438953" y="1243624"/>
            <a:ext cx="66535" cy="84035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" name="Freeform 331"/>
          <p:cNvSpPr/>
          <p:nvPr/>
        </p:nvSpPr>
        <p:spPr>
          <a:xfrm rot="0" flipH="0" flipV="0">
            <a:off x="533886" y="1241643"/>
            <a:ext cx="68021" cy="112433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" name="Freeform 332"/>
          <p:cNvSpPr/>
          <p:nvPr/>
        </p:nvSpPr>
        <p:spPr>
          <a:xfrm rot="0" flipH="0" flipV="0">
            <a:off x="624031" y="1241643"/>
            <a:ext cx="68021" cy="87998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" name="Freeform 333"/>
          <p:cNvSpPr/>
          <p:nvPr/>
        </p:nvSpPr>
        <p:spPr>
          <a:xfrm rot="0" flipH="0" flipV="0">
            <a:off x="712854" y="1241643"/>
            <a:ext cx="67525" cy="87998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" name="Freeform 334"/>
          <p:cNvSpPr/>
          <p:nvPr/>
        </p:nvSpPr>
        <p:spPr>
          <a:xfrm rot="0" flipH="0" flipV="0">
            <a:off x="804815" y="1243624"/>
            <a:ext cx="64223" cy="84035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" name="Freeform 335"/>
          <p:cNvSpPr/>
          <p:nvPr/>
        </p:nvSpPr>
        <p:spPr>
          <a:xfrm rot="0" flipH="0" flipV="0">
            <a:off x="880761" y="1243624"/>
            <a:ext cx="68681" cy="84035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" name="Freeform 336"/>
          <p:cNvSpPr/>
          <p:nvPr/>
        </p:nvSpPr>
        <p:spPr>
          <a:xfrm rot="0" flipH="0" flipV="0">
            <a:off x="962502" y="1241643"/>
            <a:ext cx="68021" cy="87998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" name="Freeform 337"/>
          <p:cNvSpPr/>
          <p:nvPr/>
        </p:nvSpPr>
        <p:spPr>
          <a:xfrm rot="0" flipH="0" flipV="0">
            <a:off x="1055123" y="1243624"/>
            <a:ext cx="66865" cy="84035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" name="Freeform 338"/>
          <p:cNvSpPr/>
          <p:nvPr/>
        </p:nvSpPr>
        <p:spPr>
          <a:xfrm rot="0" flipH="0" flipV="0">
            <a:off x="1136187" y="1306362"/>
            <a:ext cx="20967" cy="37147"/>
          </a:xfrm>
          <a:custGeom>
            <a:pathLst>
              <a:path w="1612900" h="2857500">
                <a:moveTo>
                  <a:pt x="0" y="2857500"/>
                </a:moveTo>
                <a:lnTo>
                  <a:pt x="546100" y="2857500"/>
                </a:lnTo>
                <a:lnTo>
                  <a:pt x="1612900" y="330200"/>
                </a:lnTo>
                <a:lnTo>
                  <a:pt x="1612900" y="0"/>
                </a:lnTo>
                <a:lnTo>
                  <a:pt x="86360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" name="Freeform 339"/>
          <p:cNvSpPr/>
          <p:nvPr/>
        </p:nvSpPr>
        <p:spPr>
          <a:xfrm rot="0" flipH="0" flipV="0">
            <a:off x="1223030" y="1243624"/>
            <a:ext cx="67360" cy="84035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" name="Freeform 340"/>
          <p:cNvSpPr/>
          <p:nvPr/>
        </p:nvSpPr>
        <p:spPr>
          <a:xfrm rot="0" flipH="0" flipV="0">
            <a:off x="1313009" y="1241643"/>
            <a:ext cx="67195" cy="87998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" name="Freeform 341"/>
          <p:cNvSpPr/>
          <p:nvPr/>
        </p:nvSpPr>
        <p:spPr>
          <a:xfrm rot="0" flipH="0" flipV="0">
            <a:off x="1407612" y="1243624"/>
            <a:ext cx="66535" cy="84035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" name="Freeform 342"/>
          <p:cNvSpPr/>
          <p:nvPr/>
        </p:nvSpPr>
        <p:spPr>
          <a:xfrm rot="0" flipH="0" flipV="0">
            <a:off x="1502544" y="1241643"/>
            <a:ext cx="68021" cy="112433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" name="Freeform 343"/>
          <p:cNvSpPr/>
          <p:nvPr/>
        </p:nvSpPr>
        <p:spPr>
          <a:xfrm rot="0" flipH="0" flipV="0">
            <a:off x="1590708" y="1241643"/>
            <a:ext cx="67195" cy="87998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" name="Freeform 344"/>
          <p:cNvSpPr/>
          <p:nvPr/>
        </p:nvSpPr>
        <p:spPr>
          <a:xfrm rot="0" flipH="0" flipV="0">
            <a:off x="1685310" y="1243624"/>
            <a:ext cx="66865" cy="84035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" name="Freeform 345"/>
          <p:cNvSpPr/>
          <p:nvPr/>
        </p:nvSpPr>
        <p:spPr>
          <a:xfrm rot="0" flipH="0" flipV="0">
            <a:off x="1765549" y="1243624"/>
            <a:ext cx="75946" cy="84035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" name="Freeform 346"/>
          <p:cNvSpPr/>
          <p:nvPr/>
        </p:nvSpPr>
        <p:spPr>
          <a:xfrm rot="0" flipH="0" flipV="0">
            <a:off x="1866094" y="1241643"/>
            <a:ext cx="67525" cy="87998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" name="Freeform 347"/>
          <p:cNvSpPr/>
          <p:nvPr/>
        </p:nvSpPr>
        <p:spPr>
          <a:xfrm rot="0" flipH="0" flipV="0">
            <a:off x="1958055" y="1243624"/>
            <a:ext cx="67360" cy="84035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" name="Freeform 348"/>
          <p:cNvSpPr/>
          <p:nvPr/>
        </p:nvSpPr>
        <p:spPr>
          <a:xfrm rot="0" flipH="0" flipV="0">
            <a:off x="2053813" y="1243624"/>
            <a:ext cx="67360" cy="84035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" name="Freeform 349"/>
          <p:cNvSpPr/>
          <p:nvPr/>
        </p:nvSpPr>
        <p:spPr>
          <a:xfrm rot="0" flipH="0" flipV="0">
            <a:off x="2149571" y="1243624"/>
            <a:ext cx="89814" cy="84035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" name="Freeform 350"/>
          <p:cNvSpPr/>
          <p:nvPr/>
        </p:nvSpPr>
        <p:spPr>
          <a:xfrm rot="0" flipH="0" flipV="0">
            <a:off x="2261179" y="1243624"/>
            <a:ext cx="69507" cy="84035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" name="Freeform 351"/>
          <p:cNvSpPr/>
          <p:nvPr/>
        </p:nvSpPr>
        <p:spPr>
          <a:xfrm rot="0" flipH="0" flipV="0">
            <a:off x="2394744" y="1243624"/>
            <a:ext cx="67360" cy="84035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" name="Freeform 352"/>
          <p:cNvSpPr/>
          <p:nvPr/>
        </p:nvSpPr>
        <p:spPr>
          <a:xfrm rot="0" flipH="0" flipV="0">
            <a:off x="2484724" y="1241643"/>
            <a:ext cx="67195" cy="87998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" name="Freeform 353"/>
          <p:cNvSpPr/>
          <p:nvPr/>
        </p:nvSpPr>
        <p:spPr>
          <a:xfrm rot="0" flipH="0" flipV="0">
            <a:off x="2621757" y="1243624"/>
            <a:ext cx="66535" cy="84035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" name="Freeform 354"/>
          <p:cNvSpPr/>
          <p:nvPr/>
        </p:nvSpPr>
        <p:spPr>
          <a:xfrm rot="0" flipH="0" flipV="0">
            <a:off x="2712892" y="1241643"/>
            <a:ext cx="68021" cy="87998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" name="Freeform 355"/>
          <p:cNvSpPr/>
          <p:nvPr/>
        </p:nvSpPr>
        <p:spPr>
          <a:xfrm rot="0" flipH="0" flipV="0">
            <a:off x="2805513" y="1243624"/>
            <a:ext cx="66865" cy="84035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" name="Freeform 356"/>
          <p:cNvSpPr/>
          <p:nvPr/>
        </p:nvSpPr>
        <p:spPr>
          <a:xfrm rot="0" flipH="0" flipV="0">
            <a:off x="2895988" y="1243624"/>
            <a:ext cx="89814" cy="84035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" name="Freeform 357"/>
          <p:cNvSpPr/>
          <p:nvPr/>
        </p:nvSpPr>
        <p:spPr>
          <a:xfrm rot="0" flipH="0" flipV="0">
            <a:off x="3014200" y="1243624"/>
            <a:ext cx="99225" cy="84035"/>
          </a:xfrm>
          <a:custGeom>
            <a:pathLst>
              <a:path w="7632700" h="6464300">
                <a:moveTo>
                  <a:pt x="0" y="6464300"/>
                </a:moveTo>
                <a:lnTo>
                  <a:pt x="7632700" y="6464300"/>
                </a:lnTo>
                <a:lnTo>
                  <a:pt x="7632700" y="0"/>
                </a:lnTo>
                <a:lnTo>
                  <a:pt x="6946900" y="0"/>
                </a:lnTo>
                <a:lnTo>
                  <a:pt x="6946900" y="5854700"/>
                </a:lnTo>
                <a:lnTo>
                  <a:pt x="4152900" y="5854700"/>
                </a:lnTo>
                <a:lnTo>
                  <a:pt x="4152900" y="0"/>
                </a:lnTo>
                <a:lnTo>
                  <a:pt x="3467100" y="0"/>
                </a:lnTo>
                <a:lnTo>
                  <a:pt x="34671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" name="Freeform 358"/>
          <p:cNvSpPr/>
          <p:nvPr/>
        </p:nvSpPr>
        <p:spPr>
          <a:xfrm rot="0" flipH="0" flipV="0">
            <a:off x="3138025" y="1241643"/>
            <a:ext cx="67525" cy="87998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" name="Freeform 359"/>
          <p:cNvSpPr/>
          <p:nvPr/>
        </p:nvSpPr>
        <p:spPr>
          <a:xfrm rot="0" flipH="0" flipV="0">
            <a:off x="3229985" y="1243624"/>
            <a:ext cx="67360" cy="84035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" name="Freeform 360"/>
          <p:cNvSpPr/>
          <p:nvPr/>
        </p:nvSpPr>
        <p:spPr>
          <a:xfrm rot="0" flipH="0" flipV="0">
            <a:off x="3325744" y="1243624"/>
            <a:ext cx="69011" cy="84035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" name="Freeform 361"/>
          <p:cNvSpPr/>
          <p:nvPr/>
        </p:nvSpPr>
        <p:spPr>
          <a:xfrm rot="0" flipH="0" flipV="0">
            <a:off x="3419355" y="1241643"/>
            <a:ext cx="67525" cy="87998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" name="Freeform 362"/>
          <p:cNvSpPr/>
          <p:nvPr/>
        </p:nvSpPr>
        <p:spPr>
          <a:xfrm rot="0" flipH="0" flipV="0">
            <a:off x="438953" y="1446862"/>
            <a:ext cx="66535" cy="84035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" name="Freeform 363"/>
          <p:cNvSpPr/>
          <p:nvPr/>
        </p:nvSpPr>
        <p:spPr>
          <a:xfrm rot="0" flipH="0" flipV="0">
            <a:off x="533886" y="1444881"/>
            <a:ext cx="68021" cy="112433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" name="Freeform 364"/>
          <p:cNvSpPr/>
          <p:nvPr/>
        </p:nvSpPr>
        <p:spPr>
          <a:xfrm rot="0" flipH="0" flipV="0">
            <a:off x="624031" y="1444881"/>
            <a:ext cx="68021" cy="87998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" name="Freeform 365"/>
          <p:cNvSpPr/>
          <p:nvPr/>
        </p:nvSpPr>
        <p:spPr>
          <a:xfrm rot="0" flipH="0" flipV="0">
            <a:off x="716652" y="1446862"/>
            <a:ext cx="69011" cy="84035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" name="Freeform 366"/>
          <p:cNvSpPr/>
          <p:nvPr/>
        </p:nvSpPr>
        <p:spPr>
          <a:xfrm rot="0" flipH="0" flipV="0">
            <a:off x="809768" y="1444881"/>
            <a:ext cx="66700" cy="87998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" name="Freeform 367"/>
          <p:cNvSpPr/>
          <p:nvPr/>
        </p:nvSpPr>
        <p:spPr>
          <a:xfrm rot="0" flipH="0" flipV="0">
            <a:off x="900573" y="1446862"/>
            <a:ext cx="66865" cy="84035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" name="Freeform 368"/>
          <p:cNvSpPr/>
          <p:nvPr/>
        </p:nvSpPr>
        <p:spPr>
          <a:xfrm rot="0" flipH="0" flipV="0">
            <a:off x="987250" y="1444881"/>
            <a:ext cx="68021" cy="87998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" name="Freeform 369"/>
          <p:cNvSpPr/>
          <p:nvPr/>
        </p:nvSpPr>
        <p:spPr>
          <a:xfrm rot="0" flipH="0" flipV="0">
            <a:off x="1071452" y="1446862"/>
            <a:ext cx="90144" cy="105829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" name="Freeform 370"/>
          <p:cNvSpPr/>
          <p:nvPr/>
        </p:nvSpPr>
        <p:spPr>
          <a:xfrm rot="0" flipH="0" flipV="0">
            <a:off x="1182564" y="1446862"/>
            <a:ext cx="69011" cy="84035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" name="Freeform 371"/>
          <p:cNvSpPr/>
          <p:nvPr/>
        </p:nvSpPr>
        <p:spPr>
          <a:xfrm rot="0" flipH="0" flipV="0">
            <a:off x="1270067" y="1446862"/>
            <a:ext cx="68681" cy="84035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" name="Freeform 372"/>
          <p:cNvSpPr/>
          <p:nvPr/>
        </p:nvSpPr>
        <p:spPr>
          <a:xfrm rot="0" flipH="0" flipV="0">
            <a:off x="1351791" y="1444881"/>
            <a:ext cx="67525" cy="87998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" name="Freeform 373"/>
          <p:cNvSpPr/>
          <p:nvPr/>
        </p:nvSpPr>
        <p:spPr>
          <a:xfrm rot="0" flipH="0" flipV="0">
            <a:off x="1433516" y="1446862"/>
            <a:ext cx="75946" cy="84035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" name="Freeform 374"/>
          <p:cNvSpPr/>
          <p:nvPr/>
        </p:nvSpPr>
        <p:spPr>
          <a:xfrm rot="0" flipH="0" flipV="0">
            <a:off x="1537859" y="1446862"/>
            <a:ext cx="66535" cy="84035"/>
          </a:xfrm>
          <a:custGeom>
            <a:pathLst>
              <a:path w="5118100" h="6464300">
                <a:moveTo>
                  <a:pt x="0" y="6464300"/>
                </a:moveTo>
                <a:lnTo>
                  <a:pt x="3149600" y="6464300"/>
                </a:lnTo>
                <a:cubicBezTo>
                  <a:pt x="4330700" y="6464300"/>
                  <a:pt x="5118100" y="5715000"/>
                  <a:pt x="5118100" y="4419600"/>
                </a:cubicBezTo>
                <a:cubicBezTo>
                  <a:pt x="5118100" y="3111500"/>
                  <a:pt x="4330700" y="2349500"/>
                  <a:pt x="3149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997200" y="2959100"/>
                </a:lnTo>
                <a:cubicBezTo>
                  <a:pt x="3860800" y="2959100"/>
                  <a:pt x="4432300" y="3505200"/>
                  <a:pt x="4432300" y="4419600"/>
                </a:cubicBezTo>
                <a:cubicBezTo>
                  <a:pt x="4432300" y="5308600"/>
                  <a:pt x="3860800" y="5854700"/>
                  <a:pt x="2984500" y="5854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" name="Freeform 375"/>
          <p:cNvSpPr/>
          <p:nvPr/>
        </p:nvSpPr>
        <p:spPr>
          <a:xfrm rot="0" flipH="0" flipV="0">
            <a:off x="1624371" y="1446862"/>
            <a:ext cx="67360" cy="84035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" name="Freeform 376"/>
          <p:cNvSpPr/>
          <p:nvPr/>
        </p:nvSpPr>
        <p:spPr>
          <a:xfrm rot="0" flipH="0" flipV="0">
            <a:off x="1716332" y="1444881"/>
            <a:ext cx="68021" cy="87998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" name="Freeform 377"/>
          <p:cNvSpPr/>
          <p:nvPr/>
        </p:nvSpPr>
        <p:spPr>
          <a:xfrm rot="0" flipH="0" flipV="0">
            <a:off x="1805156" y="1444881"/>
            <a:ext cx="67030" cy="87998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" name="Freeform 378"/>
          <p:cNvSpPr/>
          <p:nvPr/>
        </p:nvSpPr>
        <p:spPr>
          <a:xfrm rot="0" flipH="0" flipV="0">
            <a:off x="1886055" y="1446862"/>
            <a:ext cx="68681" cy="84035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" name="Freeform 379"/>
          <p:cNvSpPr/>
          <p:nvPr/>
        </p:nvSpPr>
        <p:spPr>
          <a:xfrm rot="0" flipH="0" flipV="0">
            <a:off x="1973228" y="1446862"/>
            <a:ext cx="69011" cy="84035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" name="Freeform 380"/>
          <p:cNvSpPr/>
          <p:nvPr/>
        </p:nvSpPr>
        <p:spPr>
          <a:xfrm rot="0" flipH="0" flipV="0">
            <a:off x="2098208" y="1446862"/>
            <a:ext cx="68681" cy="84035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" name="Freeform 381"/>
          <p:cNvSpPr/>
          <p:nvPr/>
        </p:nvSpPr>
        <p:spPr>
          <a:xfrm rot="0" flipH="0" flipV="0">
            <a:off x="2185381" y="1444881"/>
            <a:ext cx="68021" cy="112433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" name="Freeform 382"/>
          <p:cNvSpPr/>
          <p:nvPr/>
        </p:nvSpPr>
        <p:spPr>
          <a:xfrm rot="0" flipH="0" flipV="0">
            <a:off x="2269417" y="1446862"/>
            <a:ext cx="74129" cy="110451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" name="Freeform 383"/>
          <p:cNvSpPr/>
          <p:nvPr/>
        </p:nvSpPr>
        <p:spPr>
          <a:xfrm rot="0" flipH="0" flipV="0">
            <a:off x="2351637" y="1446862"/>
            <a:ext cx="90144" cy="105829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" name="Freeform 384"/>
          <p:cNvSpPr/>
          <p:nvPr/>
        </p:nvSpPr>
        <p:spPr>
          <a:xfrm rot="0" flipH="0" flipV="0">
            <a:off x="2456971" y="1444881"/>
            <a:ext cx="67195" cy="87998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" name="Freeform 385"/>
          <p:cNvSpPr/>
          <p:nvPr/>
        </p:nvSpPr>
        <p:spPr>
          <a:xfrm rot="0" flipH="0" flipV="0">
            <a:off x="2594004" y="1446862"/>
            <a:ext cx="67360" cy="84035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" name="Freeform 386"/>
          <p:cNvSpPr/>
          <p:nvPr/>
        </p:nvSpPr>
        <p:spPr>
          <a:xfrm rot="0" flipH="0" flipV="0">
            <a:off x="2683983" y="1444881"/>
            <a:ext cx="67195" cy="87998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" name="Freeform 387"/>
          <p:cNvSpPr/>
          <p:nvPr/>
        </p:nvSpPr>
        <p:spPr>
          <a:xfrm rot="0" flipH="0" flipV="0">
            <a:off x="2821016" y="1446862"/>
            <a:ext cx="66535" cy="84035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" name="Freeform 388"/>
          <p:cNvSpPr/>
          <p:nvPr/>
        </p:nvSpPr>
        <p:spPr>
          <a:xfrm rot="0" flipH="0" flipV="0">
            <a:off x="2915949" y="1444881"/>
            <a:ext cx="68021" cy="112433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" name="Freeform 389"/>
          <p:cNvSpPr/>
          <p:nvPr/>
        </p:nvSpPr>
        <p:spPr>
          <a:xfrm rot="0" flipH="0" flipV="0">
            <a:off x="3006093" y="1444881"/>
            <a:ext cx="68021" cy="87998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" name="Freeform 390"/>
          <p:cNvSpPr/>
          <p:nvPr/>
        </p:nvSpPr>
        <p:spPr>
          <a:xfrm rot="0" flipH="0" flipV="0">
            <a:off x="3098714" y="1446862"/>
            <a:ext cx="83210" cy="84035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" name="Freeform 391"/>
          <p:cNvSpPr/>
          <p:nvPr/>
        </p:nvSpPr>
        <p:spPr>
          <a:xfrm rot="0" flipH="0" flipV="0">
            <a:off x="3210322" y="1446862"/>
            <a:ext cx="89814" cy="84035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" name="Freeform 392"/>
          <p:cNvSpPr/>
          <p:nvPr/>
        </p:nvSpPr>
        <p:spPr>
          <a:xfrm rot="0" flipH="0" flipV="0">
            <a:off x="3328534" y="1446862"/>
            <a:ext cx="99225" cy="84035"/>
          </a:xfrm>
          <a:custGeom>
            <a:pathLst>
              <a:path w="7632700" h="6464300">
                <a:moveTo>
                  <a:pt x="0" y="6464300"/>
                </a:moveTo>
                <a:lnTo>
                  <a:pt x="7632700" y="6464300"/>
                </a:lnTo>
                <a:lnTo>
                  <a:pt x="7632700" y="0"/>
                </a:lnTo>
                <a:lnTo>
                  <a:pt x="6946900" y="0"/>
                </a:lnTo>
                <a:lnTo>
                  <a:pt x="6946900" y="5854700"/>
                </a:lnTo>
                <a:lnTo>
                  <a:pt x="4152900" y="5854700"/>
                </a:lnTo>
                <a:lnTo>
                  <a:pt x="4152900" y="0"/>
                </a:lnTo>
                <a:lnTo>
                  <a:pt x="3467100" y="0"/>
                </a:lnTo>
                <a:lnTo>
                  <a:pt x="34671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" name="Freeform 393"/>
          <p:cNvSpPr/>
          <p:nvPr/>
        </p:nvSpPr>
        <p:spPr>
          <a:xfrm rot="0" flipH="0" flipV="0">
            <a:off x="3445920" y="1446862"/>
            <a:ext cx="75946" cy="84035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" name="Freeform 394"/>
          <p:cNvSpPr/>
          <p:nvPr/>
        </p:nvSpPr>
        <p:spPr>
          <a:xfrm rot="0" flipH="0" flipV="0">
            <a:off x="3546466" y="1444881"/>
            <a:ext cx="67525" cy="87998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" name="Freeform 395"/>
          <p:cNvSpPr/>
          <p:nvPr/>
        </p:nvSpPr>
        <p:spPr>
          <a:xfrm rot="0" flipH="0" flipV="0">
            <a:off x="3638426" y="1446862"/>
            <a:ext cx="67360" cy="84035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" name="Freeform 396"/>
          <p:cNvSpPr/>
          <p:nvPr/>
        </p:nvSpPr>
        <p:spPr>
          <a:xfrm rot="0" flipH="0" flipV="0">
            <a:off x="3734184" y="1446862"/>
            <a:ext cx="67360" cy="84035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" name="Freeform 397"/>
          <p:cNvSpPr/>
          <p:nvPr/>
        </p:nvSpPr>
        <p:spPr>
          <a:xfrm rot="0" flipH="0" flipV="0">
            <a:off x="3829942" y="1446862"/>
            <a:ext cx="89814" cy="84035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" name="Freeform 398"/>
          <p:cNvSpPr/>
          <p:nvPr/>
        </p:nvSpPr>
        <p:spPr>
          <a:xfrm rot="0" flipH="0" flipV="0">
            <a:off x="3941550" y="1446862"/>
            <a:ext cx="69507" cy="84035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" name="Freeform 399"/>
          <p:cNvSpPr/>
          <p:nvPr/>
        </p:nvSpPr>
        <p:spPr>
          <a:xfrm rot="0" flipH="0" flipV="0">
            <a:off x="438953" y="1650100"/>
            <a:ext cx="66535" cy="84035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" name="Freeform 400"/>
          <p:cNvSpPr/>
          <p:nvPr/>
        </p:nvSpPr>
        <p:spPr>
          <a:xfrm rot="0" flipH="0" flipV="0">
            <a:off x="533886" y="1648119"/>
            <a:ext cx="68021" cy="112433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" name="Freeform 401"/>
          <p:cNvSpPr/>
          <p:nvPr/>
        </p:nvSpPr>
        <p:spPr>
          <a:xfrm rot="0" flipH="0" flipV="0">
            <a:off x="624031" y="1648119"/>
            <a:ext cx="67525" cy="87998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" name="Freeform 402"/>
          <p:cNvSpPr/>
          <p:nvPr/>
        </p:nvSpPr>
        <p:spPr>
          <a:xfrm rot="0" flipH="0" flipV="0">
            <a:off x="707571" y="1650100"/>
            <a:ext cx="90144" cy="105829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" name="Freeform 403"/>
          <p:cNvSpPr/>
          <p:nvPr/>
        </p:nvSpPr>
        <p:spPr>
          <a:xfrm rot="0" flipH="0" flipV="0">
            <a:off x="818683" y="1650100"/>
            <a:ext cx="66535" cy="84035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" name="Freeform 404"/>
          <p:cNvSpPr/>
          <p:nvPr/>
        </p:nvSpPr>
        <p:spPr>
          <a:xfrm rot="0" flipH="0" flipV="0">
            <a:off x="913616" y="1648119"/>
            <a:ext cx="68021" cy="112433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" name="Freeform 405"/>
          <p:cNvSpPr/>
          <p:nvPr/>
        </p:nvSpPr>
        <p:spPr>
          <a:xfrm rot="0" flipH="0" flipV="0">
            <a:off x="1007558" y="1650100"/>
            <a:ext cx="69011" cy="84035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" name="Freeform 406"/>
          <p:cNvSpPr/>
          <p:nvPr/>
        </p:nvSpPr>
        <p:spPr>
          <a:xfrm rot="0" flipH="0" flipV="0">
            <a:off x="1099849" y="1650100"/>
            <a:ext cx="64884" cy="84035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" name="Freeform 407"/>
          <p:cNvSpPr/>
          <p:nvPr/>
        </p:nvSpPr>
        <p:spPr>
          <a:xfrm rot="0" flipH="0" flipV="0">
            <a:off x="1183224" y="1650100"/>
            <a:ext cx="68681" cy="84035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" name="Freeform 408"/>
          <p:cNvSpPr/>
          <p:nvPr/>
        </p:nvSpPr>
        <p:spPr>
          <a:xfrm rot="0" flipH="0" flipV="0">
            <a:off x="1270397" y="1650100"/>
            <a:ext cx="69011" cy="84035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" name="Freeform 409"/>
          <p:cNvSpPr/>
          <p:nvPr/>
        </p:nvSpPr>
        <p:spPr>
          <a:xfrm rot="0" flipH="0" flipV="0">
            <a:off x="1362688" y="1650100"/>
            <a:ext cx="64884" cy="84035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" name="Freeform 410"/>
          <p:cNvSpPr/>
          <p:nvPr/>
        </p:nvSpPr>
        <p:spPr>
          <a:xfrm rot="0" flipH="0" flipV="0">
            <a:off x="1449365" y="1650100"/>
            <a:ext cx="69507" cy="84035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" name="Freeform 411"/>
          <p:cNvSpPr/>
          <p:nvPr/>
        </p:nvSpPr>
        <p:spPr>
          <a:xfrm rot="0" flipH="0" flipV="0">
            <a:off x="1584582" y="1609981"/>
            <a:ext cx="28727" cy="150571"/>
          </a:xfrm>
          <a:custGeom>
            <a:pathLst>
              <a:path w="2209800" h="11582400">
                <a:moveTo>
                  <a:pt x="2209800" y="11582400"/>
                </a:moveTo>
                <a:lnTo>
                  <a:pt x="2209800" y="10947400"/>
                </a:lnTo>
                <a:cubicBezTo>
                  <a:pt x="1270000" y="10947400"/>
                  <a:pt x="685800" y="10388600"/>
                  <a:pt x="685800" y="9448800"/>
                </a:cubicBezTo>
                <a:lnTo>
                  <a:pt x="685800" y="2133600"/>
                </a:lnTo>
                <a:cubicBezTo>
                  <a:pt x="685800" y="1193800"/>
                  <a:pt x="1270000" y="635000"/>
                  <a:pt x="2209800" y="635000"/>
                </a:cubicBezTo>
                <a:lnTo>
                  <a:pt x="2209800" y="0"/>
                </a:lnTo>
                <a:cubicBezTo>
                  <a:pt x="863600" y="0"/>
                  <a:pt x="0" y="749300"/>
                  <a:pt x="0" y="2159000"/>
                </a:cubicBezTo>
                <a:lnTo>
                  <a:pt x="0" y="9423400"/>
                </a:lnTo>
                <a:cubicBezTo>
                  <a:pt x="0" y="10833100"/>
                  <a:pt x="863600" y="11582400"/>
                  <a:pt x="2209800" y="115824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" name="Freeform 412"/>
          <p:cNvSpPr/>
          <p:nvPr/>
        </p:nvSpPr>
        <p:spPr>
          <a:xfrm rot="0" flipH="0" flipV="0">
            <a:off x="1632296" y="1650100"/>
            <a:ext cx="66865" cy="84035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" name="Freeform 413"/>
          <p:cNvSpPr/>
          <p:nvPr/>
        </p:nvSpPr>
        <p:spPr>
          <a:xfrm rot="0" flipH="0" flipV="0">
            <a:off x="1765202" y="1648119"/>
            <a:ext cx="68021" cy="112433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" name="Freeform 414"/>
          <p:cNvSpPr/>
          <p:nvPr/>
        </p:nvSpPr>
        <p:spPr>
          <a:xfrm rot="0" flipH="0" flipV="0">
            <a:off x="1853365" y="1648119"/>
            <a:ext cx="67195" cy="87998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" name="Freeform 415"/>
          <p:cNvSpPr/>
          <p:nvPr/>
        </p:nvSpPr>
        <p:spPr>
          <a:xfrm rot="0" flipH="0" flipV="0">
            <a:off x="1947967" y="1650100"/>
            <a:ext cx="83210" cy="84035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" name="Freeform 416"/>
          <p:cNvSpPr/>
          <p:nvPr/>
        </p:nvSpPr>
        <p:spPr>
          <a:xfrm rot="0" flipH="0" flipV="0">
            <a:off x="2059575" y="1650100"/>
            <a:ext cx="64223" cy="84035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" name="Freeform 417"/>
          <p:cNvSpPr/>
          <p:nvPr/>
        </p:nvSpPr>
        <p:spPr>
          <a:xfrm rot="0" flipH="0" flipV="0">
            <a:off x="2137337" y="1648119"/>
            <a:ext cx="67195" cy="87998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" name="Freeform 418"/>
          <p:cNvSpPr/>
          <p:nvPr/>
        </p:nvSpPr>
        <p:spPr>
          <a:xfrm rot="0" flipH="0" flipV="0">
            <a:off x="2225335" y="1650100"/>
            <a:ext cx="69507" cy="84035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" name="Freeform 419"/>
          <p:cNvSpPr/>
          <p:nvPr/>
        </p:nvSpPr>
        <p:spPr>
          <a:xfrm rot="0" flipH="0" flipV="0">
            <a:off x="2360552" y="1618566"/>
            <a:ext cx="82715" cy="11557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" name="Freeform 420"/>
          <p:cNvSpPr/>
          <p:nvPr/>
        </p:nvSpPr>
        <p:spPr>
          <a:xfrm rot="0" flipH="0" flipV="0">
            <a:off x="2467537" y="1648119"/>
            <a:ext cx="67195" cy="87998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Freeform 421"/>
          <p:cNvSpPr/>
          <p:nvPr/>
        </p:nvSpPr>
        <p:spPr>
          <a:xfrm rot="0" flipH="0" flipV="0">
            <a:off x="2562139" y="1650100"/>
            <a:ext cx="79082" cy="105829"/>
          </a:xfrm>
          <a:custGeom>
            <a:pathLst>
              <a:path w="6083300" h="8140700">
                <a:moveTo>
                  <a:pt x="5397500" y="8140700"/>
                </a:moveTo>
                <a:lnTo>
                  <a:pt x="6083300" y="8140700"/>
                </a:lnTo>
                <a:lnTo>
                  <a:pt x="6083300" y="5854700"/>
                </a:lnTo>
                <a:lnTo>
                  <a:pt x="5092700" y="5854700"/>
                </a:lnTo>
                <a:lnTo>
                  <a:pt x="5092700" y="0"/>
                </a:lnTo>
                <a:lnTo>
                  <a:pt x="4406900" y="0"/>
                </a:lnTo>
                <a:lnTo>
                  <a:pt x="44069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lnTo>
                  <a:pt x="0" y="6464300"/>
                </a:lnTo>
                <a:lnTo>
                  <a:pt x="5397500" y="64643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Freeform 422"/>
          <p:cNvSpPr/>
          <p:nvPr/>
        </p:nvSpPr>
        <p:spPr>
          <a:xfrm rot="0" flipH="0" flipV="0">
            <a:off x="2662190" y="1650100"/>
            <a:ext cx="69011" cy="84035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Freeform 423"/>
          <p:cNvSpPr/>
          <p:nvPr/>
        </p:nvSpPr>
        <p:spPr>
          <a:xfrm rot="0" flipH="0" flipV="0">
            <a:off x="2755802" y="1648119"/>
            <a:ext cx="68021" cy="87998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Freeform 424"/>
          <p:cNvSpPr/>
          <p:nvPr/>
        </p:nvSpPr>
        <p:spPr>
          <a:xfrm rot="0" flipH="0" flipV="0">
            <a:off x="2848423" y="1650100"/>
            <a:ext cx="67360" cy="84035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Freeform 425"/>
          <p:cNvSpPr/>
          <p:nvPr/>
        </p:nvSpPr>
        <p:spPr>
          <a:xfrm rot="0" flipH="0" flipV="0">
            <a:off x="2938402" y="1648119"/>
            <a:ext cx="67195" cy="87998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Freeform 426"/>
          <p:cNvSpPr/>
          <p:nvPr/>
        </p:nvSpPr>
        <p:spPr>
          <a:xfrm rot="0" flipH="0" flipV="0">
            <a:off x="3022768" y="1650100"/>
            <a:ext cx="75946" cy="84035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Freeform 427"/>
          <p:cNvSpPr/>
          <p:nvPr/>
        </p:nvSpPr>
        <p:spPr>
          <a:xfrm rot="0" flipH="0" flipV="0">
            <a:off x="3127112" y="1650100"/>
            <a:ext cx="66535" cy="84035"/>
          </a:xfrm>
          <a:custGeom>
            <a:pathLst>
              <a:path w="5118100" h="6464300">
                <a:moveTo>
                  <a:pt x="0" y="6464300"/>
                </a:moveTo>
                <a:lnTo>
                  <a:pt x="3149600" y="6464300"/>
                </a:lnTo>
                <a:cubicBezTo>
                  <a:pt x="4330700" y="6464300"/>
                  <a:pt x="5118100" y="5715000"/>
                  <a:pt x="5118100" y="4419600"/>
                </a:cubicBezTo>
                <a:cubicBezTo>
                  <a:pt x="5118100" y="3111500"/>
                  <a:pt x="4330700" y="2349500"/>
                  <a:pt x="3149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997200" y="2959100"/>
                </a:lnTo>
                <a:cubicBezTo>
                  <a:pt x="3860800" y="2959100"/>
                  <a:pt x="4432300" y="3505200"/>
                  <a:pt x="4432300" y="4419600"/>
                </a:cubicBezTo>
                <a:cubicBezTo>
                  <a:pt x="4432300" y="5308600"/>
                  <a:pt x="3860800" y="5854700"/>
                  <a:pt x="2984500" y="5854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Freeform 428"/>
          <p:cNvSpPr/>
          <p:nvPr/>
        </p:nvSpPr>
        <p:spPr>
          <a:xfrm rot="0" flipH="0" flipV="0">
            <a:off x="3213624" y="1650100"/>
            <a:ext cx="67360" cy="84035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Freeform 429"/>
          <p:cNvSpPr/>
          <p:nvPr/>
        </p:nvSpPr>
        <p:spPr>
          <a:xfrm rot="0" flipH="0" flipV="0">
            <a:off x="3305585" y="1648119"/>
            <a:ext cx="68021" cy="87998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Freeform 430"/>
          <p:cNvSpPr/>
          <p:nvPr/>
        </p:nvSpPr>
        <p:spPr>
          <a:xfrm rot="0" flipH="0" flipV="0">
            <a:off x="3398206" y="1650100"/>
            <a:ext cx="53492" cy="84035"/>
          </a:xfrm>
          <a:custGeom>
            <a:pathLst>
              <a:path w="4114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114800" y="609600"/>
                </a:lnTo>
                <a:lnTo>
                  <a:pt x="411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Freeform 431"/>
          <p:cNvSpPr/>
          <p:nvPr/>
        </p:nvSpPr>
        <p:spPr>
          <a:xfrm rot="0" flipH="0" flipV="0">
            <a:off x="3466392" y="1648119"/>
            <a:ext cx="68021" cy="87998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Freeform 432"/>
          <p:cNvSpPr/>
          <p:nvPr/>
        </p:nvSpPr>
        <p:spPr>
          <a:xfrm rot="0" flipH="0" flipV="0">
            <a:off x="3601444" y="1650100"/>
            <a:ext cx="66535" cy="84035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" name="Freeform 433"/>
          <p:cNvSpPr/>
          <p:nvPr/>
        </p:nvSpPr>
        <p:spPr>
          <a:xfrm rot="0" flipH="0" flipV="0">
            <a:off x="3696376" y="1648119"/>
            <a:ext cx="68021" cy="112433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Freeform 434"/>
          <p:cNvSpPr/>
          <p:nvPr/>
        </p:nvSpPr>
        <p:spPr>
          <a:xfrm rot="0" flipH="0" flipV="0">
            <a:off x="3786521" y="1648119"/>
            <a:ext cx="68021" cy="87998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Freeform 435"/>
          <p:cNvSpPr/>
          <p:nvPr/>
        </p:nvSpPr>
        <p:spPr>
          <a:xfrm rot="0" flipH="0" flipV="0">
            <a:off x="3875345" y="1648119"/>
            <a:ext cx="67525" cy="87998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Freeform 436"/>
          <p:cNvSpPr/>
          <p:nvPr/>
        </p:nvSpPr>
        <p:spPr>
          <a:xfrm rot="0" flipH="0" flipV="0">
            <a:off x="3967306" y="1650100"/>
            <a:ext cx="64223" cy="84035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Freeform 437"/>
          <p:cNvSpPr/>
          <p:nvPr/>
        </p:nvSpPr>
        <p:spPr>
          <a:xfrm rot="0" flipH="0" flipV="0">
            <a:off x="4043252" y="1650100"/>
            <a:ext cx="68681" cy="84035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Freeform 438"/>
          <p:cNvSpPr/>
          <p:nvPr/>
        </p:nvSpPr>
        <p:spPr>
          <a:xfrm rot="0" flipH="0" flipV="0">
            <a:off x="4122995" y="1648119"/>
            <a:ext cx="67195" cy="87998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Freeform 439"/>
          <p:cNvSpPr/>
          <p:nvPr/>
        </p:nvSpPr>
        <p:spPr>
          <a:xfrm rot="0" flipH="0" flipV="0">
            <a:off x="433010" y="1820979"/>
            <a:ext cx="37973" cy="36982"/>
          </a:xfrm>
          <a:custGeom>
            <a:pathLst>
              <a:path w="2921000" h="2844800">
                <a:moveTo>
                  <a:pt x="165100" y="2844800"/>
                </a:moveTo>
                <a:lnTo>
                  <a:pt x="571500" y="2844800"/>
                </a:lnTo>
                <a:lnTo>
                  <a:pt x="736600" y="1422400"/>
                </a:lnTo>
                <a:lnTo>
                  <a:pt x="736600" y="0"/>
                </a:lnTo>
                <a:lnTo>
                  <a:pt x="0" y="0"/>
                </a:lnTo>
                <a:lnTo>
                  <a:pt x="0" y="1422400"/>
                </a:lnTo>
                <a:close/>
                <a:moveTo>
                  <a:pt x="2349500" y="2844800"/>
                </a:moveTo>
                <a:lnTo>
                  <a:pt x="2755900" y="2844800"/>
                </a:lnTo>
                <a:lnTo>
                  <a:pt x="2921000" y="1422400"/>
                </a:lnTo>
                <a:lnTo>
                  <a:pt x="2921000" y="0"/>
                </a:lnTo>
                <a:lnTo>
                  <a:pt x="2171700" y="0"/>
                </a:lnTo>
                <a:lnTo>
                  <a:pt x="2171700" y="14224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Freeform 440"/>
          <p:cNvSpPr/>
          <p:nvPr/>
        </p:nvSpPr>
        <p:spPr>
          <a:xfrm rot="0" flipH="0" flipV="0">
            <a:off x="495087" y="1821804"/>
            <a:ext cx="81724" cy="11557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" name="Freeform 441"/>
          <p:cNvSpPr/>
          <p:nvPr/>
        </p:nvSpPr>
        <p:spPr>
          <a:xfrm rot="0" flipH="0" flipV="0">
            <a:off x="606860" y="1851357"/>
            <a:ext cx="68021" cy="112433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Freeform 442"/>
          <p:cNvSpPr/>
          <p:nvPr/>
        </p:nvSpPr>
        <p:spPr>
          <a:xfrm rot="0" flipH="0" flipV="0">
            <a:off x="697005" y="1851357"/>
            <a:ext cx="68021" cy="87998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Freeform 443"/>
          <p:cNvSpPr/>
          <p:nvPr/>
        </p:nvSpPr>
        <p:spPr>
          <a:xfrm rot="0" flipH="0" flipV="0">
            <a:off x="789626" y="1853338"/>
            <a:ext cx="69011" cy="84035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Freeform 444"/>
          <p:cNvSpPr/>
          <p:nvPr/>
        </p:nvSpPr>
        <p:spPr>
          <a:xfrm rot="0" flipH="0" flipV="0">
            <a:off x="882742" y="1851357"/>
            <a:ext cx="66700" cy="87998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Freeform 445"/>
          <p:cNvSpPr/>
          <p:nvPr/>
        </p:nvSpPr>
        <p:spPr>
          <a:xfrm rot="0" flipH="0" flipV="0">
            <a:off x="973547" y="1853338"/>
            <a:ext cx="66865" cy="84035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Freeform 446"/>
          <p:cNvSpPr/>
          <p:nvPr/>
        </p:nvSpPr>
        <p:spPr>
          <a:xfrm rot="0" flipH="0" flipV="0">
            <a:off x="1060225" y="1851357"/>
            <a:ext cx="68021" cy="87998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Freeform 447"/>
          <p:cNvSpPr/>
          <p:nvPr/>
        </p:nvSpPr>
        <p:spPr>
          <a:xfrm rot="0" flipH="0" flipV="0">
            <a:off x="1144426" y="1853338"/>
            <a:ext cx="90144" cy="105829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Freeform 448"/>
          <p:cNvSpPr/>
          <p:nvPr/>
        </p:nvSpPr>
        <p:spPr>
          <a:xfrm rot="0" flipH="0" flipV="0">
            <a:off x="1255538" y="1853338"/>
            <a:ext cx="69011" cy="84035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9"/>
          <p:cNvSpPr/>
          <p:nvPr/>
        </p:nvSpPr>
        <p:spPr>
          <a:xfrm rot="0" flipH="0" flipV="0">
            <a:off x="1343041" y="1853338"/>
            <a:ext cx="68681" cy="84035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Freeform 450"/>
          <p:cNvSpPr/>
          <p:nvPr/>
        </p:nvSpPr>
        <p:spPr>
          <a:xfrm rot="0" flipH="0" flipV="0">
            <a:off x="1424765" y="1851357"/>
            <a:ext cx="67525" cy="87998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Freeform 451"/>
          <p:cNvSpPr/>
          <p:nvPr/>
        </p:nvSpPr>
        <p:spPr>
          <a:xfrm rot="0" flipH="0" flipV="0">
            <a:off x="1506490" y="1853338"/>
            <a:ext cx="75946" cy="84035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Freeform 452"/>
          <p:cNvSpPr/>
          <p:nvPr/>
        </p:nvSpPr>
        <p:spPr>
          <a:xfrm rot="0" flipH="0" flipV="0">
            <a:off x="1610833" y="1853338"/>
            <a:ext cx="66535" cy="84035"/>
          </a:xfrm>
          <a:custGeom>
            <a:pathLst>
              <a:path w="5118100" h="6464300">
                <a:moveTo>
                  <a:pt x="0" y="6464300"/>
                </a:moveTo>
                <a:lnTo>
                  <a:pt x="3149600" y="6464300"/>
                </a:lnTo>
                <a:cubicBezTo>
                  <a:pt x="4330700" y="6464300"/>
                  <a:pt x="5118100" y="5715000"/>
                  <a:pt x="5118100" y="4419600"/>
                </a:cubicBezTo>
                <a:cubicBezTo>
                  <a:pt x="5118100" y="3111500"/>
                  <a:pt x="4330700" y="2349500"/>
                  <a:pt x="3149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997200" y="2959100"/>
                </a:lnTo>
                <a:cubicBezTo>
                  <a:pt x="3860800" y="2959100"/>
                  <a:pt x="4432300" y="3505200"/>
                  <a:pt x="4432300" y="4419600"/>
                </a:cubicBezTo>
                <a:cubicBezTo>
                  <a:pt x="4432300" y="5308600"/>
                  <a:pt x="3860800" y="5854700"/>
                  <a:pt x="2984500" y="5854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Freeform 453"/>
          <p:cNvSpPr/>
          <p:nvPr/>
        </p:nvSpPr>
        <p:spPr>
          <a:xfrm rot="0" flipH="0" flipV="0">
            <a:off x="1697346" y="1853338"/>
            <a:ext cx="67360" cy="84035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Freeform 454"/>
          <p:cNvSpPr/>
          <p:nvPr/>
        </p:nvSpPr>
        <p:spPr>
          <a:xfrm rot="0" flipH="0" flipV="0">
            <a:off x="1789306" y="1851357"/>
            <a:ext cx="68021" cy="87998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Freeform 455"/>
          <p:cNvSpPr/>
          <p:nvPr/>
        </p:nvSpPr>
        <p:spPr>
          <a:xfrm rot="0" flipH="0" flipV="0">
            <a:off x="1878130" y="1851357"/>
            <a:ext cx="67030" cy="87998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Freeform 456"/>
          <p:cNvSpPr/>
          <p:nvPr/>
        </p:nvSpPr>
        <p:spPr>
          <a:xfrm rot="0" flipH="0" flipV="0">
            <a:off x="1959029" y="1853338"/>
            <a:ext cx="68681" cy="84035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Freeform 457"/>
          <p:cNvSpPr/>
          <p:nvPr/>
        </p:nvSpPr>
        <p:spPr>
          <a:xfrm rot="0" flipH="0" flipV="0">
            <a:off x="2046202" y="1853338"/>
            <a:ext cx="66535" cy="84035"/>
          </a:xfrm>
          <a:custGeom>
            <a:pathLst>
              <a:path w="5118100" h="6464300">
                <a:moveTo>
                  <a:pt x="0" y="6464300"/>
                </a:moveTo>
                <a:lnTo>
                  <a:pt x="3149600" y="6464300"/>
                </a:lnTo>
                <a:cubicBezTo>
                  <a:pt x="4330700" y="6464300"/>
                  <a:pt x="5118100" y="5715000"/>
                  <a:pt x="5118100" y="4419600"/>
                </a:cubicBezTo>
                <a:cubicBezTo>
                  <a:pt x="5118100" y="3111500"/>
                  <a:pt x="4330700" y="2349500"/>
                  <a:pt x="3149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997200" y="2959100"/>
                </a:lnTo>
                <a:cubicBezTo>
                  <a:pt x="3860800" y="2959100"/>
                  <a:pt x="4432300" y="3505200"/>
                  <a:pt x="4432300" y="4419600"/>
                </a:cubicBezTo>
                <a:cubicBezTo>
                  <a:pt x="4432300" y="5308600"/>
                  <a:pt x="3860800" y="5854700"/>
                  <a:pt x="2984500" y="5854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Freeform 458"/>
          <p:cNvSpPr/>
          <p:nvPr/>
        </p:nvSpPr>
        <p:spPr>
          <a:xfrm rot="0" flipH="0" flipV="0">
            <a:off x="2160286" y="1853338"/>
            <a:ext cx="68681" cy="84035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Freeform 459"/>
          <p:cNvSpPr/>
          <p:nvPr/>
        </p:nvSpPr>
        <p:spPr>
          <a:xfrm rot="0" flipH="0" flipV="0">
            <a:off x="2247459" y="1851357"/>
            <a:ext cx="68021" cy="112433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Freeform 460"/>
          <p:cNvSpPr/>
          <p:nvPr/>
        </p:nvSpPr>
        <p:spPr>
          <a:xfrm rot="0" flipH="0" flipV="0">
            <a:off x="2331495" y="1853338"/>
            <a:ext cx="74129" cy="110451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Freeform 461"/>
          <p:cNvSpPr/>
          <p:nvPr/>
        </p:nvSpPr>
        <p:spPr>
          <a:xfrm rot="0" flipH="0" flipV="0">
            <a:off x="2413731" y="1853338"/>
            <a:ext cx="90144" cy="105829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Freeform 462"/>
          <p:cNvSpPr/>
          <p:nvPr/>
        </p:nvSpPr>
        <p:spPr>
          <a:xfrm rot="0" flipH="0" flipV="0">
            <a:off x="2519065" y="1851357"/>
            <a:ext cx="67195" cy="87998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Freeform 463"/>
          <p:cNvSpPr/>
          <p:nvPr/>
        </p:nvSpPr>
        <p:spPr>
          <a:xfrm rot="0" flipH="0" flipV="0">
            <a:off x="2656098" y="1853338"/>
            <a:ext cx="69011" cy="84035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Freeform 464"/>
          <p:cNvSpPr/>
          <p:nvPr/>
        </p:nvSpPr>
        <p:spPr>
          <a:xfrm rot="0" flipH="0" flipV="0">
            <a:off x="2795937" y="1853338"/>
            <a:ext cx="66535" cy="84035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Freeform 465"/>
          <p:cNvSpPr/>
          <p:nvPr/>
        </p:nvSpPr>
        <p:spPr>
          <a:xfrm rot="0" flipH="0" flipV="0">
            <a:off x="2887073" y="1851357"/>
            <a:ext cx="68021" cy="87998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Freeform 466"/>
          <p:cNvSpPr/>
          <p:nvPr/>
        </p:nvSpPr>
        <p:spPr>
          <a:xfrm rot="0" flipH="0" flipV="0">
            <a:off x="2971274" y="1853338"/>
            <a:ext cx="90144" cy="105829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Freeform 467"/>
          <p:cNvSpPr/>
          <p:nvPr/>
        </p:nvSpPr>
        <p:spPr>
          <a:xfrm rot="0" flipH="0" flipV="0">
            <a:off x="3078919" y="1853338"/>
            <a:ext cx="90144" cy="105829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Freeform 468"/>
          <p:cNvSpPr/>
          <p:nvPr/>
        </p:nvSpPr>
        <p:spPr>
          <a:xfrm rot="0" flipH="0" flipV="0">
            <a:off x="3186234" y="1851357"/>
            <a:ext cx="67525" cy="87998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Freeform 469"/>
          <p:cNvSpPr/>
          <p:nvPr/>
        </p:nvSpPr>
        <p:spPr>
          <a:xfrm rot="0" flipH="0" flipV="0">
            <a:off x="3278195" y="1851357"/>
            <a:ext cx="68021" cy="112433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Freeform 470"/>
          <p:cNvSpPr/>
          <p:nvPr/>
        </p:nvSpPr>
        <p:spPr>
          <a:xfrm rot="0" flipH="0" flipV="0">
            <a:off x="3363881" y="1853338"/>
            <a:ext cx="111607" cy="84035"/>
          </a:xfrm>
          <a:custGeom>
            <a:pathLst>
              <a:path w="8585200" h="6464300">
                <a:moveTo>
                  <a:pt x="0" y="6464300"/>
                </a:moveTo>
                <a:lnTo>
                  <a:pt x="647700" y="6464300"/>
                </a:lnTo>
                <a:lnTo>
                  <a:pt x="2628900" y="3517900"/>
                </a:lnTo>
                <a:lnTo>
                  <a:pt x="3949700" y="3517900"/>
                </a:lnTo>
                <a:lnTo>
                  <a:pt x="3949700" y="6464300"/>
                </a:lnTo>
                <a:lnTo>
                  <a:pt x="4635500" y="6464300"/>
                </a:lnTo>
                <a:lnTo>
                  <a:pt x="4635500" y="3517900"/>
                </a:lnTo>
                <a:lnTo>
                  <a:pt x="5943600" y="3517900"/>
                </a:lnTo>
                <a:lnTo>
                  <a:pt x="7937500" y="6464300"/>
                </a:lnTo>
                <a:lnTo>
                  <a:pt x="8585200" y="6464300"/>
                </a:lnTo>
                <a:lnTo>
                  <a:pt x="8585200" y="6134100"/>
                </a:lnTo>
                <a:lnTo>
                  <a:pt x="6565900" y="3175000"/>
                </a:lnTo>
                <a:lnTo>
                  <a:pt x="8483600" y="330200"/>
                </a:lnTo>
                <a:lnTo>
                  <a:pt x="8483600" y="0"/>
                </a:lnTo>
                <a:lnTo>
                  <a:pt x="7874000" y="0"/>
                </a:lnTo>
                <a:lnTo>
                  <a:pt x="5905500" y="2908300"/>
                </a:lnTo>
                <a:lnTo>
                  <a:pt x="4635500" y="2908300"/>
                </a:lnTo>
                <a:lnTo>
                  <a:pt x="4635500" y="0"/>
                </a:lnTo>
                <a:lnTo>
                  <a:pt x="3949700" y="0"/>
                </a:lnTo>
                <a:lnTo>
                  <a:pt x="3949700" y="2908300"/>
                </a:lnTo>
                <a:lnTo>
                  <a:pt x="2667000" y="2908300"/>
                </a:lnTo>
                <a:lnTo>
                  <a:pt x="711200" y="0"/>
                </a:lnTo>
                <a:lnTo>
                  <a:pt x="88900" y="0"/>
                </a:lnTo>
                <a:lnTo>
                  <a:pt x="88900" y="330200"/>
                </a:lnTo>
                <a:lnTo>
                  <a:pt x="2019300" y="31750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Freeform 471"/>
          <p:cNvSpPr/>
          <p:nvPr/>
        </p:nvSpPr>
        <p:spPr>
          <a:xfrm rot="0" flipH="0" flipV="0">
            <a:off x="3497117" y="1853338"/>
            <a:ext cx="64223" cy="84035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Freeform 472"/>
          <p:cNvSpPr/>
          <p:nvPr/>
        </p:nvSpPr>
        <p:spPr>
          <a:xfrm rot="0" flipH="0" flipV="0">
            <a:off x="3574879" y="1851357"/>
            <a:ext cx="67195" cy="87998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Freeform 473"/>
          <p:cNvSpPr/>
          <p:nvPr/>
        </p:nvSpPr>
        <p:spPr>
          <a:xfrm rot="0" flipH="0" flipV="0">
            <a:off x="3707620" y="1851357"/>
            <a:ext cx="66700" cy="87998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Freeform 474"/>
          <p:cNvSpPr/>
          <p:nvPr/>
        </p:nvSpPr>
        <p:spPr>
          <a:xfrm rot="0" flipH="0" flipV="0">
            <a:off x="3792646" y="1851357"/>
            <a:ext cx="67195" cy="87998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Freeform 475"/>
          <p:cNvSpPr/>
          <p:nvPr/>
        </p:nvSpPr>
        <p:spPr>
          <a:xfrm rot="0" flipH="0" flipV="0">
            <a:off x="3887249" y="1853338"/>
            <a:ext cx="67360" cy="84035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Freeform 476"/>
          <p:cNvSpPr/>
          <p:nvPr/>
        </p:nvSpPr>
        <p:spPr>
          <a:xfrm rot="0" flipH="0" flipV="0">
            <a:off x="3977889" y="1853338"/>
            <a:ext cx="64884" cy="84035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Freeform 477"/>
          <p:cNvSpPr/>
          <p:nvPr/>
        </p:nvSpPr>
        <p:spPr>
          <a:xfrm rot="0" flipH="0" flipV="0">
            <a:off x="4061264" y="1853338"/>
            <a:ext cx="68681" cy="84035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Freeform 478"/>
          <p:cNvSpPr/>
          <p:nvPr/>
        </p:nvSpPr>
        <p:spPr>
          <a:xfrm rot="0" flipH="0" flipV="0">
            <a:off x="4142988" y="1851357"/>
            <a:ext cx="68021" cy="87998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Freeform 479"/>
          <p:cNvSpPr/>
          <p:nvPr/>
        </p:nvSpPr>
        <p:spPr>
          <a:xfrm rot="0" flipH="0" flipV="0">
            <a:off x="4231812" y="1851357"/>
            <a:ext cx="67030" cy="87998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" name="Freeform 480"/>
          <p:cNvSpPr/>
          <p:nvPr/>
        </p:nvSpPr>
        <p:spPr>
          <a:xfrm rot="0" flipH="0" flipV="0">
            <a:off x="4312711" y="1853338"/>
            <a:ext cx="68681" cy="84035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Freeform 481"/>
          <p:cNvSpPr/>
          <p:nvPr/>
        </p:nvSpPr>
        <p:spPr>
          <a:xfrm rot="0" flipH="0" flipV="0">
            <a:off x="4399884" y="1853338"/>
            <a:ext cx="69011" cy="84035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Freeform 482"/>
          <p:cNvSpPr/>
          <p:nvPr/>
        </p:nvSpPr>
        <p:spPr>
          <a:xfrm rot="0" flipH="0" flipV="0">
            <a:off x="4491350" y="1820979"/>
            <a:ext cx="37973" cy="36982"/>
          </a:xfrm>
          <a:custGeom>
            <a:pathLst>
              <a:path w="2921000" h="2844800">
                <a:moveTo>
                  <a:pt x="165100" y="2844800"/>
                </a:moveTo>
                <a:lnTo>
                  <a:pt x="571500" y="2844800"/>
                </a:lnTo>
                <a:lnTo>
                  <a:pt x="736600" y="1422400"/>
                </a:lnTo>
                <a:lnTo>
                  <a:pt x="736600" y="0"/>
                </a:lnTo>
                <a:lnTo>
                  <a:pt x="0" y="0"/>
                </a:lnTo>
                <a:lnTo>
                  <a:pt x="0" y="1422400"/>
                </a:lnTo>
                <a:close/>
                <a:moveTo>
                  <a:pt x="2349500" y="2844800"/>
                </a:moveTo>
                <a:lnTo>
                  <a:pt x="2755900" y="2844800"/>
                </a:lnTo>
                <a:lnTo>
                  <a:pt x="2921000" y="1422400"/>
                </a:lnTo>
                <a:lnTo>
                  <a:pt x="2921000" y="0"/>
                </a:lnTo>
                <a:lnTo>
                  <a:pt x="2171700" y="0"/>
                </a:lnTo>
                <a:lnTo>
                  <a:pt x="2171700" y="14224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Freeform 483"/>
          <p:cNvSpPr/>
          <p:nvPr/>
        </p:nvSpPr>
        <p:spPr>
          <a:xfrm rot="0" flipH="0" flipV="0">
            <a:off x="4542365" y="1813219"/>
            <a:ext cx="28727" cy="150571"/>
          </a:xfrm>
          <a:custGeom>
            <a:pathLst>
              <a:path w="2209800" h="11582400">
                <a:moveTo>
                  <a:pt x="0" y="11582400"/>
                </a:moveTo>
                <a:cubicBezTo>
                  <a:pt x="1346200" y="11582400"/>
                  <a:pt x="2209800" y="10833100"/>
                  <a:pt x="2209800" y="9423400"/>
                </a:cubicBezTo>
                <a:lnTo>
                  <a:pt x="2209800" y="2159000"/>
                </a:lnTo>
                <a:cubicBezTo>
                  <a:pt x="2209800" y="749300"/>
                  <a:pt x="1346200" y="0"/>
                  <a:pt x="0" y="0"/>
                </a:cubicBezTo>
                <a:lnTo>
                  <a:pt x="0" y="635000"/>
                </a:lnTo>
                <a:cubicBezTo>
                  <a:pt x="939800" y="635000"/>
                  <a:pt x="1524000" y="1193800"/>
                  <a:pt x="1524000" y="2133600"/>
                </a:cubicBezTo>
                <a:lnTo>
                  <a:pt x="1524000" y="9448800"/>
                </a:lnTo>
                <a:cubicBezTo>
                  <a:pt x="1524000" y="10388600"/>
                  <a:pt x="939800" y="10947400"/>
                  <a:pt x="0" y="109474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Freeform 484"/>
          <p:cNvSpPr/>
          <p:nvPr/>
        </p:nvSpPr>
        <p:spPr>
          <a:xfrm rot="0" flipH="0" flipV="0">
            <a:off x="4599985" y="1916076"/>
            <a:ext cx="9575" cy="21297"/>
          </a:xfrm>
          <a:custGeom>
            <a:pathLst>
              <a:path w="736600" h="1638300">
                <a:moveTo>
                  <a:pt x="0" y="1638300"/>
                </a:moveTo>
                <a:lnTo>
                  <a:pt x="736600" y="16383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Rectangle 485"/>
          <p:cNvSpPr/>
          <p:nvPr/>
        </p:nvSpPr>
        <p:spPr>
          <a:xfrm rot="0" flipH="0" flipV="0">
            <a:off x="5570574" y="616927"/>
            <a:ext cx="2011108" cy="278434"/>
          </a:xfrm>
          <a:prstGeom prst="rect">
            <a:avLst/>
          </a:prstGeom>
        </p:spPr>
      </p:sp>
      <p:sp>
        <p:nvSpPr>
          <p:cNvPr id="486" name="Freeform 486"/>
          <p:cNvSpPr/>
          <p:nvPr/>
        </p:nvSpPr>
        <p:spPr>
          <a:xfrm rot="0" flipH="0" flipV="0">
            <a:off x="5583528" y="709434"/>
            <a:ext cx="106299" cy="139065"/>
          </a:xfrm>
          <a:custGeom>
            <a:pathLst>
              <a:path w="7086600" h="9271000">
                <a:moveTo>
                  <a:pt x="3543300" y="7620000"/>
                </a:moveTo>
                <a:cubicBezTo>
                  <a:pt x="2336800" y="7620000"/>
                  <a:pt x="1803400" y="6908800"/>
                  <a:pt x="1803400" y="6146800"/>
                </a:cubicBezTo>
                <a:lnTo>
                  <a:pt x="1803400" y="3124200"/>
                </a:lnTo>
                <a:cubicBezTo>
                  <a:pt x="1803400" y="2362200"/>
                  <a:pt x="2336800" y="1651000"/>
                  <a:pt x="3543300" y="1651000"/>
                </a:cubicBezTo>
                <a:cubicBezTo>
                  <a:pt x="4749800" y="1651000"/>
                  <a:pt x="5283200" y="2362200"/>
                  <a:pt x="5283200" y="3124200"/>
                </a:cubicBezTo>
                <a:lnTo>
                  <a:pt x="5283200" y="6146800"/>
                </a:lnTo>
                <a:cubicBezTo>
                  <a:pt x="5283200" y="6908800"/>
                  <a:pt x="4749800" y="7620000"/>
                  <a:pt x="3543300" y="7620000"/>
                </a:cubicBezTo>
                <a:close/>
                <a:moveTo>
                  <a:pt x="3543300" y="9271000"/>
                </a:moveTo>
                <a:cubicBezTo>
                  <a:pt x="5715000" y="9271000"/>
                  <a:pt x="7086600" y="8089900"/>
                  <a:pt x="7086600" y="6057900"/>
                </a:cubicBezTo>
                <a:lnTo>
                  <a:pt x="7086600" y="3213100"/>
                </a:lnTo>
                <a:cubicBezTo>
                  <a:pt x="7086600" y="1181100"/>
                  <a:pt x="5715000" y="0"/>
                  <a:pt x="3543300" y="0"/>
                </a:cubicBezTo>
                <a:cubicBezTo>
                  <a:pt x="1384300" y="0"/>
                  <a:pt x="0" y="1181100"/>
                  <a:pt x="0" y="3213100"/>
                </a:cubicBezTo>
                <a:lnTo>
                  <a:pt x="0" y="6057900"/>
                </a:lnTo>
                <a:cubicBezTo>
                  <a:pt x="0" y="8089900"/>
                  <a:pt x="1384300" y="9271000"/>
                  <a:pt x="3543300" y="92710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Freeform 487"/>
          <p:cNvSpPr/>
          <p:nvPr/>
        </p:nvSpPr>
        <p:spPr>
          <a:xfrm rot="0" flipH="0" flipV="0">
            <a:off x="5715735" y="709434"/>
            <a:ext cx="101917" cy="139065"/>
          </a:xfrm>
          <a:custGeom>
            <a:pathLst>
              <a:path w="6794500" h="9271000">
                <a:moveTo>
                  <a:pt x="3492500" y="9271000"/>
                </a:moveTo>
                <a:cubicBezTo>
                  <a:pt x="5245100" y="9271000"/>
                  <a:pt x="6794500" y="8356600"/>
                  <a:pt x="6794500" y="6159500"/>
                </a:cubicBezTo>
                <a:lnTo>
                  <a:pt x="6794500" y="6032500"/>
                </a:lnTo>
                <a:lnTo>
                  <a:pt x="4991100" y="6032500"/>
                </a:lnTo>
                <a:lnTo>
                  <a:pt x="4991100" y="6159500"/>
                </a:lnTo>
                <a:cubicBezTo>
                  <a:pt x="4991100" y="7239000"/>
                  <a:pt x="4203700" y="7620000"/>
                  <a:pt x="3378200" y="7620000"/>
                </a:cubicBezTo>
                <a:cubicBezTo>
                  <a:pt x="2311400" y="7620000"/>
                  <a:pt x="1803400" y="7073900"/>
                  <a:pt x="1803400" y="6197600"/>
                </a:cubicBezTo>
                <a:lnTo>
                  <a:pt x="1803400" y="3073400"/>
                </a:lnTo>
                <a:cubicBezTo>
                  <a:pt x="1803400" y="2197100"/>
                  <a:pt x="2311400" y="1651000"/>
                  <a:pt x="3378200" y="1651000"/>
                </a:cubicBezTo>
                <a:cubicBezTo>
                  <a:pt x="4203700" y="1651000"/>
                  <a:pt x="4991100" y="2057400"/>
                  <a:pt x="4991100" y="3111500"/>
                </a:cubicBezTo>
                <a:lnTo>
                  <a:pt x="4991100" y="3238500"/>
                </a:lnTo>
                <a:lnTo>
                  <a:pt x="6794500" y="3238500"/>
                </a:lnTo>
                <a:lnTo>
                  <a:pt x="6794500" y="3111500"/>
                </a:lnTo>
                <a:cubicBezTo>
                  <a:pt x="6794500" y="914400"/>
                  <a:pt x="5245100" y="0"/>
                  <a:pt x="3492500" y="0"/>
                </a:cubicBezTo>
                <a:cubicBezTo>
                  <a:pt x="1231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31900" y="9271000"/>
                  <a:pt x="3492500" y="92710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Freeform 488"/>
          <p:cNvSpPr/>
          <p:nvPr/>
        </p:nvSpPr>
        <p:spPr>
          <a:xfrm rot="0" flipH="0" flipV="0">
            <a:off x="5845465" y="712292"/>
            <a:ext cx="102870" cy="133350"/>
          </a:xfrm>
          <a:custGeom>
            <a:pathLst>
              <a:path w="6858000" h="8890000">
                <a:moveTo>
                  <a:pt x="0" y="8890000"/>
                </a:moveTo>
                <a:lnTo>
                  <a:pt x="1803400" y="8890000"/>
                </a:lnTo>
                <a:lnTo>
                  <a:pt x="1803400" y="5232400"/>
                </a:lnTo>
                <a:lnTo>
                  <a:pt x="5054600" y="5232400"/>
                </a:lnTo>
                <a:lnTo>
                  <a:pt x="5054600" y="8890000"/>
                </a:lnTo>
                <a:lnTo>
                  <a:pt x="6858000" y="8890000"/>
                </a:lnTo>
                <a:lnTo>
                  <a:pt x="6858000" y="0"/>
                </a:lnTo>
                <a:lnTo>
                  <a:pt x="5054600" y="0"/>
                </a:lnTo>
                <a:lnTo>
                  <a:pt x="5054600" y="3657600"/>
                </a:lnTo>
                <a:lnTo>
                  <a:pt x="1803400" y="3657600"/>
                </a:lnTo>
                <a:lnTo>
                  <a:pt x="1803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Freeform 489"/>
          <p:cNvSpPr/>
          <p:nvPr/>
        </p:nvSpPr>
        <p:spPr>
          <a:xfrm rot="0" flipH="0" flipV="0">
            <a:off x="5978053" y="709434"/>
            <a:ext cx="106299" cy="139065"/>
          </a:xfrm>
          <a:custGeom>
            <a:pathLst>
              <a:path w="7086600" h="9271000">
                <a:moveTo>
                  <a:pt x="3543300" y="7620000"/>
                </a:moveTo>
                <a:cubicBezTo>
                  <a:pt x="2336800" y="7620000"/>
                  <a:pt x="1803400" y="6908800"/>
                  <a:pt x="1803400" y="6146800"/>
                </a:cubicBezTo>
                <a:lnTo>
                  <a:pt x="1803400" y="3124200"/>
                </a:lnTo>
                <a:cubicBezTo>
                  <a:pt x="1803400" y="2362200"/>
                  <a:pt x="2336800" y="1651000"/>
                  <a:pt x="3543300" y="1651000"/>
                </a:cubicBezTo>
                <a:cubicBezTo>
                  <a:pt x="4749800" y="1651000"/>
                  <a:pt x="5283200" y="2362200"/>
                  <a:pt x="5283200" y="3124200"/>
                </a:cubicBezTo>
                <a:lnTo>
                  <a:pt x="5283200" y="6146800"/>
                </a:lnTo>
                <a:cubicBezTo>
                  <a:pt x="5283200" y="6908800"/>
                  <a:pt x="4749800" y="7620000"/>
                  <a:pt x="3543300" y="7620000"/>
                </a:cubicBezTo>
                <a:close/>
                <a:moveTo>
                  <a:pt x="3543300" y="9271000"/>
                </a:moveTo>
                <a:cubicBezTo>
                  <a:pt x="5715000" y="9271000"/>
                  <a:pt x="7086600" y="8089900"/>
                  <a:pt x="7086600" y="6057900"/>
                </a:cubicBezTo>
                <a:lnTo>
                  <a:pt x="7086600" y="3213100"/>
                </a:lnTo>
                <a:cubicBezTo>
                  <a:pt x="7086600" y="1181100"/>
                  <a:pt x="5715000" y="0"/>
                  <a:pt x="3543300" y="0"/>
                </a:cubicBezTo>
                <a:cubicBezTo>
                  <a:pt x="1384300" y="0"/>
                  <a:pt x="0" y="1181100"/>
                  <a:pt x="0" y="3213100"/>
                </a:cubicBezTo>
                <a:lnTo>
                  <a:pt x="0" y="6057900"/>
                </a:lnTo>
                <a:cubicBezTo>
                  <a:pt x="0" y="8089900"/>
                  <a:pt x="1384300" y="9271000"/>
                  <a:pt x="3543300" y="92710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Freeform 490"/>
          <p:cNvSpPr/>
          <p:nvPr/>
        </p:nvSpPr>
        <p:spPr>
          <a:xfrm rot="0" flipH="0" flipV="0">
            <a:off x="6114070" y="712292"/>
            <a:ext cx="101155" cy="133350"/>
          </a:xfrm>
          <a:custGeom>
            <a:pathLst>
              <a:path w="6743700" h="8890000">
                <a:moveTo>
                  <a:pt x="0" y="8890000"/>
                </a:moveTo>
                <a:lnTo>
                  <a:pt x="4114800" y="8890000"/>
                </a:lnTo>
                <a:cubicBezTo>
                  <a:pt x="5740400" y="8890000"/>
                  <a:pt x="6743700" y="8064500"/>
                  <a:pt x="6743700" y="6388100"/>
                </a:cubicBezTo>
                <a:cubicBezTo>
                  <a:pt x="6743700" y="5156200"/>
                  <a:pt x="6134100" y="4597400"/>
                  <a:pt x="5397500" y="4279900"/>
                </a:cubicBezTo>
                <a:cubicBezTo>
                  <a:pt x="6057900" y="3911600"/>
                  <a:pt x="6388100" y="3314700"/>
                  <a:pt x="6388100" y="2451100"/>
                </a:cubicBezTo>
                <a:cubicBezTo>
                  <a:pt x="6388100" y="825500"/>
                  <a:pt x="5372100" y="0"/>
                  <a:pt x="3759200" y="0"/>
                </a:cubicBezTo>
                <a:lnTo>
                  <a:pt x="0" y="0"/>
                </a:lnTo>
                <a:close/>
                <a:moveTo>
                  <a:pt x="1803400" y="3695700"/>
                </a:moveTo>
                <a:lnTo>
                  <a:pt x="1803400" y="1574800"/>
                </a:lnTo>
                <a:lnTo>
                  <a:pt x="3657600" y="1574800"/>
                </a:lnTo>
                <a:cubicBezTo>
                  <a:pt x="4127500" y="1574800"/>
                  <a:pt x="4572000" y="1892300"/>
                  <a:pt x="4572000" y="2628900"/>
                </a:cubicBezTo>
                <a:cubicBezTo>
                  <a:pt x="4572000" y="3378200"/>
                  <a:pt x="4127500" y="3695700"/>
                  <a:pt x="3657600" y="3695700"/>
                </a:cubicBezTo>
                <a:close/>
                <a:moveTo>
                  <a:pt x="1803400" y="7315200"/>
                </a:moveTo>
                <a:lnTo>
                  <a:pt x="1803400" y="5194300"/>
                </a:lnTo>
                <a:lnTo>
                  <a:pt x="4025900" y="5194300"/>
                </a:lnTo>
                <a:cubicBezTo>
                  <a:pt x="4495800" y="5194300"/>
                  <a:pt x="4940300" y="5511800"/>
                  <a:pt x="4940300" y="6248400"/>
                </a:cubicBezTo>
                <a:cubicBezTo>
                  <a:pt x="4940300" y="6997700"/>
                  <a:pt x="4495800" y="7315200"/>
                  <a:pt x="4025900" y="73152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Freeform 491"/>
          <p:cNvSpPr/>
          <p:nvPr/>
        </p:nvSpPr>
        <p:spPr>
          <a:xfrm rot="0" flipH="0" flipV="0">
            <a:off x="6241134" y="712292"/>
            <a:ext cx="102870" cy="133350"/>
          </a:xfrm>
          <a:custGeom>
            <a:pathLst>
              <a:path w="6858000" h="8890000">
                <a:moveTo>
                  <a:pt x="0" y="8890000"/>
                </a:moveTo>
                <a:lnTo>
                  <a:pt x="1803400" y="8890000"/>
                </a:lnTo>
                <a:lnTo>
                  <a:pt x="1803400" y="5232400"/>
                </a:lnTo>
                <a:lnTo>
                  <a:pt x="5054600" y="5232400"/>
                </a:lnTo>
                <a:lnTo>
                  <a:pt x="5054600" y="8890000"/>
                </a:lnTo>
                <a:lnTo>
                  <a:pt x="6858000" y="8890000"/>
                </a:lnTo>
                <a:lnTo>
                  <a:pt x="6858000" y="0"/>
                </a:lnTo>
                <a:lnTo>
                  <a:pt x="5054600" y="0"/>
                </a:lnTo>
                <a:lnTo>
                  <a:pt x="5054600" y="3657600"/>
                </a:lnTo>
                <a:lnTo>
                  <a:pt x="1803400" y="3657600"/>
                </a:lnTo>
                <a:lnTo>
                  <a:pt x="1803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Freeform 492"/>
          <p:cNvSpPr/>
          <p:nvPr/>
        </p:nvSpPr>
        <p:spPr>
          <a:xfrm rot="0" flipH="0" flipV="0">
            <a:off x="6377532" y="712292"/>
            <a:ext cx="137922" cy="133350"/>
          </a:xfrm>
          <a:custGeom>
            <a:pathLst>
              <a:path w="9194800" h="8890000">
                <a:moveTo>
                  <a:pt x="7391400" y="8890000"/>
                </a:moveTo>
                <a:lnTo>
                  <a:pt x="9194800" y="8890000"/>
                </a:lnTo>
                <a:lnTo>
                  <a:pt x="9194800" y="0"/>
                </a:lnTo>
                <a:lnTo>
                  <a:pt x="7391400" y="0"/>
                </a:lnTo>
                <a:close/>
                <a:moveTo>
                  <a:pt x="0" y="8890000"/>
                </a:moveTo>
                <a:lnTo>
                  <a:pt x="3937000" y="8890000"/>
                </a:lnTo>
                <a:cubicBezTo>
                  <a:pt x="5524500" y="8890000"/>
                  <a:pt x="6464300" y="7810500"/>
                  <a:pt x="6464300" y="6121400"/>
                </a:cubicBezTo>
                <a:cubicBezTo>
                  <a:pt x="6464300" y="4432300"/>
                  <a:pt x="5524500" y="3352800"/>
                  <a:pt x="3937000" y="3352800"/>
                </a:cubicBezTo>
                <a:lnTo>
                  <a:pt x="1803400" y="3352800"/>
                </a:lnTo>
                <a:lnTo>
                  <a:pt x="1803400" y="0"/>
                </a:lnTo>
                <a:lnTo>
                  <a:pt x="0" y="0"/>
                </a:lnTo>
                <a:close/>
                <a:moveTo>
                  <a:pt x="1803400" y="7315200"/>
                </a:moveTo>
                <a:lnTo>
                  <a:pt x="1803400" y="4927600"/>
                </a:lnTo>
                <a:lnTo>
                  <a:pt x="3606800" y="4927600"/>
                </a:lnTo>
                <a:cubicBezTo>
                  <a:pt x="4127500" y="4927600"/>
                  <a:pt x="4635500" y="5283200"/>
                  <a:pt x="4635500" y="6121400"/>
                </a:cubicBezTo>
                <a:cubicBezTo>
                  <a:pt x="4635500" y="6959600"/>
                  <a:pt x="4127500" y="7315200"/>
                  <a:pt x="3606800" y="73152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Freeform 493"/>
          <p:cNvSpPr/>
          <p:nvPr/>
        </p:nvSpPr>
        <p:spPr>
          <a:xfrm rot="0" flipH="0" flipV="0">
            <a:off x="6548982" y="712292"/>
            <a:ext cx="87249" cy="133350"/>
          </a:xfrm>
          <a:custGeom>
            <a:pathLst>
              <a:path w="5816600" h="8890000">
                <a:moveTo>
                  <a:pt x="0" y="8890000"/>
                </a:moveTo>
                <a:lnTo>
                  <a:pt x="5816600" y="8890000"/>
                </a:lnTo>
                <a:lnTo>
                  <a:pt x="5816600" y="7315200"/>
                </a:lnTo>
                <a:lnTo>
                  <a:pt x="1803400" y="7315200"/>
                </a:lnTo>
                <a:lnTo>
                  <a:pt x="1803400" y="5181600"/>
                </a:lnTo>
                <a:lnTo>
                  <a:pt x="5207000" y="5181600"/>
                </a:lnTo>
                <a:lnTo>
                  <a:pt x="5207000" y="3683000"/>
                </a:lnTo>
                <a:lnTo>
                  <a:pt x="1803400" y="3683000"/>
                </a:lnTo>
                <a:lnTo>
                  <a:pt x="1803400" y="1574800"/>
                </a:lnTo>
                <a:lnTo>
                  <a:pt x="5791200" y="1574800"/>
                </a:lnTo>
                <a:lnTo>
                  <a:pt x="579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Freeform 494"/>
          <p:cNvSpPr/>
          <p:nvPr/>
        </p:nvSpPr>
        <p:spPr>
          <a:xfrm rot="0" flipH="0" flipV="0">
            <a:off x="6691476" y="712292"/>
            <a:ext cx="110680" cy="133350"/>
          </a:xfrm>
          <a:custGeom>
            <a:pathLst>
              <a:path w="7378700" h="8890000">
                <a:moveTo>
                  <a:pt x="1955800" y="8293100"/>
                </a:moveTo>
                <a:lnTo>
                  <a:pt x="1955800" y="8890000"/>
                </a:lnTo>
                <a:lnTo>
                  <a:pt x="3683000" y="8890000"/>
                </a:lnTo>
                <a:lnTo>
                  <a:pt x="7378700" y="596900"/>
                </a:lnTo>
                <a:lnTo>
                  <a:pt x="7378700" y="0"/>
                </a:lnTo>
                <a:lnTo>
                  <a:pt x="5803900" y="0"/>
                </a:lnTo>
                <a:lnTo>
                  <a:pt x="3873500" y="4343400"/>
                </a:lnTo>
                <a:lnTo>
                  <a:pt x="1663700" y="0"/>
                </a:lnTo>
                <a:lnTo>
                  <a:pt x="0" y="0"/>
                </a:lnTo>
                <a:lnTo>
                  <a:pt x="0" y="596900"/>
                </a:lnTo>
                <a:lnTo>
                  <a:pt x="2959100" y="62738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Freeform 495"/>
          <p:cNvSpPr/>
          <p:nvPr/>
        </p:nvSpPr>
        <p:spPr>
          <a:xfrm rot="0" flipH="0" flipV="0">
            <a:off x="6816634" y="709434"/>
            <a:ext cx="101917" cy="139065"/>
          </a:xfrm>
          <a:custGeom>
            <a:pathLst>
              <a:path w="6794500" h="9271000">
                <a:moveTo>
                  <a:pt x="3492500" y="9271000"/>
                </a:moveTo>
                <a:cubicBezTo>
                  <a:pt x="5245100" y="9271000"/>
                  <a:pt x="6794500" y="8356600"/>
                  <a:pt x="6794500" y="6159500"/>
                </a:cubicBezTo>
                <a:lnTo>
                  <a:pt x="6794500" y="6032500"/>
                </a:lnTo>
                <a:lnTo>
                  <a:pt x="4991100" y="6032500"/>
                </a:lnTo>
                <a:lnTo>
                  <a:pt x="4991100" y="6159500"/>
                </a:lnTo>
                <a:cubicBezTo>
                  <a:pt x="4991100" y="7239000"/>
                  <a:pt x="4203700" y="7620000"/>
                  <a:pt x="3378200" y="7620000"/>
                </a:cubicBezTo>
                <a:cubicBezTo>
                  <a:pt x="2311400" y="7620000"/>
                  <a:pt x="1803400" y="7073900"/>
                  <a:pt x="1803400" y="6197600"/>
                </a:cubicBezTo>
                <a:lnTo>
                  <a:pt x="1803400" y="3073400"/>
                </a:lnTo>
                <a:cubicBezTo>
                  <a:pt x="1803400" y="2197100"/>
                  <a:pt x="2311400" y="1651000"/>
                  <a:pt x="3378200" y="1651000"/>
                </a:cubicBezTo>
                <a:cubicBezTo>
                  <a:pt x="4203700" y="1651000"/>
                  <a:pt x="4991100" y="2057400"/>
                  <a:pt x="4991100" y="3111500"/>
                </a:cubicBezTo>
                <a:lnTo>
                  <a:pt x="4991100" y="3238500"/>
                </a:lnTo>
                <a:lnTo>
                  <a:pt x="6794500" y="3238500"/>
                </a:lnTo>
                <a:lnTo>
                  <a:pt x="6794500" y="3111500"/>
                </a:lnTo>
                <a:cubicBezTo>
                  <a:pt x="6794500" y="914400"/>
                  <a:pt x="5245100" y="0"/>
                  <a:pt x="3492500" y="0"/>
                </a:cubicBezTo>
                <a:cubicBezTo>
                  <a:pt x="1231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31900" y="9271000"/>
                  <a:pt x="3492500" y="92710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Freeform 496"/>
          <p:cNvSpPr/>
          <p:nvPr/>
        </p:nvSpPr>
        <p:spPr>
          <a:xfrm rot="0" flipH="0" flipV="0">
            <a:off x="6933411" y="712292"/>
            <a:ext cx="110680" cy="133350"/>
          </a:xfrm>
          <a:custGeom>
            <a:pathLst>
              <a:path w="7378700" h="8890000">
                <a:moveTo>
                  <a:pt x="0" y="8890000"/>
                </a:moveTo>
                <a:cubicBezTo>
                  <a:pt x="2197100" y="8890000"/>
                  <a:pt x="3251200" y="7747000"/>
                  <a:pt x="3251200" y="4546600"/>
                </a:cubicBezTo>
                <a:lnTo>
                  <a:pt x="3251200" y="1574800"/>
                </a:lnTo>
                <a:lnTo>
                  <a:pt x="5575300" y="1574800"/>
                </a:lnTo>
                <a:lnTo>
                  <a:pt x="5575300" y="8890000"/>
                </a:lnTo>
                <a:lnTo>
                  <a:pt x="7378700" y="8890000"/>
                </a:lnTo>
                <a:lnTo>
                  <a:pt x="7378700" y="0"/>
                </a:lnTo>
                <a:lnTo>
                  <a:pt x="1600200" y="0"/>
                </a:lnTo>
                <a:lnTo>
                  <a:pt x="1600200" y="4241800"/>
                </a:lnTo>
                <a:cubicBezTo>
                  <a:pt x="1600200" y="6718300"/>
                  <a:pt x="1257300" y="7239000"/>
                  <a:pt x="0" y="72390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Freeform 497"/>
          <p:cNvSpPr/>
          <p:nvPr/>
        </p:nvSpPr>
        <p:spPr>
          <a:xfrm rot="0" flipH="0" flipV="0">
            <a:off x="7073809" y="709434"/>
            <a:ext cx="106299" cy="139065"/>
          </a:xfrm>
          <a:custGeom>
            <a:pathLst>
              <a:path w="7086600" h="9271000">
                <a:moveTo>
                  <a:pt x="3543300" y="7620000"/>
                </a:moveTo>
                <a:cubicBezTo>
                  <a:pt x="2336800" y="7620000"/>
                  <a:pt x="1803400" y="6908800"/>
                  <a:pt x="1803400" y="6146800"/>
                </a:cubicBezTo>
                <a:lnTo>
                  <a:pt x="1803400" y="3124200"/>
                </a:lnTo>
                <a:cubicBezTo>
                  <a:pt x="1803400" y="2362200"/>
                  <a:pt x="2336800" y="1651000"/>
                  <a:pt x="3543300" y="1651000"/>
                </a:cubicBezTo>
                <a:cubicBezTo>
                  <a:pt x="4749800" y="1651000"/>
                  <a:pt x="5283200" y="2362200"/>
                  <a:pt x="5283200" y="3124200"/>
                </a:cubicBezTo>
                <a:lnTo>
                  <a:pt x="5283200" y="6146800"/>
                </a:lnTo>
                <a:cubicBezTo>
                  <a:pt x="5283200" y="6908800"/>
                  <a:pt x="4749800" y="7620000"/>
                  <a:pt x="3543300" y="7620000"/>
                </a:cubicBezTo>
                <a:close/>
                <a:moveTo>
                  <a:pt x="3543300" y="9271000"/>
                </a:moveTo>
                <a:cubicBezTo>
                  <a:pt x="5715000" y="9271000"/>
                  <a:pt x="7086600" y="8089900"/>
                  <a:pt x="7086600" y="6057900"/>
                </a:cubicBezTo>
                <a:lnTo>
                  <a:pt x="7086600" y="3213100"/>
                </a:lnTo>
                <a:cubicBezTo>
                  <a:pt x="7086600" y="1181100"/>
                  <a:pt x="5715000" y="0"/>
                  <a:pt x="3543300" y="0"/>
                </a:cubicBezTo>
                <a:cubicBezTo>
                  <a:pt x="1384300" y="0"/>
                  <a:pt x="0" y="1181100"/>
                  <a:pt x="0" y="3213100"/>
                </a:cubicBezTo>
                <a:lnTo>
                  <a:pt x="0" y="6057900"/>
                </a:lnTo>
                <a:cubicBezTo>
                  <a:pt x="0" y="8089900"/>
                  <a:pt x="1384300" y="9271000"/>
                  <a:pt x="3543300" y="92710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Freeform 498"/>
          <p:cNvSpPr/>
          <p:nvPr/>
        </p:nvSpPr>
        <p:spPr>
          <a:xfrm rot="0" flipH="0" flipV="0">
            <a:off x="7209827" y="712292"/>
            <a:ext cx="101155" cy="133350"/>
          </a:xfrm>
          <a:custGeom>
            <a:pathLst>
              <a:path w="6743700" h="8890000">
                <a:moveTo>
                  <a:pt x="0" y="8890000"/>
                </a:moveTo>
                <a:lnTo>
                  <a:pt x="4114800" y="8890000"/>
                </a:lnTo>
                <a:cubicBezTo>
                  <a:pt x="5740400" y="8890000"/>
                  <a:pt x="6743700" y="8064500"/>
                  <a:pt x="6743700" y="6388100"/>
                </a:cubicBezTo>
                <a:cubicBezTo>
                  <a:pt x="6743700" y="5156200"/>
                  <a:pt x="6134100" y="4597400"/>
                  <a:pt x="5397500" y="4279900"/>
                </a:cubicBezTo>
                <a:cubicBezTo>
                  <a:pt x="6057900" y="3911600"/>
                  <a:pt x="6388100" y="3314700"/>
                  <a:pt x="6388100" y="2451100"/>
                </a:cubicBezTo>
                <a:cubicBezTo>
                  <a:pt x="6388100" y="825500"/>
                  <a:pt x="5372100" y="0"/>
                  <a:pt x="3759200" y="0"/>
                </a:cubicBezTo>
                <a:lnTo>
                  <a:pt x="0" y="0"/>
                </a:lnTo>
                <a:close/>
                <a:moveTo>
                  <a:pt x="1803400" y="3695700"/>
                </a:moveTo>
                <a:lnTo>
                  <a:pt x="1803400" y="1574800"/>
                </a:lnTo>
                <a:lnTo>
                  <a:pt x="3657600" y="1574800"/>
                </a:lnTo>
                <a:cubicBezTo>
                  <a:pt x="4127500" y="1574800"/>
                  <a:pt x="4572000" y="1892300"/>
                  <a:pt x="4572000" y="2628900"/>
                </a:cubicBezTo>
                <a:cubicBezTo>
                  <a:pt x="4572000" y="3378200"/>
                  <a:pt x="4127500" y="3695700"/>
                  <a:pt x="3657600" y="3695700"/>
                </a:cubicBezTo>
                <a:close/>
                <a:moveTo>
                  <a:pt x="1803400" y="7315200"/>
                </a:moveTo>
                <a:lnTo>
                  <a:pt x="1803400" y="5194300"/>
                </a:lnTo>
                <a:lnTo>
                  <a:pt x="4025900" y="5194300"/>
                </a:lnTo>
                <a:cubicBezTo>
                  <a:pt x="4495800" y="5194300"/>
                  <a:pt x="4940300" y="5511800"/>
                  <a:pt x="4940300" y="6248400"/>
                </a:cubicBezTo>
                <a:cubicBezTo>
                  <a:pt x="4940300" y="6997700"/>
                  <a:pt x="4495800" y="7315200"/>
                  <a:pt x="4025900" y="73152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Freeform 499"/>
          <p:cNvSpPr/>
          <p:nvPr/>
        </p:nvSpPr>
        <p:spPr>
          <a:xfrm rot="0" flipH="0" flipV="0">
            <a:off x="7336890" y="712292"/>
            <a:ext cx="103822" cy="133350"/>
          </a:xfrm>
          <a:custGeom>
            <a:pathLst>
              <a:path w="6921500" h="8890000">
                <a:moveTo>
                  <a:pt x="0" y="8890000"/>
                </a:moveTo>
                <a:lnTo>
                  <a:pt x="1651000" y="8890000"/>
                </a:lnTo>
                <a:lnTo>
                  <a:pt x="5118100" y="3225800"/>
                </a:lnTo>
                <a:lnTo>
                  <a:pt x="5118100" y="8890000"/>
                </a:lnTo>
                <a:lnTo>
                  <a:pt x="6921500" y="8890000"/>
                </a:lnTo>
                <a:lnTo>
                  <a:pt x="6921500" y="0"/>
                </a:lnTo>
                <a:lnTo>
                  <a:pt x="5270500" y="0"/>
                </a:lnTo>
                <a:lnTo>
                  <a:pt x="1803400" y="5664200"/>
                </a:lnTo>
                <a:lnTo>
                  <a:pt x="1803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Freeform 500"/>
          <p:cNvSpPr/>
          <p:nvPr/>
        </p:nvSpPr>
        <p:spPr>
          <a:xfrm rot="0" flipH="0" flipV="0">
            <a:off x="7464906" y="712292"/>
            <a:ext cx="100012" cy="133350"/>
          </a:xfrm>
          <a:custGeom>
            <a:pathLst>
              <a:path w="6667500" h="8890000">
                <a:moveTo>
                  <a:pt x="0" y="8890000"/>
                </a:moveTo>
                <a:lnTo>
                  <a:pt x="1676400" y="8890000"/>
                </a:lnTo>
                <a:lnTo>
                  <a:pt x="3429000" y="5715000"/>
                </a:lnTo>
                <a:lnTo>
                  <a:pt x="4864100" y="5715000"/>
                </a:lnTo>
                <a:lnTo>
                  <a:pt x="4864100" y="8890000"/>
                </a:lnTo>
                <a:lnTo>
                  <a:pt x="6667500" y="8890000"/>
                </a:lnTo>
                <a:lnTo>
                  <a:pt x="6667500" y="0"/>
                </a:lnTo>
                <a:lnTo>
                  <a:pt x="2959100" y="0"/>
                </a:lnTo>
                <a:cubicBezTo>
                  <a:pt x="1143000" y="0"/>
                  <a:pt x="190500" y="1117600"/>
                  <a:pt x="190500" y="2908300"/>
                </a:cubicBezTo>
                <a:cubicBezTo>
                  <a:pt x="190500" y="4127500"/>
                  <a:pt x="762000" y="5029200"/>
                  <a:pt x="1676400" y="5473700"/>
                </a:cubicBezTo>
                <a:lnTo>
                  <a:pt x="0" y="8293100"/>
                </a:lnTo>
                <a:close/>
                <a:moveTo>
                  <a:pt x="3416300" y="4191000"/>
                </a:moveTo>
                <a:cubicBezTo>
                  <a:pt x="2578100" y="4191000"/>
                  <a:pt x="2032000" y="3835400"/>
                  <a:pt x="2032000" y="2870200"/>
                </a:cubicBezTo>
                <a:cubicBezTo>
                  <a:pt x="2032000" y="1930400"/>
                  <a:pt x="2514600" y="1574800"/>
                  <a:pt x="3352800" y="1574800"/>
                </a:cubicBezTo>
                <a:lnTo>
                  <a:pt x="4864100" y="1574800"/>
                </a:lnTo>
                <a:lnTo>
                  <a:pt x="4864100" y="41910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Rectangle 501"/>
          <p:cNvSpPr/>
          <p:nvPr/>
        </p:nvSpPr>
        <p:spPr>
          <a:xfrm rot="0" flipH="0" flipV="0">
            <a:off x="8525991" y="995832"/>
            <a:ext cx="1263967" cy="516750"/>
          </a:xfrm>
          <a:prstGeom prst="rect">
            <a:avLst/>
          </a:prstGeom>
        </p:spPr>
      </p:sp>
      <p:sp>
        <p:nvSpPr>
          <p:cNvPr id="502" name="Freeform 502"/>
          <p:cNvSpPr/>
          <p:nvPr/>
        </p:nvSpPr>
        <p:spPr>
          <a:xfrm rot="0" flipH="0" flipV="0">
            <a:off x="8538945" y="1088338"/>
            <a:ext cx="101917" cy="139065"/>
          </a:xfrm>
          <a:custGeom>
            <a:pathLst>
              <a:path w="6794500" h="9271000">
                <a:moveTo>
                  <a:pt x="3492500" y="9271000"/>
                </a:moveTo>
                <a:cubicBezTo>
                  <a:pt x="5245100" y="9271000"/>
                  <a:pt x="6794500" y="8356600"/>
                  <a:pt x="6794500" y="6159500"/>
                </a:cubicBezTo>
                <a:lnTo>
                  <a:pt x="6794500" y="6032500"/>
                </a:lnTo>
                <a:lnTo>
                  <a:pt x="4991100" y="6032500"/>
                </a:lnTo>
                <a:lnTo>
                  <a:pt x="4991100" y="6159500"/>
                </a:lnTo>
                <a:cubicBezTo>
                  <a:pt x="4991100" y="7239000"/>
                  <a:pt x="4203700" y="7620000"/>
                  <a:pt x="3378200" y="7620000"/>
                </a:cubicBezTo>
                <a:cubicBezTo>
                  <a:pt x="2311400" y="7620000"/>
                  <a:pt x="1803400" y="7073900"/>
                  <a:pt x="1803400" y="6197600"/>
                </a:cubicBezTo>
                <a:lnTo>
                  <a:pt x="1803400" y="3073400"/>
                </a:lnTo>
                <a:cubicBezTo>
                  <a:pt x="1803400" y="2197100"/>
                  <a:pt x="2311400" y="1651000"/>
                  <a:pt x="3378200" y="1651000"/>
                </a:cubicBezTo>
                <a:cubicBezTo>
                  <a:pt x="4203700" y="1651000"/>
                  <a:pt x="4991100" y="2057400"/>
                  <a:pt x="4991100" y="3111500"/>
                </a:cubicBezTo>
                <a:lnTo>
                  <a:pt x="4991100" y="3238500"/>
                </a:lnTo>
                <a:lnTo>
                  <a:pt x="6794500" y="3238500"/>
                </a:lnTo>
                <a:lnTo>
                  <a:pt x="6794500" y="3111500"/>
                </a:lnTo>
                <a:cubicBezTo>
                  <a:pt x="6794500" y="914400"/>
                  <a:pt x="5245100" y="0"/>
                  <a:pt x="3492500" y="0"/>
                </a:cubicBezTo>
                <a:cubicBezTo>
                  <a:pt x="1231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31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Freeform 503"/>
          <p:cNvSpPr/>
          <p:nvPr/>
        </p:nvSpPr>
        <p:spPr>
          <a:xfrm rot="0" flipH="0" flipV="0">
            <a:off x="8668675" y="1091196"/>
            <a:ext cx="97917" cy="133350"/>
          </a:xfrm>
          <a:custGeom>
            <a:pathLst>
              <a:path w="6527800" h="8890000">
                <a:moveTo>
                  <a:pt x="0" y="8890000"/>
                </a:moveTo>
                <a:lnTo>
                  <a:pt x="1803400" y="8890000"/>
                </a:lnTo>
                <a:lnTo>
                  <a:pt x="1803400" y="5600700"/>
                </a:lnTo>
                <a:lnTo>
                  <a:pt x="3975100" y="5600700"/>
                </a:lnTo>
                <a:cubicBezTo>
                  <a:pt x="5575300" y="5600700"/>
                  <a:pt x="6527800" y="4508500"/>
                  <a:pt x="6527800" y="2806700"/>
                </a:cubicBezTo>
                <a:cubicBezTo>
                  <a:pt x="6527800" y="1092200"/>
                  <a:pt x="5575300" y="0"/>
                  <a:pt x="3975100" y="0"/>
                </a:cubicBezTo>
                <a:lnTo>
                  <a:pt x="0" y="0"/>
                </a:lnTo>
                <a:close/>
                <a:moveTo>
                  <a:pt x="1803400" y="4025900"/>
                </a:moveTo>
                <a:lnTo>
                  <a:pt x="1803400" y="1574800"/>
                </a:lnTo>
                <a:lnTo>
                  <a:pt x="3644900" y="1574800"/>
                </a:lnTo>
                <a:cubicBezTo>
                  <a:pt x="4178300" y="1574800"/>
                  <a:pt x="4699000" y="1943100"/>
                  <a:pt x="4699000" y="2794000"/>
                </a:cubicBezTo>
                <a:cubicBezTo>
                  <a:pt x="4699000" y="3657600"/>
                  <a:pt x="4178300" y="4025900"/>
                  <a:pt x="3644900" y="40259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Freeform 504"/>
          <p:cNvSpPr/>
          <p:nvPr/>
        </p:nvSpPr>
        <p:spPr>
          <a:xfrm rot="0" flipH="0" flipV="0">
            <a:off x="8787738" y="1088338"/>
            <a:ext cx="106299" cy="139065"/>
          </a:xfrm>
          <a:custGeom>
            <a:pathLst>
              <a:path w="7086600" h="9271000">
                <a:moveTo>
                  <a:pt x="3543300" y="7620000"/>
                </a:moveTo>
                <a:cubicBezTo>
                  <a:pt x="2336800" y="7620000"/>
                  <a:pt x="1803400" y="6908800"/>
                  <a:pt x="1803400" y="6146800"/>
                </a:cubicBezTo>
                <a:lnTo>
                  <a:pt x="1803400" y="3124200"/>
                </a:lnTo>
                <a:cubicBezTo>
                  <a:pt x="1803400" y="2362200"/>
                  <a:pt x="2336800" y="1651000"/>
                  <a:pt x="3543300" y="1651000"/>
                </a:cubicBezTo>
                <a:cubicBezTo>
                  <a:pt x="4749800" y="1651000"/>
                  <a:pt x="5283200" y="2362200"/>
                  <a:pt x="5283200" y="3124200"/>
                </a:cubicBezTo>
                <a:lnTo>
                  <a:pt x="5283200" y="6146800"/>
                </a:lnTo>
                <a:cubicBezTo>
                  <a:pt x="5283200" y="6908800"/>
                  <a:pt x="4749800" y="7620000"/>
                  <a:pt x="3543300" y="7620000"/>
                </a:cubicBezTo>
                <a:close/>
                <a:moveTo>
                  <a:pt x="3543300" y="9271000"/>
                </a:moveTo>
                <a:cubicBezTo>
                  <a:pt x="5715000" y="9271000"/>
                  <a:pt x="7086600" y="8089900"/>
                  <a:pt x="7086600" y="6057900"/>
                </a:cubicBezTo>
                <a:lnTo>
                  <a:pt x="7086600" y="3213100"/>
                </a:lnTo>
                <a:cubicBezTo>
                  <a:pt x="7086600" y="1181100"/>
                  <a:pt x="5715000" y="0"/>
                  <a:pt x="3543300" y="0"/>
                </a:cubicBezTo>
                <a:cubicBezTo>
                  <a:pt x="1384300" y="0"/>
                  <a:pt x="0" y="1181100"/>
                  <a:pt x="0" y="3213100"/>
                </a:cubicBezTo>
                <a:lnTo>
                  <a:pt x="0" y="6057900"/>
                </a:lnTo>
                <a:cubicBezTo>
                  <a:pt x="0" y="8089900"/>
                  <a:pt x="1384300" y="9271000"/>
                  <a:pt x="3543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Freeform 505"/>
          <p:cNvSpPr/>
          <p:nvPr/>
        </p:nvSpPr>
        <p:spPr>
          <a:xfrm rot="0" flipH="0" flipV="0">
            <a:off x="8923755" y="1091196"/>
            <a:ext cx="101346" cy="133350"/>
          </a:xfrm>
          <a:custGeom>
            <a:pathLst>
              <a:path w="6756400" h="8890000">
                <a:moveTo>
                  <a:pt x="0" y="8890000"/>
                </a:moveTo>
                <a:lnTo>
                  <a:pt x="1803400" y="8890000"/>
                </a:lnTo>
                <a:lnTo>
                  <a:pt x="1803400" y="5232400"/>
                </a:lnTo>
                <a:lnTo>
                  <a:pt x="2743200" y="5232400"/>
                </a:lnTo>
                <a:lnTo>
                  <a:pt x="4965700" y="8890000"/>
                </a:lnTo>
                <a:lnTo>
                  <a:pt x="6756400" y="8890000"/>
                </a:lnTo>
                <a:lnTo>
                  <a:pt x="6756400" y="8293100"/>
                </a:lnTo>
                <a:lnTo>
                  <a:pt x="4318000" y="4343400"/>
                </a:lnTo>
                <a:lnTo>
                  <a:pt x="6565900" y="596900"/>
                </a:lnTo>
                <a:lnTo>
                  <a:pt x="6565900" y="0"/>
                </a:lnTo>
                <a:lnTo>
                  <a:pt x="4889500" y="0"/>
                </a:lnTo>
                <a:lnTo>
                  <a:pt x="2743200" y="3657600"/>
                </a:lnTo>
                <a:lnTo>
                  <a:pt x="1803400" y="3657600"/>
                </a:lnTo>
                <a:lnTo>
                  <a:pt x="1803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Freeform 506"/>
          <p:cNvSpPr/>
          <p:nvPr/>
        </p:nvSpPr>
        <p:spPr>
          <a:xfrm rot="0" flipH="0" flipV="0">
            <a:off x="9082060" y="1088338"/>
            <a:ext cx="101727" cy="139065"/>
          </a:xfrm>
          <a:custGeom>
            <a:pathLst>
              <a:path w="6781800" h="9271000">
                <a:moveTo>
                  <a:pt x="3517900" y="9271000"/>
                </a:moveTo>
                <a:cubicBezTo>
                  <a:pt x="5600700" y="9271000"/>
                  <a:pt x="6781800" y="8166100"/>
                  <a:pt x="6781800" y="6502400"/>
                </a:cubicBezTo>
                <a:cubicBezTo>
                  <a:pt x="6781800" y="5486400"/>
                  <a:pt x="6197600" y="4902200"/>
                  <a:pt x="5499100" y="4584700"/>
                </a:cubicBezTo>
                <a:cubicBezTo>
                  <a:pt x="6108700" y="4178300"/>
                  <a:pt x="6604000" y="3556000"/>
                  <a:pt x="6604000" y="2641600"/>
                </a:cubicBezTo>
                <a:cubicBezTo>
                  <a:pt x="6604000" y="1092200"/>
                  <a:pt x="5486400" y="0"/>
                  <a:pt x="3467100" y="0"/>
                </a:cubicBezTo>
                <a:cubicBezTo>
                  <a:pt x="1739900" y="0"/>
                  <a:pt x="228600" y="901700"/>
                  <a:pt x="228600" y="3111500"/>
                </a:cubicBezTo>
                <a:lnTo>
                  <a:pt x="2032000" y="3111500"/>
                </a:lnTo>
                <a:cubicBezTo>
                  <a:pt x="2032000" y="2032000"/>
                  <a:pt x="2730500" y="1651000"/>
                  <a:pt x="3467100" y="1651000"/>
                </a:cubicBezTo>
                <a:cubicBezTo>
                  <a:pt x="4330700" y="1651000"/>
                  <a:pt x="4775200" y="2171700"/>
                  <a:pt x="4775200" y="2832100"/>
                </a:cubicBezTo>
                <a:cubicBezTo>
                  <a:pt x="4775200" y="3517900"/>
                  <a:pt x="4330700" y="3898900"/>
                  <a:pt x="3556000" y="3898900"/>
                </a:cubicBezTo>
                <a:lnTo>
                  <a:pt x="2413000" y="3898900"/>
                </a:lnTo>
                <a:lnTo>
                  <a:pt x="2413000" y="5397500"/>
                </a:lnTo>
                <a:lnTo>
                  <a:pt x="3556000" y="5397500"/>
                </a:lnTo>
                <a:cubicBezTo>
                  <a:pt x="4432300" y="5397500"/>
                  <a:pt x="4965700" y="5753100"/>
                  <a:pt x="4965700" y="6502400"/>
                </a:cubicBezTo>
                <a:cubicBezTo>
                  <a:pt x="4965700" y="7251700"/>
                  <a:pt x="4419600" y="7620000"/>
                  <a:pt x="3517900" y="7620000"/>
                </a:cubicBezTo>
                <a:cubicBezTo>
                  <a:pt x="2616200" y="7620000"/>
                  <a:pt x="1803400" y="7239000"/>
                  <a:pt x="1803400" y="6159500"/>
                </a:cubicBezTo>
                <a:lnTo>
                  <a:pt x="0" y="6159500"/>
                </a:lnTo>
                <a:cubicBezTo>
                  <a:pt x="0" y="8369300"/>
                  <a:pt x="1663700" y="9271000"/>
                  <a:pt x="35179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Freeform 507"/>
          <p:cNvSpPr/>
          <p:nvPr/>
        </p:nvSpPr>
        <p:spPr>
          <a:xfrm rot="0" flipH="0" flipV="0">
            <a:off x="9196360" y="1091196"/>
            <a:ext cx="118872" cy="133350"/>
          </a:xfrm>
          <a:custGeom>
            <a:pathLst>
              <a:path w="7924800" h="8890000">
                <a:moveTo>
                  <a:pt x="0" y="8890000"/>
                </a:moveTo>
                <a:lnTo>
                  <a:pt x="1663700" y="8890000"/>
                </a:lnTo>
                <a:lnTo>
                  <a:pt x="2400300" y="6807200"/>
                </a:lnTo>
                <a:lnTo>
                  <a:pt x="5435600" y="6807200"/>
                </a:lnTo>
                <a:lnTo>
                  <a:pt x="6146800" y="8890000"/>
                </a:lnTo>
                <a:lnTo>
                  <a:pt x="7924800" y="8890000"/>
                </a:lnTo>
                <a:lnTo>
                  <a:pt x="7924800" y="8293100"/>
                </a:lnTo>
                <a:lnTo>
                  <a:pt x="4838700" y="0"/>
                </a:lnTo>
                <a:lnTo>
                  <a:pt x="3073400" y="0"/>
                </a:lnTo>
                <a:lnTo>
                  <a:pt x="0" y="8293100"/>
                </a:lnTo>
                <a:close/>
                <a:moveTo>
                  <a:pt x="2933700" y="5308600"/>
                </a:moveTo>
                <a:lnTo>
                  <a:pt x="3924300" y="2413000"/>
                </a:lnTo>
                <a:lnTo>
                  <a:pt x="4889500" y="5308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Freeform 508"/>
          <p:cNvSpPr/>
          <p:nvPr/>
        </p:nvSpPr>
        <p:spPr>
          <a:xfrm rot="0" flipH="0" flipV="0">
            <a:off x="9335425" y="1055382"/>
            <a:ext cx="103822" cy="169164"/>
          </a:xfrm>
          <a:custGeom>
            <a:pathLst>
              <a:path w="6921500" h="11277600">
                <a:moveTo>
                  <a:pt x="0" y="11277600"/>
                </a:moveTo>
                <a:lnTo>
                  <a:pt x="1651000" y="11277600"/>
                </a:lnTo>
                <a:lnTo>
                  <a:pt x="5118100" y="5613400"/>
                </a:lnTo>
                <a:lnTo>
                  <a:pt x="5118100" y="11277600"/>
                </a:lnTo>
                <a:lnTo>
                  <a:pt x="6921500" y="11277600"/>
                </a:lnTo>
                <a:lnTo>
                  <a:pt x="6921500" y="2387600"/>
                </a:lnTo>
                <a:lnTo>
                  <a:pt x="5270500" y="2387600"/>
                </a:lnTo>
                <a:lnTo>
                  <a:pt x="1803400" y="8051800"/>
                </a:lnTo>
                <a:lnTo>
                  <a:pt x="1803400" y="2387600"/>
                </a:lnTo>
                <a:lnTo>
                  <a:pt x="0" y="2387600"/>
                </a:lnTo>
                <a:close/>
                <a:moveTo>
                  <a:pt x="3467100" y="1854200"/>
                </a:moveTo>
                <a:cubicBezTo>
                  <a:pt x="4699000" y="1854200"/>
                  <a:pt x="5549900" y="1270000"/>
                  <a:pt x="5549900" y="165100"/>
                </a:cubicBezTo>
                <a:lnTo>
                  <a:pt x="5549900" y="0"/>
                </a:lnTo>
                <a:lnTo>
                  <a:pt x="4152900" y="0"/>
                </a:lnTo>
                <a:lnTo>
                  <a:pt x="4152900" y="152400"/>
                </a:lnTo>
                <a:cubicBezTo>
                  <a:pt x="4152900" y="469900"/>
                  <a:pt x="3962400" y="711200"/>
                  <a:pt x="3467100" y="711200"/>
                </a:cubicBezTo>
                <a:cubicBezTo>
                  <a:pt x="2984500" y="711200"/>
                  <a:pt x="2781300" y="469900"/>
                  <a:pt x="2781300" y="152400"/>
                </a:cubicBezTo>
                <a:lnTo>
                  <a:pt x="2781300" y="0"/>
                </a:lnTo>
                <a:lnTo>
                  <a:pt x="1371600" y="0"/>
                </a:lnTo>
                <a:lnTo>
                  <a:pt x="1371600" y="165100"/>
                </a:lnTo>
                <a:cubicBezTo>
                  <a:pt x="1371600" y="1270000"/>
                  <a:pt x="2235200" y="1854200"/>
                  <a:pt x="3467100" y="18542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Freeform 509"/>
          <p:cNvSpPr/>
          <p:nvPr/>
        </p:nvSpPr>
        <p:spPr>
          <a:xfrm rot="0" flipH="0" flipV="0">
            <a:off x="9472775" y="1091196"/>
            <a:ext cx="121539" cy="133350"/>
          </a:xfrm>
          <a:custGeom>
            <a:pathLst>
              <a:path w="8102600" h="8890000">
                <a:moveTo>
                  <a:pt x="4610100" y="6121400"/>
                </a:moveTo>
                <a:lnTo>
                  <a:pt x="6362700" y="3200400"/>
                </a:lnTo>
                <a:lnTo>
                  <a:pt x="6362700" y="8890000"/>
                </a:lnTo>
                <a:lnTo>
                  <a:pt x="8102600" y="8890000"/>
                </a:lnTo>
                <a:lnTo>
                  <a:pt x="8102600" y="0"/>
                </a:lnTo>
                <a:lnTo>
                  <a:pt x="6413500" y="0"/>
                </a:lnTo>
                <a:lnTo>
                  <a:pt x="4076700" y="3924300"/>
                </a:lnTo>
                <a:lnTo>
                  <a:pt x="1739900" y="0"/>
                </a:lnTo>
                <a:lnTo>
                  <a:pt x="0" y="0"/>
                </a:lnTo>
                <a:lnTo>
                  <a:pt x="0" y="8890000"/>
                </a:lnTo>
                <a:lnTo>
                  <a:pt x="1739900" y="8890000"/>
                </a:lnTo>
                <a:lnTo>
                  <a:pt x="1739900" y="3200400"/>
                </a:lnTo>
                <a:lnTo>
                  <a:pt x="3492500" y="6121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Freeform 510"/>
          <p:cNvSpPr/>
          <p:nvPr/>
        </p:nvSpPr>
        <p:spPr>
          <a:xfrm rot="0" flipH="0" flipV="0">
            <a:off x="9614508" y="1091196"/>
            <a:ext cx="118872" cy="133350"/>
          </a:xfrm>
          <a:custGeom>
            <a:pathLst>
              <a:path w="7924800" h="8890000">
                <a:moveTo>
                  <a:pt x="0" y="8890000"/>
                </a:moveTo>
                <a:lnTo>
                  <a:pt x="1663700" y="8890000"/>
                </a:lnTo>
                <a:lnTo>
                  <a:pt x="2400300" y="6807200"/>
                </a:lnTo>
                <a:lnTo>
                  <a:pt x="5435600" y="6807200"/>
                </a:lnTo>
                <a:lnTo>
                  <a:pt x="6146800" y="8890000"/>
                </a:lnTo>
                <a:lnTo>
                  <a:pt x="7924800" y="8890000"/>
                </a:lnTo>
                <a:lnTo>
                  <a:pt x="7924800" y="8293100"/>
                </a:lnTo>
                <a:lnTo>
                  <a:pt x="4838700" y="0"/>
                </a:lnTo>
                <a:lnTo>
                  <a:pt x="3073400" y="0"/>
                </a:lnTo>
                <a:lnTo>
                  <a:pt x="0" y="8293100"/>
                </a:lnTo>
                <a:close/>
                <a:moveTo>
                  <a:pt x="2933700" y="5308600"/>
                </a:moveTo>
                <a:lnTo>
                  <a:pt x="3924300" y="2413000"/>
                </a:lnTo>
                <a:lnTo>
                  <a:pt x="4889500" y="5308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Freeform 511"/>
          <p:cNvSpPr/>
          <p:nvPr/>
        </p:nvSpPr>
        <p:spPr>
          <a:xfrm rot="0" flipH="0" flipV="0">
            <a:off x="9749762" y="1124724"/>
            <a:ext cx="27241" cy="99822"/>
          </a:xfrm>
          <a:custGeom>
            <a:pathLst>
              <a:path w="1816100" h="6654800">
                <a:moveTo>
                  <a:pt x="0" y="6654800"/>
                </a:moveTo>
                <a:lnTo>
                  <a:pt x="1816100" y="6654800"/>
                </a:lnTo>
                <a:lnTo>
                  <a:pt x="1816100" y="4838700"/>
                </a:lnTo>
                <a:lnTo>
                  <a:pt x="0" y="4838700"/>
                </a:lnTo>
                <a:close/>
                <a:moveTo>
                  <a:pt x="0" y="1816100"/>
                </a:moveTo>
                <a:lnTo>
                  <a:pt x="1816100" y="1816100"/>
                </a:lnTo>
                <a:lnTo>
                  <a:pt x="1816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Freeform 512"/>
          <p:cNvSpPr/>
          <p:nvPr/>
        </p:nvSpPr>
        <p:spPr>
          <a:xfrm rot="0" flipH="0" flipV="0">
            <a:off x="8532658" y="1368945"/>
            <a:ext cx="104013" cy="122110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Freeform 513"/>
          <p:cNvSpPr/>
          <p:nvPr/>
        </p:nvSpPr>
        <p:spPr>
          <a:xfrm rot="0" flipH="0" flipV="0">
            <a:off x="8656483" y="1366659"/>
            <a:ext cx="78486" cy="101536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Freeform 514"/>
          <p:cNvSpPr/>
          <p:nvPr/>
        </p:nvSpPr>
        <p:spPr>
          <a:xfrm rot="0" flipH="0" flipV="0">
            <a:off x="8810598" y="1332559"/>
            <a:ext cx="86106" cy="136207"/>
          </a:xfrm>
          <a:custGeom>
            <a:pathLst>
              <a:path w="5740400" h="9080500">
                <a:moveTo>
                  <a:pt x="2870200" y="9080500"/>
                </a:moveTo>
                <a:cubicBezTo>
                  <a:pt x="4686300" y="9080500"/>
                  <a:pt x="5740400" y="7962900"/>
                  <a:pt x="5740400" y="6197600"/>
                </a:cubicBezTo>
                <a:cubicBezTo>
                  <a:pt x="5740400" y="4483100"/>
                  <a:pt x="4737100" y="3441700"/>
                  <a:pt x="3136900" y="3441700"/>
                </a:cubicBezTo>
                <a:cubicBezTo>
                  <a:pt x="2451100" y="3441700"/>
                  <a:pt x="1905000" y="3632200"/>
                  <a:pt x="1536700" y="3937000"/>
                </a:cubicBezTo>
                <a:lnTo>
                  <a:pt x="3873500" y="254000"/>
                </a:lnTo>
                <a:lnTo>
                  <a:pt x="3873500" y="0"/>
                </a:lnTo>
                <a:lnTo>
                  <a:pt x="3238500" y="0"/>
                </a:lnTo>
                <a:lnTo>
                  <a:pt x="838200" y="3822700"/>
                </a:lnTo>
                <a:cubicBezTo>
                  <a:pt x="292100" y="4699000"/>
                  <a:pt x="0" y="5346700"/>
                  <a:pt x="0" y="6197600"/>
                </a:cubicBezTo>
                <a:cubicBezTo>
                  <a:pt x="0" y="7962900"/>
                  <a:pt x="1028700" y="9080500"/>
                  <a:pt x="2870200" y="9080500"/>
                </a:cubicBezTo>
                <a:close/>
                <a:moveTo>
                  <a:pt x="2870200" y="8445500"/>
                </a:moveTo>
                <a:cubicBezTo>
                  <a:pt x="1422400" y="8445500"/>
                  <a:pt x="685800" y="7556500"/>
                  <a:pt x="685800" y="6235700"/>
                </a:cubicBezTo>
                <a:cubicBezTo>
                  <a:pt x="685800" y="4813300"/>
                  <a:pt x="1587500" y="4025900"/>
                  <a:pt x="2895600" y="4025900"/>
                </a:cubicBezTo>
                <a:cubicBezTo>
                  <a:pt x="4368800" y="4025900"/>
                  <a:pt x="5054600" y="4927600"/>
                  <a:pt x="5054600" y="6235700"/>
                </a:cubicBezTo>
                <a:cubicBezTo>
                  <a:pt x="5054600" y="7556500"/>
                  <a:pt x="4305300" y="8445500"/>
                  <a:pt x="2870200" y="84455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Freeform 515"/>
          <p:cNvSpPr/>
          <p:nvPr/>
        </p:nvSpPr>
        <p:spPr>
          <a:xfrm rot="0" flipH="0" flipV="0">
            <a:off x="8924707" y="1329702"/>
            <a:ext cx="84772" cy="139065"/>
          </a:xfrm>
          <a:custGeom>
            <a:pathLst>
              <a:path w="5651500" h="9271000">
                <a:moveTo>
                  <a:pt x="2819400" y="9271000"/>
                </a:moveTo>
                <a:cubicBezTo>
                  <a:pt x="4546600" y="9271000"/>
                  <a:pt x="5651500" y="8229600"/>
                  <a:pt x="5651500" y="6438900"/>
                </a:cubicBezTo>
                <a:lnTo>
                  <a:pt x="5651500" y="2832100"/>
                </a:lnTo>
                <a:cubicBezTo>
                  <a:pt x="5651500" y="1041400"/>
                  <a:pt x="4546600" y="0"/>
                  <a:pt x="2819400" y="0"/>
                </a:cubicBezTo>
                <a:cubicBezTo>
                  <a:pt x="1092200" y="0"/>
                  <a:pt x="0" y="1041400"/>
                  <a:pt x="0" y="2832100"/>
                </a:cubicBezTo>
                <a:lnTo>
                  <a:pt x="0" y="6438900"/>
                </a:lnTo>
                <a:cubicBezTo>
                  <a:pt x="0" y="8229600"/>
                  <a:pt x="1092200" y="9271000"/>
                  <a:pt x="2819400" y="9271000"/>
                </a:cubicBezTo>
                <a:close/>
                <a:moveTo>
                  <a:pt x="685800" y="6477000"/>
                </a:moveTo>
                <a:lnTo>
                  <a:pt x="685800" y="2806700"/>
                </a:lnTo>
                <a:cubicBezTo>
                  <a:pt x="685800" y="1498600"/>
                  <a:pt x="1473200" y="635000"/>
                  <a:pt x="2819400" y="635000"/>
                </a:cubicBezTo>
                <a:cubicBezTo>
                  <a:pt x="3492500" y="635000"/>
                  <a:pt x="4025900" y="850900"/>
                  <a:pt x="4394200" y="1231900"/>
                </a:cubicBezTo>
                <a:lnTo>
                  <a:pt x="876300" y="7480300"/>
                </a:lnTo>
                <a:cubicBezTo>
                  <a:pt x="749300" y="7188200"/>
                  <a:pt x="685800" y="6858000"/>
                  <a:pt x="685800" y="6477000"/>
                </a:cubicBezTo>
                <a:close/>
                <a:moveTo>
                  <a:pt x="2819400" y="8636000"/>
                </a:moveTo>
                <a:cubicBezTo>
                  <a:pt x="2159000" y="8636000"/>
                  <a:pt x="1638300" y="8432800"/>
                  <a:pt x="1270000" y="8064500"/>
                </a:cubicBezTo>
                <a:lnTo>
                  <a:pt x="4787900" y="1854200"/>
                </a:lnTo>
                <a:cubicBezTo>
                  <a:pt x="4902200" y="2133600"/>
                  <a:pt x="4965700" y="2463800"/>
                  <a:pt x="4965700" y="2806700"/>
                </a:cubicBezTo>
                <a:lnTo>
                  <a:pt x="4965700" y="6477000"/>
                </a:lnTo>
                <a:cubicBezTo>
                  <a:pt x="4965700" y="7772400"/>
                  <a:pt x="4165600" y="8636000"/>
                  <a:pt x="2819400" y="86360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Freeform 516"/>
          <p:cNvSpPr/>
          <p:nvPr/>
        </p:nvSpPr>
        <p:spPr>
          <a:xfrm rot="0" flipH="0" flipV="0">
            <a:off x="9089490" y="1368945"/>
            <a:ext cx="96012" cy="96964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Freeform 517"/>
          <p:cNvSpPr/>
          <p:nvPr/>
        </p:nvSpPr>
        <p:spPr>
          <a:xfrm rot="0" flipH="0" flipV="0">
            <a:off x="9213887" y="1366659"/>
            <a:ext cx="77914" cy="101536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Freeform 518"/>
          <p:cNvSpPr/>
          <p:nvPr/>
        </p:nvSpPr>
        <p:spPr>
          <a:xfrm rot="0" flipH="0" flipV="0">
            <a:off x="9315614" y="1366659"/>
            <a:ext cx="77343" cy="101536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Freeform 519"/>
          <p:cNvSpPr/>
          <p:nvPr/>
        </p:nvSpPr>
        <p:spPr>
          <a:xfrm rot="0" flipH="0" flipV="0">
            <a:off x="9419055" y="1441335"/>
            <a:ext cx="11049" cy="24574"/>
          </a:xfrm>
          <a:custGeom>
            <a:pathLst>
              <a:path w="736600" h="1638300">
                <a:moveTo>
                  <a:pt x="0" y="1638300"/>
                </a:moveTo>
                <a:lnTo>
                  <a:pt x="736600" y="16383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Rectangle 520"/>
          <p:cNvSpPr/>
          <p:nvPr/>
        </p:nvSpPr>
        <p:spPr>
          <a:xfrm rot="0" flipH="0" flipV="0">
            <a:off x="6242502" y="996117"/>
            <a:ext cx="1481709" cy="516750"/>
          </a:xfrm>
          <a:prstGeom prst="rect">
            <a:avLst/>
          </a:prstGeom>
        </p:spPr>
      </p:sp>
      <p:sp>
        <p:nvSpPr>
          <p:cNvPr id="521" name="Freeform 521"/>
          <p:cNvSpPr/>
          <p:nvPr/>
        </p:nvSpPr>
        <p:spPr>
          <a:xfrm rot="0" flipH="0" flipV="0">
            <a:off x="6255456" y="1088624"/>
            <a:ext cx="101917" cy="139065"/>
          </a:xfrm>
          <a:custGeom>
            <a:pathLst>
              <a:path w="6794500" h="9271000">
                <a:moveTo>
                  <a:pt x="3492500" y="9271000"/>
                </a:moveTo>
                <a:cubicBezTo>
                  <a:pt x="5245100" y="9271000"/>
                  <a:pt x="6794500" y="8356600"/>
                  <a:pt x="6794500" y="6159500"/>
                </a:cubicBezTo>
                <a:lnTo>
                  <a:pt x="6794500" y="6032500"/>
                </a:lnTo>
                <a:lnTo>
                  <a:pt x="4991100" y="6032500"/>
                </a:lnTo>
                <a:lnTo>
                  <a:pt x="4991100" y="6159500"/>
                </a:lnTo>
                <a:cubicBezTo>
                  <a:pt x="4991100" y="7239000"/>
                  <a:pt x="4203700" y="7620000"/>
                  <a:pt x="3378200" y="7620000"/>
                </a:cubicBezTo>
                <a:cubicBezTo>
                  <a:pt x="2311400" y="7620000"/>
                  <a:pt x="1803400" y="7073900"/>
                  <a:pt x="1803400" y="6197600"/>
                </a:cubicBezTo>
                <a:lnTo>
                  <a:pt x="1803400" y="3073400"/>
                </a:lnTo>
                <a:cubicBezTo>
                  <a:pt x="1803400" y="2197100"/>
                  <a:pt x="2311400" y="1651000"/>
                  <a:pt x="3378200" y="1651000"/>
                </a:cubicBezTo>
                <a:cubicBezTo>
                  <a:pt x="4203700" y="1651000"/>
                  <a:pt x="4991100" y="2057400"/>
                  <a:pt x="4991100" y="3111500"/>
                </a:cubicBezTo>
                <a:lnTo>
                  <a:pt x="4991100" y="3238500"/>
                </a:lnTo>
                <a:lnTo>
                  <a:pt x="6794500" y="3238500"/>
                </a:lnTo>
                <a:lnTo>
                  <a:pt x="6794500" y="3111500"/>
                </a:lnTo>
                <a:cubicBezTo>
                  <a:pt x="6794500" y="914400"/>
                  <a:pt x="5245100" y="0"/>
                  <a:pt x="3492500" y="0"/>
                </a:cubicBezTo>
                <a:cubicBezTo>
                  <a:pt x="1231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31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 rot="0" flipH="0" flipV="0">
            <a:off x="6369946" y="1091482"/>
            <a:ext cx="110680" cy="133350"/>
          </a:xfrm>
          <a:custGeom>
            <a:pathLst>
              <a:path w="7378700" h="8890000">
                <a:moveTo>
                  <a:pt x="1955800" y="8293100"/>
                </a:moveTo>
                <a:lnTo>
                  <a:pt x="1955800" y="8890000"/>
                </a:lnTo>
                <a:lnTo>
                  <a:pt x="3683000" y="8890000"/>
                </a:lnTo>
                <a:lnTo>
                  <a:pt x="7378700" y="596900"/>
                </a:lnTo>
                <a:lnTo>
                  <a:pt x="7378700" y="0"/>
                </a:lnTo>
                <a:lnTo>
                  <a:pt x="5803900" y="0"/>
                </a:lnTo>
                <a:lnTo>
                  <a:pt x="3873500" y="4343400"/>
                </a:lnTo>
                <a:lnTo>
                  <a:pt x="1663700" y="0"/>
                </a:lnTo>
                <a:lnTo>
                  <a:pt x="0" y="0"/>
                </a:lnTo>
                <a:lnTo>
                  <a:pt x="0" y="596900"/>
                </a:lnTo>
                <a:lnTo>
                  <a:pt x="2959100" y="6273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 rot="0" flipH="0" flipV="0">
            <a:off x="6498915" y="1091482"/>
            <a:ext cx="121539" cy="133350"/>
          </a:xfrm>
          <a:custGeom>
            <a:pathLst>
              <a:path w="8102600" h="8890000">
                <a:moveTo>
                  <a:pt x="4610100" y="6121400"/>
                </a:moveTo>
                <a:lnTo>
                  <a:pt x="6362700" y="3200400"/>
                </a:lnTo>
                <a:lnTo>
                  <a:pt x="6362700" y="8890000"/>
                </a:lnTo>
                <a:lnTo>
                  <a:pt x="8102600" y="8890000"/>
                </a:lnTo>
                <a:lnTo>
                  <a:pt x="8102600" y="0"/>
                </a:lnTo>
                <a:lnTo>
                  <a:pt x="6413500" y="0"/>
                </a:lnTo>
                <a:lnTo>
                  <a:pt x="4076700" y="3924300"/>
                </a:lnTo>
                <a:lnTo>
                  <a:pt x="1739900" y="0"/>
                </a:lnTo>
                <a:lnTo>
                  <a:pt x="0" y="0"/>
                </a:lnTo>
                <a:lnTo>
                  <a:pt x="0" y="8890000"/>
                </a:lnTo>
                <a:lnTo>
                  <a:pt x="1739900" y="8890000"/>
                </a:lnTo>
                <a:lnTo>
                  <a:pt x="1739900" y="3200400"/>
                </a:lnTo>
                <a:lnTo>
                  <a:pt x="3492500" y="6121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 rot="0" flipH="0" flipV="0">
            <a:off x="6653982" y="1091482"/>
            <a:ext cx="121539" cy="133350"/>
          </a:xfrm>
          <a:custGeom>
            <a:pathLst>
              <a:path w="8102600" h="8890000">
                <a:moveTo>
                  <a:pt x="4610100" y="6121400"/>
                </a:moveTo>
                <a:lnTo>
                  <a:pt x="6362700" y="3200400"/>
                </a:lnTo>
                <a:lnTo>
                  <a:pt x="6362700" y="8890000"/>
                </a:lnTo>
                <a:lnTo>
                  <a:pt x="8102600" y="8890000"/>
                </a:lnTo>
                <a:lnTo>
                  <a:pt x="8102600" y="0"/>
                </a:lnTo>
                <a:lnTo>
                  <a:pt x="6413500" y="0"/>
                </a:lnTo>
                <a:lnTo>
                  <a:pt x="4076700" y="3924300"/>
                </a:lnTo>
                <a:lnTo>
                  <a:pt x="1739900" y="0"/>
                </a:lnTo>
                <a:lnTo>
                  <a:pt x="0" y="0"/>
                </a:lnTo>
                <a:lnTo>
                  <a:pt x="0" y="8890000"/>
                </a:lnTo>
                <a:lnTo>
                  <a:pt x="1739900" y="8890000"/>
                </a:lnTo>
                <a:lnTo>
                  <a:pt x="1739900" y="3200400"/>
                </a:lnTo>
                <a:lnTo>
                  <a:pt x="3492500" y="6121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Freeform 525"/>
          <p:cNvSpPr/>
          <p:nvPr/>
        </p:nvSpPr>
        <p:spPr>
          <a:xfrm rot="0" flipH="0" flipV="0">
            <a:off x="6795714" y="1091482"/>
            <a:ext cx="118872" cy="133350"/>
          </a:xfrm>
          <a:custGeom>
            <a:pathLst>
              <a:path w="7924800" h="8890000">
                <a:moveTo>
                  <a:pt x="0" y="8890000"/>
                </a:moveTo>
                <a:lnTo>
                  <a:pt x="1663700" y="8890000"/>
                </a:lnTo>
                <a:lnTo>
                  <a:pt x="2400300" y="6807200"/>
                </a:lnTo>
                <a:lnTo>
                  <a:pt x="5435600" y="6807200"/>
                </a:lnTo>
                <a:lnTo>
                  <a:pt x="6146800" y="8890000"/>
                </a:lnTo>
                <a:lnTo>
                  <a:pt x="7924800" y="8890000"/>
                </a:lnTo>
                <a:lnTo>
                  <a:pt x="7924800" y="8293100"/>
                </a:lnTo>
                <a:lnTo>
                  <a:pt x="4838700" y="0"/>
                </a:lnTo>
                <a:lnTo>
                  <a:pt x="3073400" y="0"/>
                </a:lnTo>
                <a:lnTo>
                  <a:pt x="0" y="8293100"/>
                </a:lnTo>
                <a:close/>
                <a:moveTo>
                  <a:pt x="2933700" y="5308600"/>
                </a:moveTo>
                <a:lnTo>
                  <a:pt x="3924300" y="2413000"/>
                </a:lnTo>
                <a:lnTo>
                  <a:pt x="4889500" y="5308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Freeform 526"/>
          <p:cNvSpPr/>
          <p:nvPr/>
        </p:nvSpPr>
        <p:spPr>
          <a:xfrm rot="0" flipH="0" flipV="0">
            <a:off x="6971736" y="1088624"/>
            <a:ext cx="101727" cy="139065"/>
          </a:xfrm>
          <a:custGeom>
            <a:pathLst>
              <a:path w="6781800" h="9271000">
                <a:moveTo>
                  <a:pt x="3517900" y="9271000"/>
                </a:moveTo>
                <a:cubicBezTo>
                  <a:pt x="5600700" y="9271000"/>
                  <a:pt x="6781800" y="8166100"/>
                  <a:pt x="6781800" y="6502400"/>
                </a:cubicBezTo>
                <a:cubicBezTo>
                  <a:pt x="6781800" y="5486400"/>
                  <a:pt x="6197600" y="4902200"/>
                  <a:pt x="5499100" y="4584700"/>
                </a:cubicBezTo>
                <a:cubicBezTo>
                  <a:pt x="6108700" y="4178300"/>
                  <a:pt x="6604000" y="3556000"/>
                  <a:pt x="6604000" y="2641600"/>
                </a:cubicBezTo>
                <a:cubicBezTo>
                  <a:pt x="6604000" y="1092200"/>
                  <a:pt x="5486400" y="0"/>
                  <a:pt x="3467100" y="0"/>
                </a:cubicBezTo>
                <a:cubicBezTo>
                  <a:pt x="1739900" y="0"/>
                  <a:pt x="228600" y="901700"/>
                  <a:pt x="228600" y="3111500"/>
                </a:cubicBezTo>
                <a:lnTo>
                  <a:pt x="2032000" y="3111500"/>
                </a:lnTo>
                <a:cubicBezTo>
                  <a:pt x="2032000" y="2032000"/>
                  <a:pt x="2730500" y="1651000"/>
                  <a:pt x="3467100" y="1651000"/>
                </a:cubicBezTo>
                <a:cubicBezTo>
                  <a:pt x="4330700" y="1651000"/>
                  <a:pt x="4775200" y="2171700"/>
                  <a:pt x="4775200" y="2832100"/>
                </a:cubicBezTo>
                <a:cubicBezTo>
                  <a:pt x="4775200" y="3517900"/>
                  <a:pt x="4330700" y="3898900"/>
                  <a:pt x="3556000" y="3898900"/>
                </a:cubicBezTo>
                <a:lnTo>
                  <a:pt x="2413000" y="3898900"/>
                </a:lnTo>
                <a:lnTo>
                  <a:pt x="2413000" y="5397500"/>
                </a:lnTo>
                <a:lnTo>
                  <a:pt x="3556000" y="5397500"/>
                </a:lnTo>
                <a:cubicBezTo>
                  <a:pt x="4432300" y="5397500"/>
                  <a:pt x="4965700" y="5753100"/>
                  <a:pt x="4965700" y="6502400"/>
                </a:cubicBezTo>
                <a:cubicBezTo>
                  <a:pt x="4965700" y="7251700"/>
                  <a:pt x="4419600" y="7620000"/>
                  <a:pt x="3517900" y="7620000"/>
                </a:cubicBezTo>
                <a:cubicBezTo>
                  <a:pt x="2616200" y="7620000"/>
                  <a:pt x="1803400" y="7239000"/>
                  <a:pt x="1803400" y="6159500"/>
                </a:cubicBezTo>
                <a:lnTo>
                  <a:pt x="0" y="6159500"/>
                </a:lnTo>
                <a:cubicBezTo>
                  <a:pt x="0" y="8369300"/>
                  <a:pt x="1663700" y="9271000"/>
                  <a:pt x="35179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 rot="0" flipH="0" flipV="0">
            <a:off x="7086036" y="1091482"/>
            <a:ext cx="118872" cy="133350"/>
          </a:xfrm>
          <a:custGeom>
            <a:pathLst>
              <a:path w="7924800" h="8890000">
                <a:moveTo>
                  <a:pt x="0" y="8890000"/>
                </a:moveTo>
                <a:lnTo>
                  <a:pt x="1663700" y="8890000"/>
                </a:lnTo>
                <a:lnTo>
                  <a:pt x="2400300" y="6807200"/>
                </a:lnTo>
                <a:lnTo>
                  <a:pt x="5435600" y="6807200"/>
                </a:lnTo>
                <a:lnTo>
                  <a:pt x="6146800" y="8890000"/>
                </a:lnTo>
                <a:lnTo>
                  <a:pt x="7924800" y="8890000"/>
                </a:lnTo>
                <a:lnTo>
                  <a:pt x="7924800" y="8293100"/>
                </a:lnTo>
                <a:lnTo>
                  <a:pt x="4838700" y="0"/>
                </a:lnTo>
                <a:lnTo>
                  <a:pt x="3073400" y="0"/>
                </a:lnTo>
                <a:lnTo>
                  <a:pt x="0" y="8293100"/>
                </a:lnTo>
                <a:close/>
                <a:moveTo>
                  <a:pt x="2933700" y="5308600"/>
                </a:moveTo>
                <a:lnTo>
                  <a:pt x="3924300" y="2413000"/>
                </a:lnTo>
                <a:lnTo>
                  <a:pt x="4889500" y="5308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 rot="0" flipH="0" flipV="0">
            <a:off x="7225101" y="1055668"/>
            <a:ext cx="103822" cy="169164"/>
          </a:xfrm>
          <a:custGeom>
            <a:pathLst>
              <a:path w="6921500" h="11277600">
                <a:moveTo>
                  <a:pt x="0" y="11277600"/>
                </a:moveTo>
                <a:lnTo>
                  <a:pt x="1651000" y="11277600"/>
                </a:lnTo>
                <a:lnTo>
                  <a:pt x="5118100" y="5613400"/>
                </a:lnTo>
                <a:lnTo>
                  <a:pt x="5118100" y="11277600"/>
                </a:lnTo>
                <a:lnTo>
                  <a:pt x="6921500" y="11277600"/>
                </a:lnTo>
                <a:lnTo>
                  <a:pt x="6921500" y="2387600"/>
                </a:lnTo>
                <a:lnTo>
                  <a:pt x="5270500" y="2387600"/>
                </a:lnTo>
                <a:lnTo>
                  <a:pt x="1803400" y="8051800"/>
                </a:lnTo>
                <a:lnTo>
                  <a:pt x="1803400" y="2387600"/>
                </a:lnTo>
                <a:lnTo>
                  <a:pt x="0" y="2387600"/>
                </a:lnTo>
                <a:close/>
                <a:moveTo>
                  <a:pt x="3467100" y="1854200"/>
                </a:moveTo>
                <a:cubicBezTo>
                  <a:pt x="4699000" y="1854200"/>
                  <a:pt x="5549900" y="1270000"/>
                  <a:pt x="5549900" y="165100"/>
                </a:cubicBezTo>
                <a:lnTo>
                  <a:pt x="5549900" y="0"/>
                </a:lnTo>
                <a:lnTo>
                  <a:pt x="4152900" y="0"/>
                </a:lnTo>
                <a:lnTo>
                  <a:pt x="4152900" y="152400"/>
                </a:lnTo>
                <a:cubicBezTo>
                  <a:pt x="4152900" y="469900"/>
                  <a:pt x="3962400" y="711200"/>
                  <a:pt x="3467100" y="711200"/>
                </a:cubicBezTo>
                <a:cubicBezTo>
                  <a:pt x="2984500" y="711200"/>
                  <a:pt x="2781300" y="469900"/>
                  <a:pt x="2781300" y="152400"/>
                </a:cubicBezTo>
                <a:lnTo>
                  <a:pt x="2781300" y="0"/>
                </a:lnTo>
                <a:lnTo>
                  <a:pt x="1371600" y="0"/>
                </a:lnTo>
                <a:lnTo>
                  <a:pt x="1371600" y="165100"/>
                </a:lnTo>
                <a:cubicBezTo>
                  <a:pt x="1371600" y="1270000"/>
                  <a:pt x="2235200" y="1854200"/>
                  <a:pt x="3467100" y="18542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Freeform 529"/>
          <p:cNvSpPr/>
          <p:nvPr/>
        </p:nvSpPr>
        <p:spPr>
          <a:xfrm rot="0" flipH="0" flipV="0">
            <a:off x="7362452" y="1091482"/>
            <a:ext cx="121539" cy="133350"/>
          </a:xfrm>
          <a:custGeom>
            <a:pathLst>
              <a:path w="8102600" h="8890000">
                <a:moveTo>
                  <a:pt x="4610100" y="6121400"/>
                </a:moveTo>
                <a:lnTo>
                  <a:pt x="6362700" y="3200400"/>
                </a:lnTo>
                <a:lnTo>
                  <a:pt x="6362700" y="8890000"/>
                </a:lnTo>
                <a:lnTo>
                  <a:pt x="8102600" y="8890000"/>
                </a:lnTo>
                <a:lnTo>
                  <a:pt x="8102600" y="0"/>
                </a:lnTo>
                <a:lnTo>
                  <a:pt x="6413500" y="0"/>
                </a:lnTo>
                <a:lnTo>
                  <a:pt x="4076700" y="3924300"/>
                </a:lnTo>
                <a:lnTo>
                  <a:pt x="1739900" y="0"/>
                </a:lnTo>
                <a:lnTo>
                  <a:pt x="0" y="0"/>
                </a:lnTo>
                <a:lnTo>
                  <a:pt x="0" y="8890000"/>
                </a:lnTo>
                <a:lnTo>
                  <a:pt x="1739900" y="8890000"/>
                </a:lnTo>
                <a:lnTo>
                  <a:pt x="1739900" y="3200400"/>
                </a:lnTo>
                <a:lnTo>
                  <a:pt x="3492500" y="6121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Freeform 530"/>
          <p:cNvSpPr/>
          <p:nvPr/>
        </p:nvSpPr>
        <p:spPr>
          <a:xfrm rot="0" flipH="0" flipV="0">
            <a:off x="7504183" y="1091482"/>
            <a:ext cx="118872" cy="133350"/>
          </a:xfrm>
          <a:custGeom>
            <a:pathLst>
              <a:path w="7924800" h="8890000">
                <a:moveTo>
                  <a:pt x="0" y="8890000"/>
                </a:moveTo>
                <a:lnTo>
                  <a:pt x="1663700" y="8890000"/>
                </a:lnTo>
                <a:lnTo>
                  <a:pt x="2400300" y="6807200"/>
                </a:lnTo>
                <a:lnTo>
                  <a:pt x="5435600" y="6807200"/>
                </a:lnTo>
                <a:lnTo>
                  <a:pt x="6146800" y="8890000"/>
                </a:lnTo>
                <a:lnTo>
                  <a:pt x="7924800" y="8890000"/>
                </a:lnTo>
                <a:lnTo>
                  <a:pt x="7924800" y="8293100"/>
                </a:lnTo>
                <a:lnTo>
                  <a:pt x="4838700" y="0"/>
                </a:lnTo>
                <a:lnTo>
                  <a:pt x="3073400" y="0"/>
                </a:lnTo>
                <a:lnTo>
                  <a:pt x="0" y="8293100"/>
                </a:lnTo>
                <a:close/>
                <a:moveTo>
                  <a:pt x="2933700" y="5308600"/>
                </a:moveTo>
                <a:lnTo>
                  <a:pt x="3924300" y="2413000"/>
                </a:lnTo>
                <a:lnTo>
                  <a:pt x="4889500" y="5308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Freeform 531"/>
          <p:cNvSpPr/>
          <p:nvPr/>
        </p:nvSpPr>
        <p:spPr>
          <a:xfrm rot="0" flipH="0" flipV="0">
            <a:off x="7639438" y="1125010"/>
            <a:ext cx="27241" cy="99822"/>
          </a:xfrm>
          <a:custGeom>
            <a:pathLst>
              <a:path w="1816100" h="6654800">
                <a:moveTo>
                  <a:pt x="0" y="6654800"/>
                </a:moveTo>
                <a:lnTo>
                  <a:pt x="1816100" y="6654800"/>
                </a:lnTo>
                <a:lnTo>
                  <a:pt x="1816100" y="4838700"/>
                </a:lnTo>
                <a:lnTo>
                  <a:pt x="0" y="4838700"/>
                </a:lnTo>
                <a:close/>
                <a:moveTo>
                  <a:pt x="0" y="1816100"/>
                </a:moveTo>
                <a:lnTo>
                  <a:pt x="1816100" y="1816100"/>
                </a:lnTo>
                <a:lnTo>
                  <a:pt x="1816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Freeform 532"/>
          <p:cNvSpPr/>
          <p:nvPr/>
        </p:nvSpPr>
        <p:spPr>
          <a:xfrm rot="0" flipH="0" flipV="0">
            <a:off x="6256789" y="1332845"/>
            <a:ext cx="84963" cy="136207"/>
          </a:xfrm>
          <a:custGeom>
            <a:pathLst>
              <a:path w="5664200" h="9080500">
                <a:moveTo>
                  <a:pt x="2857500" y="9080500"/>
                </a:moveTo>
                <a:cubicBezTo>
                  <a:pt x="4610100" y="9080500"/>
                  <a:pt x="5664200" y="7899400"/>
                  <a:pt x="5664200" y="6045200"/>
                </a:cubicBezTo>
                <a:cubicBezTo>
                  <a:pt x="5664200" y="4013200"/>
                  <a:pt x="4508500" y="3124200"/>
                  <a:pt x="3009900" y="3124200"/>
                </a:cubicBezTo>
                <a:cubicBezTo>
                  <a:pt x="2209800" y="3124200"/>
                  <a:pt x="1574800" y="3416300"/>
                  <a:pt x="1104900" y="3835400"/>
                </a:cubicBezTo>
                <a:lnTo>
                  <a:pt x="1384300" y="635000"/>
                </a:lnTo>
                <a:lnTo>
                  <a:pt x="5156200" y="635000"/>
                </a:lnTo>
                <a:lnTo>
                  <a:pt x="5156200" y="0"/>
                </a:lnTo>
                <a:lnTo>
                  <a:pt x="812800" y="0"/>
                </a:lnTo>
                <a:lnTo>
                  <a:pt x="419100" y="4572000"/>
                </a:lnTo>
                <a:lnTo>
                  <a:pt x="1092200" y="4572000"/>
                </a:lnTo>
                <a:cubicBezTo>
                  <a:pt x="1460500" y="4114800"/>
                  <a:pt x="2082800" y="3721100"/>
                  <a:pt x="2908300" y="3721100"/>
                </a:cubicBezTo>
                <a:cubicBezTo>
                  <a:pt x="4140200" y="3721100"/>
                  <a:pt x="4978400" y="4521200"/>
                  <a:pt x="4978400" y="6057900"/>
                </a:cubicBezTo>
                <a:cubicBezTo>
                  <a:pt x="4978400" y="7480300"/>
                  <a:pt x="4254500" y="8445500"/>
                  <a:pt x="2870200" y="8445500"/>
                </a:cubicBezTo>
                <a:cubicBezTo>
                  <a:pt x="1689100" y="8445500"/>
                  <a:pt x="850900" y="7747000"/>
                  <a:pt x="685800" y="6591300"/>
                </a:cubicBezTo>
                <a:lnTo>
                  <a:pt x="0" y="6591300"/>
                </a:lnTo>
                <a:cubicBezTo>
                  <a:pt x="203200" y="8178800"/>
                  <a:pt x="1295400" y="9080500"/>
                  <a:pt x="2857500" y="90805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Freeform 533"/>
          <p:cNvSpPr/>
          <p:nvPr/>
        </p:nvSpPr>
        <p:spPr>
          <a:xfrm rot="0" flipH="0" flipV="0">
            <a:off x="6371280" y="1329988"/>
            <a:ext cx="84772" cy="139065"/>
          </a:xfrm>
          <a:custGeom>
            <a:pathLst>
              <a:path w="5651500" h="9271000">
                <a:moveTo>
                  <a:pt x="2819400" y="9271000"/>
                </a:moveTo>
                <a:cubicBezTo>
                  <a:pt x="4546600" y="9271000"/>
                  <a:pt x="5651500" y="8229600"/>
                  <a:pt x="5651500" y="6438900"/>
                </a:cubicBezTo>
                <a:lnTo>
                  <a:pt x="5651500" y="2832100"/>
                </a:lnTo>
                <a:cubicBezTo>
                  <a:pt x="5651500" y="1041400"/>
                  <a:pt x="4546600" y="0"/>
                  <a:pt x="2819400" y="0"/>
                </a:cubicBezTo>
                <a:cubicBezTo>
                  <a:pt x="1092200" y="0"/>
                  <a:pt x="0" y="1041400"/>
                  <a:pt x="0" y="2832100"/>
                </a:cubicBezTo>
                <a:lnTo>
                  <a:pt x="0" y="6438900"/>
                </a:lnTo>
                <a:cubicBezTo>
                  <a:pt x="0" y="8229600"/>
                  <a:pt x="1092200" y="9271000"/>
                  <a:pt x="2819400" y="9271000"/>
                </a:cubicBezTo>
                <a:close/>
                <a:moveTo>
                  <a:pt x="685800" y="6477000"/>
                </a:moveTo>
                <a:lnTo>
                  <a:pt x="685800" y="2806700"/>
                </a:lnTo>
                <a:cubicBezTo>
                  <a:pt x="685800" y="1498600"/>
                  <a:pt x="1473200" y="635000"/>
                  <a:pt x="2819400" y="635000"/>
                </a:cubicBezTo>
                <a:cubicBezTo>
                  <a:pt x="3492500" y="635000"/>
                  <a:pt x="4025900" y="850900"/>
                  <a:pt x="4394200" y="1231900"/>
                </a:cubicBezTo>
                <a:lnTo>
                  <a:pt x="876300" y="7480300"/>
                </a:lnTo>
                <a:cubicBezTo>
                  <a:pt x="749300" y="7188200"/>
                  <a:pt x="685800" y="6858000"/>
                  <a:pt x="685800" y="6477000"/>
                </a:cubicBezTo>
                <a:close/>
                <a:moveTo>
                  <a:pt x="2819400" y="8636000"/>
                </a:moveTo>
                <a:cubicBezTo>
                  <a:pt x="2159000" y="8636000"/>
                  <a:pt x="1638300" y="8432800"/>
                  <a:pt x="1270000" y="8064500"/>
                </a:cubicBezTo>
                <a:lnTo>
                  <a:pt x="4787900" y="1854200"/>
                </a:lnTo>
                <a:cubicBezTo>
                  <a:pt x="4902200" y="2133600"/>
                  <a:pt x="4965700" y="2463800"/>
                  <a:pt x="4965700" y="2806700"/>
                </a:cubicBezTo>
                <a:lnTo>
                  <a:pt x="4965700" y="6477000"/>
                </a:lnTo>
                <a:cubicBezTo>
                  <a:pt x="4965700" y="7772400"/>
                  <a:pt x="4165600" y="8636000"/>
                  <a:pt x="2819400" y="86360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Freeform 534"/>
          <p:cNvSpPr/>
          <p:nvPr/>
        </p:nvSpPr>
        <p:spPr>
          <a:xfrm rot="0" flipH="0" flipV="0">
            <a:off x="6483103" y="1401806"/>
            <a:ext cx="86106" cy="9525"/>
          </a:xfrm>
          <a:custGeom>
            <a:pathLst>
              <a:path w="5740400" h="635000">
                <a:moveTo>
                  <a:pt x="0" y="635000"/>
                </a:moveTo>
                <a:lnTo>
                  <a:pt x="5740400" y="635000"/>
                </a:lnTo>
                <a:lnTo>
                  <a:pt x="5740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Freeform 535"/>
          <p:cNvSpPr/>
          <p:nvPr/>
        </p:nvSpPr>
        <p:spPr>
          <a:xfrm rot="0" flipH="0" flipV="0">
            <a:off x="6594736" y="1329988"/>
            <a:ext cx="85534" cy="139065"/>
          </a:xfrm>
          <a:custGeom>
            <a:pathLst>
              <a:path w="5702300" h="9271000">
                <a:moveTo>
                  <a:pt x="2870200" y="9271000"/>
                </a:moveTo>
                <a:cubicBezTo>
                  <a:pt x="4643437" y="9271000"/>
                  <a:pt x="5702300" y="8267700"/>
                  <a:pt x="5702300" y="6604000"/>
                </a:cubicBezTo>
                <a:cubicBezTo>
                  <a:pt x="5702300" y="5422900"/>
                  <a:pt x="4965700" y="4635500"/>
                  <a:pt x="4076700" y="4406900"/>
                </a:cubicBezTo>
                <a:cubicBezTo>
                  <a:pt x="4864100" y="4140200"/>
                  <a:pt x="5486400" y="3479800"/>
                  <a:pt x="5486400" y="2374900"/>
                </a:cubicBezTo>
                <a:cubicBezTo>
                  <a:pt x="5486400" y="1079500"/>
                  <a:pt x="4557117" y="0"/>
                  <a:pt x="2889448" y="0"/>
                </a:cubicBezTo>
                <a:cubicBezTo>
                  <a:pt x="1259879" y="0"/>
                  <a:pt x="190500" y="990600"/>
                  <a:pt x="190500" y="2781300"/>
                </a:cubicBezTo>
                <a:lnTo>
                  <a:pt x="850900" y="2781300"/>
                </a:lnTo>
                <a:cubicBezTo>
                  <a:pt x="850900" y="1422400"/>
                  <a:pt x="1602581" y="635000"/>
                  <a:pt x="2889448" y="635000"/>
                </a:cubicBezTo>
                <a:cubicBezTo>
                  <a:pt x="4189015" y="635000"/>
                  <a:pt x="4813300" y="1511300"/>
                  <a:pt x="4813300" y="2425700"/>
                </a:cubicBezTo>
                <a:cubicBezTo>
                  <a:pt x="4813300" y="3479800"/>
                  <a:pt x="4127500" y="4140200"/>
                  <a:pt x="3060700" y="4140200"/>
                </a:cubicBezTo>
                <a:lnTo>
                  <a:pt x="2311400" y="4140200"/>
                </a:lnTo>
                <a:lnTo>
                  <a:pt x="2311400" y="4737100"/>
                </a:lnTo>
                <a:lnTo>
                  <a:pt x="3086100" y="4737100"/>
                </a:lnTo>
                <a:cubicBezTo>
                  <a:pt x="4279900" y="4737100"/>
                  <a:pt x="5016500" y="5473700"/>
                  <a:pt x="5016500" y="6565900"/>
                </a:cubicBezTo>
                <a:cubicBezTo>
                  <a:pt x="5016500" y="7835900"/>
                  <a:pt x="4249935" y="8636000"/>
                  <a:pt x="2883098" y="8636000"/>
                </a:cubicBezTo>
                <a:cubicBezTo>
                  <a:pt x="1490662" y="8636000"/>
                  <a:pt x="660400" y="7810500"/>
                  <a:pt x="660400" y="6527800"/>
                </a:cubicBezTo>
                <a:lnTo>
                  <a:pt x="0" y="6527800"/>
                </a:lnTo>
                <a:cubicBezTo>
                  <a:pt x="0" y="8242300"/>
                  <a:pt x="1135260" y="9271000"/>
                  <a:pt x="2870200" y="92710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Freeform 536"/>
          <p:cNvSpPr/>
          <p:nvPr/>
        </p:nvSpPr>
        <p:spPr>
          <a:xfrm rot="0" flipH="0" flipV="0">
            <a:off x="6710369" y="1329988"/>
            <a:ext cx="84772" cy="139065"/>
          </a:xfrm>
          <a:custGeom>
            <a:pathLst>
              <a:path w="5651500" h="9271000">
                <a:moveTo>
                  <a:pt x="2819400" y="9271000"/>
                </a:moveTo>
                <a:cubicBezTo>
                  <a:pt x="4546600" y="9271000"/>
                  <a:pt x="5651500" y="8229600"/>
                  <a:pt x="5651500" y="6438900"/>
                </a:cubicBezTo>
                <a:lnTo>
                  <a:pt x="5651500" y="2832100"/>
                </a:lnTo>
                <a:cubicBezTo>
                  <a:pt x="5651500" y="1041400"/>
                  <a:pt x="4546600" y="0"/>
                  <a:pt x="2819400" y="0"/>
                </a:cubicBezTo>
                <a:cubicBezTo>
                  <a:pt x="1092200" y="0"/>
                  <a:pt x="0" y="1041400"/>
                  <a:pt x="0" y="2832100"/>
                </a:cubicBezTo>
                <a:lnTo>
                  <a:pt x="0" y="6438900"/>
                </a:lnTo>
                <a:cubicBezTo>
                  <a:pt x="0" y="8229600"/>
                  <a:pt x="1092200" y="9271000"/>
                  <a:pt x="2819400" y="9271000"/>
                </a:cubicBezTo>
                <a:close/>
                <a:moveTo>
                  <a:pt x="685800" y="6477000"/>
                </a:moveTo>
                <a:lnTo>
                  <a:pt x="685800" y="2806700"/>
                </a:lnTo>
                <a:cubicBezTo>
                  <a:pt x="685800" y="1498600"/>
                  <a:pt x="1473200" y="635000"/>
                  <a:pt x="2819400" y="635000"/>
                </a:cubicBezTo>
                <a:cubicBezTo>
                  <a:pt x="3492500" y="635000"/>
                  <a:pt x="4025900" y="850900"/>
                  <a:pt x="4394200" y="1231900"/>
                </a:cubicBezTo>
                <a:lnTo>
                  <a:pt x="876300" y="7480300"/>
                </a:lnTo>
                <a:cubicBezTo>
                  <a:pt x="749300" y="7188200"/>
                  <a:pt x="685800" y="6858000"/>
                  <a:pt x="685800" y="6477000"/>
                </a:cubicBezTo>
                <a:close/>
                <a:moveTo>
                  <a:pt x="2819400" y="8636000"/>
                </a:moveTo>
                <a:cubicBezTo>
                  <a:pt x="2159000" y="8636000"/>
                  <a:pt x="1638300" y="8432800"/>
                  <a:pt x="1270000" y="8064500"/>
                </a:cubicBezTo>
                <a:lnTo>
                  <a:pt x="4787900" y="1854200"/>
                </a:lnTo>
                <a:cubicBezTo>
                  <a:pt x="4902200" y="2133600"/>
                  <a:pt x="4965700" y="2463800"/>
                  <a:pt x="4965700" y="2806700"/>
                </a:cubicBezTo>
                <a:lnTo>
                  <a:pt x="4965700" y="6477000"/>
                </a:lnTo>
                <a:cubicBezTo>
                  <a:pt x="4965700" y="7772400"/>
                  <a:pt x="4165600" y="8636000"/>
                  <a:pt x="2819400" y="86360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Freeform 537"/>
          <p:cNvSpPr/>
          <p:nvPr/>
        </p:nvSpPr>
        <p:spPr>
          <a:xfrm rot="0" flipH="0" flipV="0">
            <a:off x="6824479" y="1329988"/>
            <a:ext cx="84772" cy="139065"/>
          </a:xfrm>
          <a:custGeom>
            <a:pathLst>
              <a:path w="5651500" h="9271000">
                <a:moveTo>
                  <a:pt x="2819400" y="9271000"/>
                </a:moveTo>
                <a:cubicBezTo>
                  <a:pt x="4546600" y="9271000"/>
                  <a:pt x="5651500" y="8229600"/>
                  <a:pt x="5651500" y="6438900"/>
                </a:cubicBezTo>
                <a:lnTo>
                  <a:pt x="5651500" y="2832100"/>
                </a:lnTo>
                <a:cubicBezTo>
                  <a:pt x="5651500" y="1041400"/>
                  <a:pt x="4546600" y="0"/>
                  <a:pt x="2819400" y="0"/>
                </a:cubicBezTo>
                <a:cubicBezTo>
                  <a:pt x="1092200" y="0"/>
                  <a:pt x="0" y="1041400"/>
                  <a:pt x="0" y="2832100"/>
                </a:cubicBezTo>
                <a:lnTo>
                  <a:pt x="0" y="6438900"/>
                </a:lnTo>
                <a:cubicBezTo>
                  <a:pt x="0" y="8229600"/>
                  <a:pt x="1092200" y="9271000"/>
                  <a:pt x="2819400" y="9271000"/>
                </a:cubicBezTo>
                <a:close/>
                <a:moveTo>
                  <a:pt x="685800" y="6477000"/>
                </a:moveTo>
                <a:lnTo>
                  <a:pt x="685800" y="2806700"/>
                </a:lnTo>
                <a:cubicBezTo>
                  <a:pt x="685800" y="1498600"/>
                  <a:pt x="1473200" y="635000"/>
                  <a:pt x="2819400" y="635000"/>
                </a:cubicBezTo>
                <a:cubicBezTo>
                  <a:pt x="3492500" y="635000"/>
                  <a:pt x="4025900" y="850900"/>
                  <a:pt x="4394200" y="1231900"/>
                </a:cubicBezTo>
                <a:lnTo>
                  <a:pt x="876300" y="7480300"/>
                </a:lnTo>
                <a:cubicBezTo>
                  <a:pt x="749300" y="7188200"/>
                  <a:pt x="685800" y="6858000"/>
                  <a:pt x="685800" y="6477000"/>
                </a:cubicBezTo>
                <a:close/>
                <a:moveTo>
                  <a:pt x="2819400" y="8636000"/>
                </a:moveTo>
                <a:cubicBezTo>
                  <a:pt x="2159000" y="8636000"/>
                  <a:pt x="1638300" y="8432800"/>
                  <a:pt x="1270000" y="8064500"/>
                </a:cubicBezTo>
                <a:lnTo>
                  <a:pt x="4787900" y="1854200"/>
                </a:lnTo>
                <a:cubicBezTo>
                  <a:pt x="4902200" y="2133600"/>
                  <a:pt x="4965700" y="2463800"/>
                  <a:pt x="4965700" y="2806700"/>
                </a:cubicBezTo>
                <a:lnTo>
                  <a:pt x="4965700" y="6477000"/>
                </a:lnTo>
                <a:cubicBezTo>
                  <a:pt x="4965700" y="7772400"/>
                  <a:pt x="4165600" y="8636000"/>
                  <a:pt x="2819400" y="86360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Freeform 538"/>
          <p:cNvSpPr/>
          <p:nvPr/>
        </p:nvSpPr>
        <p:spPr>
          <a:xfrm rot="0" flipH="0" flipV="0">
            <a:off x="6989262" y="1369231"/>
            <a:ext cx="96012" cy="96964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Freeform 539"/>
          <p:cNvSpPr/>
          <p:nvPr/>
        </p:nvSpPr>
        <p:spPr>
          <a:xfrm rot="0" flipH="0" flipV="0">
            <a:off x="7106229" y="1369231"/>
            <a:ext cx="87630" cy="96964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Freeform 540"/>
          <p:cNvSpPr/>
          <p:nvPr/>
        </p:nvSpPr>
        <p:spPr>
          <a:xfrm rot="0" flipH="0" flipV="0">
            <a:off x="7226625" y="1369231"/>
            <a:ext cx="77724" cy="96964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Freeform 541"/>
          <p:cNvSpPr/>
          <p:nvPr/>
        </p:nvSpPr>
        <p:spPr>
          <a:xfrm rot="0" flipH="0" flipV="0">
            <a:off x="7374071" y="1332845"/>
            <a:ext cx="104584" cy="133350"/>
          </a:xfrm>
          <a:custGeom>
            <a:pathLst>
              <a:path w="6972300" h="8890000">
                <a:moveTo>
                  <a:pt x="1168400" y="8890000"/>
                </a:moveTo>
                <a:lnTo>
                  <a:pt x="1854200" y="8890000"/>
                </a:lnTo>
                <a:lnTo>
                  <a:pt x="1854200" y="7239000"/>
                </a:lnTo>
                <a:lnTo>
                  <a:pt x="4508500" y="7239000"/>
                </a:lnTo>
                <a:lnTo>
                  <a:pt x="4508500" y="6629400"/>
                </a:lnTo>
                <a:lnTo>
                  <a:pt x="1854200" y="6629400"/>
                </a:lnTo>
                <a:lnTo>
                  <a:pt x="1854200" y="5181600"/>
                </a:lnTo>
                <a:lnTo>
                  <a:pt x="4572000" y="5181600"/>
                </a:lnTo>
                <a:cubicBezTo>
                  <a:pt x="6083300" y="5181600"/>
                  <a:pt x="6972300" y="4165600"/>
                  <a:pt x="6972300" y="2590800"/>
                </a:cubicBezTo>
                <a:cubicBezTo>
                  <a:pt x="6972300" y="1003300"/>
                  <a:pt x="6083300" y="0"/>
                  <a:pt x="4572000" y="0"/>
                </a:cubicBezTo>
                <a:lnTo>
                  <a:pt x="1168400" y="0"/>
                </a:lnTo>
                <a:lnTo>
                  <a:pt x="1168400" y="4546600"/>
                </a:lnTo>
                <a:lnTo>
                  <a:pt x="0" y="4546600"/>
                </a:lnTo>
                <a:lnTo>
                  <a:pt x="0" y="5181600"/>
                </a:lnTo>
                <a:lnTo>
                  <a:pt x="1168400" y="5181600"/>
                </a:lnTo>
                <a:lnTo>
                  <a:pt x="1168400" y="6629400"/>
                </a:lnTo>
                <a:lnTo>
                  <a:pt x="0" y="6629400"/>
                </a:lnTo>
                <a:lnTo>
                  <a:pt x="0" y="7239000"/>
                </a:lnTo>
                <a:lnTo>
                  <a:pt x="1168400" y="7239000"/>
                </a:lnTo>
                <a:close/>
                <a:moveTo>
                  <a:pt x="1854200" y="4546600"/>
                </a:moveTo>
                <a:lnTo>
                  <a:pt x="1854200" y="635000"/>
                </a:lnTo>
                <a:lnTo>
                  <a:pt x="4495800" y="635000"/>
                </a:lnTo>
                <a:cubicBezTo>
                  <a:pt x="5575300" y="635000"/>
                  <a:pt x="6286500" y="1358900"/>
                  <a:pt x="6286500" y="2603500"/>
                </a:cubicBezTo>
                <a:cubicBezTo>
                  <a:pt x="6286500" y="3835400"/>
                  <a:pt x="5575300" y="4546600"/>
                  <a:pt x="4495800" y="4546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542"/>
          <p:cNvSpPr/>
          <p:nvPr/>
        </p:nvSpPr>
        <p:spPr>
          <a:xfrm rot="0" flipH="0" flipV="0">
            <a:off x="6944245" y="4221639"/>
            <a:ext cx="2950168" cy="318413"/>
          </a:xfrm>
          <a:prstGeom prst="rect">
            <a:avLst/>
          </a:prstGeom>
        </p:spPr>
      </p:sp>
      <p:sp>
        <p:nvSpPr>
          <p:cNvPr id="543" name="Freeform 543"/>
          <p:cNvSpPr/>
          <p:nvPr/>
        </p:nvSpPr>
        <p:spPr>
          <a:xfrm rot="0" flipH="0" flipV="0">
            <a:off x="6959059" y="4327428"/>
            <a:ext cx="121562" cy="159032"/>
          </a:xfrm>
          <a:custGeom>
            <a:pathLst>
              <a:path w="7086600" h="9271000">
                <a:moveTo>
                  <a:pt x="3543300" y="7620000"/>
                </a:moveTo>
                <a:cubicBezTo>
                  <a:pt x="2336800" y="7620000"/>
                  <a:pt x="1803400" y="6908800"/>
                  <a:pt x="1803400" y="6146800"/>
                </a:cubicBezTo>
                <a:lnTo>
                  <a:pt x="1803400" y="3124200"/>
                </a:lnTo>
                <a:cubicBezTo>
                  <a:pt x="1803400" y="2362200"/>
                  <a:pt x="2336800" y="1651000"/>
                  <a:pt x="3543300" y="1651000"/>
                </a:cubicBezTo>
                <a:cubicBezTo>
                  <a:pt x="4749800" y="1651000"/>
                  <a:pt x="5283200" y="2362200"/>
                  <a:pt x="5283200" y="3124200"/>
                </a:cubicBezTo>
                <a:lnTo>
                  <a:pt x="5283200" y="6146800"/>
                </a:lnTo>
                <a:cubicBezTo>
                  <a:pt x="5283200" y="6908800"/>
                  <a:pt x="4749800" y="7620000"/>
                  <a:pt x="3543300" y="7620000"/>
                </a:cubicBezTo>
                <a:close/>
                <a:moveTo>
                  <a:pt x="3543300" y="9271000"/>
                </a:moveTo>
                <a:cubicBezTo>
                  <a:pt x="5715000" y="9271000"/>
                  <a:pt x="7086600" y="8089900"/>
                  <a:pt x="7086600" y="6057900"/>
                </a:cubicBezTo>
                <a:lnTo>
                  <a:pt x="7086600" y="3213100"/>
                </a:lnTo>
                <a:cubicBezTo>
                  <a:pt x="7086600" y="1181100"/>
                  <a:pt x="5715000" y="0"/>
                  <a:pt x="3543300" y="0"/>
                </a:cubicBezTo>
                <a:cubicBezTo>
                  <a:pt x="1384300" y="0"/>
                  <a:pt x="0" y="1181100"/>
                  <a:pt x="0" y="3213100"/>
                </a:cubicBezTo>
                <a:lnTo>
                  <a:pt x="0" y="6057900"/>
                </a:lnTo>
                <a:cubicBezTo>
                  <a:pt x="0" y="8089900"/>
                  <a:pt x="1384300" y="9271000"/>
                  <a:pt x="3543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Freeform 544"/>
          <p:cNvSpPr/>
          <p:nvPr/>
        </p:nvSpPr>
        <p:spPr>
          <a:xfrm rot="0" flipH="0" flipV="0">
            <a:off x="7114606" y="4330696"/>
            <a:ext cx="115897" cy="152497"/>
          </a:xfrm>
          <a:custGeom>
            <a:pathLst>
              <a:path w="6756400" h="8890000">
                <a:moveTo>
                  <a:pt x="0" y="8890000"/>
                </a:moveTo>
                <a:lnTo>
                  <a:pt x="4216400" y="8890000"/>
                </a:lnTo>
                <a:cubicBezTo>
                  <a:pt x="5816600" y="8890000"/>
                  <a:pt x="6756400" y="7810500"/>
                  <a:pt x="6756400" y="6121400"/>
                </a:cubicBezTo>
                <a:cubicBezTo>
                  <a:pt x="6756400" y="4432300"/>
                  <a:pt x="5816600" y="3352800"/>
                  <a:pt x="4216400" y="3352800"/>
                </a:cubicBezTo>
                <a:lnTo>
                  <a:pt x="1803400" y="3352800"/>
                </a:lnTo>
                <a:lnTo>
                  <a:pt x="1803400" y="1574800"/>
                </a:lnTo>
                <a:lnTo>
                  <a:pt x="6210300" y="1574800"/>
                </a:lnTo>
                <a:lnTo>
                  <a:pt x="6210300" y="0"/>
                </a:lnTo>
                <a:lnTo>
                  <a:pt x="0" y="0"/>
                </a:lnTo>
                <a:close/>
                <a:moveTo>
                  <a:pt x="1803400" y="7315200"/>
                </a:moveTo>
                <a:lnTo>
                  <a:pt x="1803400" y="4927600"/>
                </a:lnTo>
                <a:lnTo>
                  <a:pt x="3898900" y="4927600"/>
                </a:lnTo>
                <a:cubicBezTo>
                  <a:pt x="4406900" y="4927600"/>
                  <a:pt x="4927600" y="5283200"/>
                  <a:pt x="4927600" y="6121400"/>
                </a:cubicBezTo>
                <a:cubicBezTo>
                  <a:pt x="4927600" y="6959600"/>
                  <a:pt x="4406900" y="7315200"/>
                  <a:pt x="3898900" y="73152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Freeform 545"/>
          <p:cNvSpPr/>
          <p:nvPr/>
        </p:nvSpPr>
        <p:spPr>
          <a:xfrm rot="0" flipH="0" flipV="0">
            <a:off x="7260132" y="4330696"/>
            <a:ext cx="197810" cy="182561"/>
          </a:xfrm>
          <a:custGeom>
            <a:pathLst>
              <a:path w="11531600" h="10642600">
                <a:moveTo>
                  <a:pt x="9880600" y="10642600"/>
                </a:moveTo>
                <a:lnTo>
                  <a:pt x="11531600" y="10642600"/>
                </a:lnTo>
                <a:lnTo>
                  <a:pt x="11531600" y="7315200"/>
                </a:lnTo>
                <a:lnTo>
                  <a:pt x="10528300" y="7315200"/>
                </a:lnTo>
                <a:lnTo>
                  <a:pt x="10528300" y="0"/>
                </a:lnTo>
                <a:lnTo>
                  <a:pt x="8724900" y="0"/>
                </a:lnTo>
                <a:lnTo>
                  <a:pt x="8724900" y="7315200"/>
                </a:lnTo>
                <a:lnTo>
                  <a:pt x="6172200" y="7315200"/>
                </a:lnTo>
                <a:lnTo>
                  <a:pt x="6172200" y="0"/>
                </a:lnTo>
                <a:lnTo>
                  <a:pt x="4368800" y="0"/>
                </a:lnTo>
                <a:lnTo>
                  <a:pt x="4368800" y="7315200"/>
                </a:lnTo>
                <a:lnTo>
                  <a:pt x="1803400" y="7315200"/>
                </a:lnTo>
                <a:lnTo>
                  <a:pt x="1803400" y="0"/>
                </a:lnTo>
                <a:lnTo>
                  <a:pt x="0" y="0"/>
                </a:lnTo>
                <a:lnTo>
                  <a:pt x="0" y="8890000"/>
                </a:lnTo>
                <a:lnTo>
                  <a:pt x="9880600" y="8890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Freeform 546"/>
          <p:cNvSpPr/>
          <p:nvPr/>
        </p:nvSpPr>
        <p:spPr>
          <a:xfrm rot="0" flipH="0" flipV="0">
            <a:off x="7484303" y="4330696"/>
            <a:ext cx="118730" cy="152497"/>
          </a:xfrm>
          <a:custGeom>
            <a:pathLst>
              <a:path w="6921500" h="8890000">
                <a:moveTo>
                  <a:pt x="0" y="8890000"/>
                </a:moveTo>
                <a:lnTo>
                  <a:pt x="1651000" y="8890000"/>
                </a:lnTo>
                <a:lnTo>
                  <a:pt x="5118100" y="3225800"/>
                </a:lnTo>
                <a:lnTo>
                  <a:pt x="5118100" y="8890000"/>
                </a:lnTo>
                <a:lnTo>
                  <a:pt x="6921500" y="8890000"/>
                </a:lnTo>
                <a:lnTo>
                  <a:pt x="6921500" y="0"/>
                </a:lnTo>
                <a:lnTo>
                  <a:pt x="5270500" y="0"/>
                </a:lnTo>
                <a:lnTo>
                  <a:pt x="1803400" y="5664200"/>
                </a:lnTo>
                <a:lnTo>
                  <a:pt x="1803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Freeform 547"/>
          <p:cNvSpPr/>
          <p:nvPr/>
        </p:nvSpPr>
        <p:spPr>
          <a:xfrm rot="0" flipH="0" flipV="0">
            <a:off x="7641376" y="4289740"/>
            <a:ext cx="118730" cy="193453"/>
          </a:xfrm>
          <a:custGeom>
            <a:pathLst>
              <a:path w="6921500" h="11277600">
                <a:moveTo>
                  <a:pt x="0" y="11277600"/>
                </a:moveTo>
                <a:lnTo>
                  <a:pt x="1651000" y="11277600"/>
                </a:lnTo>
                <a:lnTo>
                  <a:pt x="5118100" y="5613400"/>
                </a:lnTo>
                <a:lnTo>
                  <a:pt x="5118100" y="11277600"/>
                </a:lnTo>
                <a:lnTo>
                  <a:pt x="6921500" y="11277600"/>
                </a:lnTo>
                <a:lnTo>
                  <a:pt x="6921500" y="2387600"/>
                </a:lnTo>
                <a:lnTo>
                  <a:pt x="5270500" y="2387600"/>
                </a:lnTo>
                <a:lnTo>
                  <a:pt x="1803400" y="8051800"/>
                </a:lnTo>
                <a:lnTo>
                  <a:pt x="1803400" y="2387600"/>
                </a:lnTo>
                <a:lnTo>
                  <a:pt x="0" y="2387600"/>
                </a:lnTo>
                <a:close/>
                <a:moveTo>
                  <a:pt x="3467100" y="1854200"/>
                </a:moveTo>
                <a:cubicBezTo>
                  <a:pt x="4699000" y="1854200"/>
                  <a:pt x="5549900" y="1270000"/>
                  <a:pt x="5549900" y="165100"/>
                </a:cubicBezTo>
                <a:lnTo>
                  <a:pt x="5549900" y="0"/>
                </a:lnTo>
                <a:lnTo>
                  <a:pt x="4152900" y="0"/>
                </a:lnTo>
                <a:lnTo>
                  <a:pt x="4152900" y="152400"/>
                </a:lnTo>
                <a:cubicBezTo>
                  <a:pt x="4152900" y="469900"/>
                  <a:pt x="3962400" y="711200"/>
                  <a:pt x="3467100" y="711200"/>
                </a:cubicBezTo>
                <a:cubicBezTo>
                  <a:pt x="2984500" y="711200"/>
                  <a:pt x="2781300" y="469900"/>
                  <a:pt x="2781300" y="152400"/>
                </a:cubicBezTo>
                <a:lnTo>
                  <a:pt x="2781300" y="0"/>
                </a:lnTo>
                <a:lnTo>
                  <a:pt x="1371600" y="0"/>
                </a:lnTo>
                <a:lnTo>
                  <a:pt x="1371600" y="165100"/>
                </a:lnTo>
                <a:cubicBezTo>
                  <a:pt x="1371600" y="1270000"/>
                  <a:pt x="2235200" y="1854200"/>
                  <a:pt x="3467100" y="18542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Freeform 548"/>
          <p:cNvSpPr/>
          <p:nvPr/>
        </p:nvSpPr>
        <p:spPr>
          <a:xfrm rot="0" flipH="0" flipV="0">
            <a:off x="7849426" y="4330696"/>
            <a:ext cx="115897" cy="152497"/>
          </a:xfrm>
          <a:custGeom>
            <a:pathLst>
              <a:path w="6756400" h="8890000">
                <a:moveTo>
                  <a:pt x="0" y="8890000"/>
                </a:moveTo>
                <a:lnTo>
                  <a:pt x="4216400" y="8890000"/>
                </a:lnTo>
                <a:cubicBezTo>
                  <a:pt x="5816600" y="8890000"/>
                  <a:pt x="6756400" y="7810500"/>
                  <a:pt x="6756400" y="6121400"/>
                </a:cubicBezTo>
                <a:cubicBezTo>
                  <a:pt x="6756400" y="4432300"/>
                  <a:pt x="5816600" y="3352800"/>
                  <a:pt x="4216400" y="3352800"/>
                </a:cubicBezTo>
                <a:lnTo>
                  <a:pt x="1803400" y="3352800"/>
                </a:lnTo>
                <a:lnTo>
                  <a:pt x="1803400" y="1574800"/>
                </a:lnTo>
                <a:lnTo>
                  <a:pt x="6210300" y="1574800"/>
                </a:lnTo>
                <a:lnTo>
                  <a:pt x="6210300" y="0"/>
                </a:lnTo>
                <a:lnTo>
                  <a:pt x="0" y="0"/>
                </a:lnTo>
                <a:close/>
                <a:moveTo>
                  <a:pt x="1803400" y="7315200"/>
                </a:moveTo>
                <a:lnTo>
                  <a:pt x="1803400" y="4927600"/>
                </a:lnTo>
                <a:lnTo>
                  <a:pt x="3898900" y="4927600"/>
                </a:lnTo>
                <a:cubicBezTo>
                  <a:pt x="4406900" y="4927600"/>
                  <a:pt x="4927600" y="5283200"/>
                  <a:pt x="4927600" y="6121400"/>
                </a:cubicBezTo>
                <a:cubicBezTo>
                  <a:pt x="4927600" y="6959600"/>
                  <a:pt x="4406900" y="7315200"/>
                  <a:pt x="3898900" y="73152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Freeform 549"/>
          <p:cNvSpPr/>
          <p:nvPr/>
        </p:nvSpPr>
        <p:spPr>
          <a:xfrm rot="0" flipH="0" flipV="0">
            <a:off x="7994952" y="4327428"/>
            <a:ext cx="172975" cy="159032"/>
          </a:xfrm>
          <a:custGeom>
            <a:pathLst>
              <a:path w="10083800" h="9271000">
                <a:moveTo>
                  <a:pt x="0" y="9080500"/>
                </a:moveTo>
                <a:lnTo>
                  <a:pt x="1803400" y="9080500"/>
                </a:lnTo>
                <a:lnTo>
                  <a:pt x="1803400" y="5422900"/>
                </a:lnTo>
                <a:lnTo>
                  <a:pt x="3251200" y="5422900"/>
                </a:lnTo>
                <a:lnTo>
                  <a:pt x="3251200" y="6172200"/>
                </a:lnTo>
                <a:cubicBezTo>
                  <a:pt x="3251200" y="8128000"/>
                  <a:pt x="4584700" y="9271000"/>
                  <a:pt x="6667500" y="9271000"/>
                </a:cubicBezTo>
                <a:cubicBezTo>
                  <a:pt x="8763000" y="9271000"/>
                  <a:pt x="10083800" y="8128000"/>
                  <a:pt x="10083800" y="6172200"/>
                </a:cubicBezTo>
                <a:lnTo>
                  <a:pt x="10083800" y="3098800"/>
                </a:lnTo>
                <a:cubicBezTo>
                  <a:pt x="10083800" y="1143000"/>
                  <a:pt x="8763000" y="0"/>
                  <a:pt x="6667500" y="0"/>
                </a:cubicBezTo>
                <a:cubicBezTo>
                  <a:pt x="4584700" y="0"/>
                  <a:pt x="3251200" y="1143000"/>
                  <a:pt x="3251200" y="3098800"/>
                </a:cubicBezTo>
                <a:lnTo>
                  <a:pt x="3251200" y="3848100"/>
                </a:lnTo>
                <a:lnTo>
                  <a:pt x="1803400" y="3848100"/>
                </a:lnTo>
                <a:lnTo>
                  <a:pt x="1803400" y="190500"/>
                </a:lnTo>
                <a:lnTo>
                  <a:pt x="0" y="190500"/>
                </a:lnTo>
                <a:close/>
                <a:moveTo>
                  <a:pt x="6667500" y="7620000"/>
                </a:moveTo>
                <a:cubicBezTo>
                  <a:pt x="5549900" y="7620000"/>
                  <a:pt x="5054600" y="6959600"/>
                  <a:pt x="5054600" y="6248400"/>
                </a:cubicBezTo>
                <a:lnTo>
                  <a:pt x="5054600" y="3022600"/>
                </a:lnTo>
                <a:cubicBezTo>
                  <a:pt x="5054600" y="2311400"/>
                  <a:pt x="5549900" y="1651000"/>
                  <a:pt x="6667500" y="1651000"/>
                </a:cubicBezTo>
                <a:cubicBezTo>
                  <a:pt x="7785100" y="1651000"/>
                  <a:pt x="8280400" y="2311400"/>
                  <a:pt x="8280400" y="3022600"/>
                </a:cubicBezTo>
                <a:lnTo>
                  <a:pt x="8280400" y="6248400"/>
                </a:lnTo>
                <a:cubicBezTo>
                  <a:pt x="8280400" y="6959600"/>
                  <a:pt x="7785100" y="7620000"/>
                  <a:pt x="6667500" y="762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Freeform 550"/>
          <p:cNvSpPr/>
          <p:nvPr/>
        </p:nvSpPr>
        <p:spPr>
          <a:xfrm rot="0" flipH="0" flipV="0">
            <a:off x="8187752" y="4330696"/>
            <a:ext cx="144872" cy="182561"/>
          </a:xfrm>
          <a:custGeom>
            <a:pathLst>
              <a:path w="8445500" h="10642600">
                <a:moveTo>
                  <a:pt x="0" y="10642600"/>
                </a:moveTo>
                <a:lnTo>
                  <a:pt x="1651000" y="10642600"/>
                </a:lnTo>
                <a:lnTo>
                  <a:pt x="1651000" y="8890000"/>
                </a:lnTo>
                <a:lnTo>
                  <a:pt x="6794500" y="8890000"/>
                </a:lnTo>
                <a:lnTo>
                  <a:pt x="6794500" y="10642600"/>
                </a:lnTo>
                <a:lnTo>
                  <a:pt x="8445500" y="10642600"/>
                </a:lnTo>
                <a:lnTo>
                  <a:pt x="8445500" y="7315200"/>
                </a:lnTo>
                <a:lnTo>
                  <a:pt x="7442200" y="7315200"/>
                </a:lnTo>
                <a:lnTo>
                  <a:pt x="7442200" y="0"/>
                </a:lnTo>
                <a:lnTo>
                  <a:pt x="1612900" y="0"/>
                </a:lnTo>
                <a:lnTo>
                  <a:pt x="1612900" y="4000500"/>
                </a:lnTo>
                <a:cubicBezTo>
                  <a:pt x="1612900" y="5943600"/>
                  <a:pt x="1155700" y="6718300"/>
                  <a:pt x="698500" y="7315200"/>
                </a:cubicBezTo>
                <a:lnTo>
                  <a:pt x="0" y="7315200"/>
                </a:lnTo>
                <a:close/>
                <a:moveTo>
                  <a:pt x="2628900" y="7315200"/>
                </a:moveTo>
                <a:cubicBezTo>
                  <a:pt x="2933700" y="6642100"/>
                  <a:pt x="3263900" y="5880100"/>
                  <a:pt x="3263900" y="4000500"/>
                </a:cubicBezTo>
                <a:lnTo>
                  <a:pt x="3263900" y="1574800"/>
                </a:lnTo>
                <a:lnTo>
                  <a:pt x="5638800" y="1574800"/>
                </a:lnTo>
                <a:lnTo>
                  <a:pt x="5638800" y="73152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Freeform 551"/>
          <p:cNvSpPr/>
          <p:nvPr/>
        </p:nvSpPr>
        <p:spPr>
          <a:xfrm rot="0" flipH="0" flipV="0">
            <a:off x="8346131" y="4330696"/>
            <a:ext cx="193889" cy="152497"/>
          </a:xfrm>
          <a:custGeom>
            <a:pathLst>
              <a:path w="11303000" h="8890000">
                <a:moveTo>
                  <a:pt x="4749800" y="8890000"/>
                </a:moveTo>
                <a:lnTo>
                  <a:pt x="6553200" y="8890000"/>
                </a:lnTo>
                <a:lnTo>
                  <a:pt x="6553200" y="5232400"/>
                </a:lnTo>
                <a:lnTo>
                  <a:pt x="7632700" y="5232400"/>
                </a:lnTo>
                <a:lnTo>
                  <a:pt x="9486900" y="8890000"/>
                </a:lnTo>
                <a:lnTo>
                  <a:pt x="11303000" y="8890000"/>
                </a:lnTo>
                <a:lnTo>
                  <a:pt x="11303000" y="8293100"/>
                </a:lnTo>
                <a:lnTo>
                  <a:pt x="9169400" y="4318000"/>
                </a:lnTo>
                <a:lnTo>
                  <a:pt x="11125200" y="596900"/>
                </a:lnTo>
                <a:lnTo>
                  <a:pt x="11125200" y="0"/>
                </a:lnTo>
                <a:lnTo>
                  <a:pt x="9474200" y="0"/>
                </a:lnTo>
                <a:lnTo>
                  <a:pt x="7594600" y="3657600"/>
                </a:lnTo>
                <a:lnTo>
                  <a:pt x="6553200" y="3657600"/>
                </a:lnTo>
                <a:lnTo>
                  <a:pt x="6553200" y="0"/>
                </a:lnTo>
                <a:lnTo>
                  <a:pt x="4749800" y="0"/>
                </a:lnTo>
                <a:lnTo>
                  <a:pt x="4749800" y="3657600"/>
                </a:lnTo>
                <a:lnTo>
                  <a:pt x="3708400" y="3657600"/>
                </a:lnTo>
                <a:lnTo>
                  <a:pt x="1828800" y="0"/>
                </a:lnTo>
                <a:lnTo>
                  <a:pt x="177800" y="0"/>
                </a:lnTo>
                <a:lnTo>
                  <a:pt x="177800" y="596900"/>
                </a:lnTo>
                <a:lnTo>
                  <a:pt x="2133600" y="4318000"/>
                </a:lnTo>
                <a:lnTo>
                  <a:pt x="0" y="8293100"/>
                </a:lnTo>
                <a:lnTo>
                  <a:pt x="0" y="8890000"/>
                </a:lnTo>
                <a:lnTo>
                  <a:pt x="1816100" y="8890000"/>
                </a:lnTo>
                <a:lnTo>
                  <a:pt x="3670300" y="5232400"/>
                </a:lnTo>
                <a:lnTo>
                  <a:pt x="4749800" y="5232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Freeform 552"/>
          <p:cNvSpPr/>
          <p:nvPr/>
        </p:nvSpPr>
        <p:spPr>
          <a:xfrm rot="0" flipH="0" flipV="0">
            <a:off x="8565292" y="4330696"/>
            <a:ext cx="99776" cy="152497"/>
          </a:xfrm>
          <a:custGeom>
            <a:pathLst>
              <a:path w="5816600" h="8890000">
                <a:moveTo>
                  <a:pt x="0" y="8890000"/>
                </a:moveTo>
                <a:lnTo>
                  <a:pt x="5816600" y="8890000"/>
                </a:lnTo>
                <a:lnTo>
                  <a:pt x="5816600" y="7315200"/>
                </a:lnTo>
                <a:lnTo>
                  <a:pt x="1803400" y="7315200"/>
                </a:lnTo>
                <a:lnTo>
                  <a:pt x="1803400" y="5181600"/>
                </a:lnTo>
                <a:lnTo>
                  <a:pt x="5207000" y="5181600"/>
                </a:lnTo>
                <a:lnTo>
                  <a:pt x="5207000" y="3683000"/>
                </a:lnTo>
                <a:lnTo>
                  <a:pt x="1803400" y="3683000"/>
                </a:lnTo>
                <a:lnTo>
                  <a:pt x="1803400" y="1574800"/>
                </a:lnTo>
                <a:lnTo>
                  <a:pt x="5791200" y="1574800"/>
                </a:lnTo>
                <a:lnTo>
                  <a:pt x="579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Freeform 553"/>
          <p:cNvSpPr/>
          <p:nvPr/>
        </p:nvSpPr>
        <p:spPr>
          <a:xfrm rot="0" flipH="0" flipV="0">
            <a:off x="8679446" y="4330696"/>
            <a:ext cx="116551" cy="152497"/>
          </a:xfrm>
          <a:custGeom>
            <a:pathLst>
              <a:path w="6794500" h="8890000">
                <a:moveTo>
                  <a:pt x="2501900" y="8890000"/>
                </a:moveTo>
                <a:lnTo>
                  <a:pt x="4305300" y="8890000"/>
                </a:lnTo>
                <a:lnTo>
                  <a:pt x="4305300" y="1574800"/>
                </a:lnTo>
                <a:lnTo>
                  <a:pt x="6794500" y="1574800"/>
                </a:lnTo>
                <a:lnTo>
                  <a:pt x="6794500" y="0"/>
                </a:lnTo>
                <a:lnTo>
                  <a:pt x="0" y="0"/>
                </a:lnTo>
                <a:lnTo>
                  <a:pt x="0" y="1574800"/>
                </a:lnTo>
                <a:lnTo>
                  <a:pt x="2501900" y="1574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Freeform 554"/>
          <p:cNvSpPr/>
          <p:nvPr/>
        </p:nvSpPr>
        <p:spPr>
          <a:xfrm rot="0" flipH="0" flipV="0">
            <a:off x="8870068" y="4330696"/>
            <a:ext cx="116333" cy="152497"/>
          </a:xfrm>
          <a:custGeom>
            <a:pathLst>
              <a:path w="6781800" h="8890000">
                <a:moveTo>
                  <a:pt x="0" y="8890000"/>
                </a:moveTo>
                <a:lnTo>
                  <a:pt x="1803400" y="8890000"/>
                </a:lnTo>
                <a:lnTo>
                  <a:pt x="1803400" y="1574800"/>
                </a:lnTo>
                <a:lnTo>
                  <a:pt x="4978400" y="1574800"/>
                </a:lnTo>
                <a:lnTo>
                  <a:pt x="49784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Freeform 555"/>
          <p:cNvSpPr/>
          <p:nvPr/>
        </p:nvSpPr>
        <p:spPr>
          <a:xfrm rot="0" flipH="0" flipV="0">
            <a:off x="9024744" y="4330696"/>
            <a:ext cx="111976" cy="152497"/>
          </a:xfrm>
          <a:custGeom>
            <a:pathLst>
              <a:path w="6527800" h="8890000">
                <a:moveTo>
                  <a:pt x="0" y="8890000"/>
                </a:moveTo>
                <a:lnTo>
                  <a:pt x="1803400" y="8890000"/>
                </a:lnTo>
                <a:lnTo>
                  <a:pt x="1803400" y="5600700"/>
                </a:lnTo>
                <a:lnTo>
                  <a:pt x="3975100" y="5600700"/>
                </a:lnTo>
                <a:cubicBezTo>
                  <a:pt x="5575300" y="5600700"/>
                  <a:pt x="6527800" y="4508500"/>
                  <a:pt x="6527800" y="2806700"/>
                </a:cubicBezTo>
                <a:cubicBezTo>
                  <a:pt x="6527800" y="1092200"/>
                  <a:pt x="5575300" y="0"/>
                  <a:pt x="3975100" y="0"/>
                </a:cubicBezTo>
                <a:lnTo>
                  <a:pt x="0" y="0"/>
                </a:lnTo>
                <a:close/>
                <a:moveTo>
                  <a:pt x="1803400" y="4025900"/>
                </a:moveTo>
                <a:lnTo>
                  <a:pt x="1803400" y="1574800"/>
                </a:lnTo>
                <a:lnTo>
                  <a:pt x="3644900" y="1574800"/>
                </a:lnTo>
                <a:cubicBezTo>
                  <a:pt x="4178300" y="1574800"/>
                  <a:pt x="4699000" y="1943100"/>
                  <a:pt x="4699000" y="2794000"/>
                </a:cubicBezTo>
                <a:cubicBezTo>
                  <a:pt x="4699000" y="3657600"/>
                  <a:pt x="4178300" y="4025900"/>
                  <a:pt x="3644900" y="40259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Freeform 556"/>
          <p:cNvSpPr/>
          <p:nvPr/>
        </p:nvSpPr>
        <p:spPr>
          <a:xfrm rot="0" flipH="0" flipV="0">
            <a:off x="9160903" y="4327428"/>
            <a:ext cx="121562" cy="159032"/>
          </a:xfrm>
          <a:custGeom>
            <a:pathLst>
              <a:path w="7086600" h="9271000">
                <a:moveTo>
                  <a:pt x="3543300" y="7620000"/>
                </a:moveTo>
                <a:cubicBezTo>
                  <a:pt x="2336800" y="7620000"/>
                  <a:pt x="1803400" y="6908800"/>
                  <a:pt x="1803400" y="6146800"/>
                </a:cubicBezTo>
                <a:lnTo>
                  <a:pt x="1803400" y="3124200"/>
                </a:lnTo>
                <a:cubicBezTo>
                  <a:pt x="1803400" y="2362200"/>
                  <a:pt x="2336800" y="1651000"/>
                  <a:pt x="3543300" y="1651000"/>
                </a:cubicBezTo>
                <a:cubicBezTo>
                  <a:pt x="4749800" y="1651000"/>
                  <a:pt x="5283200" y="2362200"/>
                  <a:pt x="5283200" y="3124200"/>
                </a:cubicBezTo>
                <a:lnTo>
                  <a:pt x="5283200" y="6146800"/>
                </a:lnTo>
                <a:cubicBezTo>
                  <a:pt x="5283200" y="6908800"/>
                  <a:pt x="4749800" y="7620000"/>
                  <a:pt x="3543300" y="7620000"/>
                </a:cubicBezTo>
                <a:close/>
                <a:moveTo>
                  <a:pt x="3543300" y="9271000"/>
                </a:moveTo>
                <a:cubicBezTo>
                  <a:pt x="5715000" y="9271000"/>
                  <a:pt x="7086600" y="8089900"/>
                  <a:pt x="7086600" y="6057900"/>
                </a:cubicBezTo>
                <a:lnTo>
                  <a:pt x="7086600" y="3213100"/>
                </a:lnTo>
                <a:cubicBezTo>
                  <a:pt x="7086600" y="1181100"/>
                  <a:pt x="5715000" y="0"/>
                  <a:pt x="3543300" y="0"/>
                </a:cubicBezTo>
                <a:cubicBezTo>
                  <a:pt x="1384300" y="0"/>
                  <a:pt x="0" y="1181100"/>
                  <a:pt x="0" y="3213100"/>
                </a:cubicBezTo>
                <a:lnTo>
                  <a:pt x="0" y="6057900"/>
                </a:lnTo>
                <a:cubicBezTo>
                  <a:pt x="0" y="8089900"/>
                  <a:pt x="1384300" y="9271000"/>
                  <a:pt x="3543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Freeform 557"/>
          <p:cNvSpPr/>
          <p:nvPr/>
        </p:nvSpPr>
        <p:spPr>
          <a:xfrm rot="0" flipH="0" flipV="0">
            <a:off x="9316450" y="4330696"/>
            <a:ext cx="99776" cy="152497"/>
          </a:xfrm>
          <a:custGeom>
            <a:pathLst>
              <a:path w="5816600" h="8890000">
                <a:moveTo>
                  <a:pt x="0" y="8890000"/>
                </a:moveTo>
                <a:lnTo>
                  <a:pt x="5816600" y="8890000"/>
                </a:lnTo>
                <a:lnTo>
                  <a:pt x="5816600" y="7315200"/>
                </a:lnTo>
                <a:lnTo>
                  <a:pt x="1803400" y="7315200"/>
                </a:lnTo>
                <a:lnTo>
                  <a:pt x="1803400" y="5181600"/>
                </a:lnTo>
                <a:lnTo>
                  <a:pt x="5207000" y="5181600"/>
                </a:lnTo>
                <a:lnTo>
                  <a:pt x="5207000" y="3683000"/>
                </a:lnTo>
                <a:lnTo>
                  <a:pt x="1803400" y="3683000"/>
                </a:lnTo>
                <a:lnTo>
                  <a:pt x="1803400" y="1574800"/>
                </a:lnTo>
                <a:lnTo>
                  <a:pt x="5791200" y="1574800"/>
                </a:lnTo>
                <a:lnTo>
                  <a:pt x="579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Freeform 558"/>
          <p:cNvSpPr/>
          <p:nvPr/>
        </p:nvSpPr>
        <p:spPr>
          <a:xfrm rot="0" flipH="0" flipV="0">
            <a:off x="9445854" y="4330696"/>
            <a:ext cx="115897" cy="152497"/>
          </a:xfrm>
          <a:custGeom>
            <a:pathLst>
              <a:path w="6756400" h="8890000">
                <a:moveTo>
                  <a:pt x="0" y="8890000"/>
                </a:moveTo>
                <a:lnTo>
                  <a:pt x="1803400" y="8890000"/>
                </a:lnTo>
                <a:lnTo>
                  <a:pt x="1803400" y="5232400"/>
                </a:lnTo>
                <a:lnTo>
                  <a:pt x="2743200" y="5232400"/>
                </a:lnTo>
                <a:lnTo>
                  <a:pt x="4965700" y="8890000"/>
                </a:lnTo>
                <a:lnTo>
                  <a:pt x="6756400" y="8890000"/>
                </a:lnTo>
                <a:lnTo>
                  <a:pt x="6756400" y="8293100"/>
                </a:lnTo>
                <a:lnTo>
                  <a:pt x="4318000" y="4343400"/>
                </a:lnTo>
                <a:lnTo>
                  <a:pt x="6565900" y="596900"/>
                </a:lnTo>
                <a:lnTo>
                  <a:pt x="6565900" y="0"/>
                </a:lnTo>
                <a:lnTo>
                  <a:pt x="4889500" y="0"/>
                </a:lnTo>
                <a:lnTo>
                  <a:pt x="2743200" y="3657600"/>
                </a:lnTo>
                <a:lnTo>
                  <a:pt x="1803400" y="3657600"/>
                </a:lnTo>
                <a:lnTo>
                  <a:pt x="1803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Freeform 559"/>
          <p:cNvSpPr/>
          <p:nvPr/>
        </p:nvSpPr>
        <p:spPr>
          <a:xfrm rot="0" flipH="0" flipV="0">
            <a:off x="9569377" y="4330696"/>
            <a:ext cx="116551" cy="152497"/>
          </a:xfrm>
          <a:custGeom>
            <a:pathLst>
              <a:path w="6794500" h="8890000">
                <a:moveTo>
                  <a:pt x="2501900" y="8890000"/>
                </a:moveTo>
                <a:lnTo>
                  <a:pt x="4305300" y="8890000"/>
                </a:lnTo>
                <a:lnTo>
                  <a:pt x="4305300" y="1574800"/>
                </a:lnTo>
                <a:lnTo>
                  <a:pt x="6794500" y="1574800"/>
                </a:lnTo>
                <a:lnTo>
                  <a:pt x="6794500" y="0"/>
                </a:lnTo>
                <a:lnTo>
                  <a:pt x="0" y="0"/>
                </a:lnTo>
                <a:lnTo>
                  <a:pt x="0" y="1574800"/>
                </a:lnTo>
                <a:lnTo>
                  <a:pt x="2501900" y="1574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Freeform 560"/>
          <p:cNvSpPr/>
          <p:nvPr/>
        </p:nvSpPr>
        <p:spPr>
          <a:xfrm rot="0" flipH="0" flipV="0">
            <a:off x="9693771" y="4330696"/>
            <a:ext cx="135940" cy="152497"/>
          </a:xfrm>
          <a:custGeom>
            <a:pathLst>
              <a:path w="7924800" h="8890000">
                <a:moveTo>
                  <a:pt x="0" y="8890000"/>
                </a:moveTo>
                <a:lnTo>
                  <a:pt x="1663700" y="8890000"/>
                </a:lnTo>
                <a:lnTo>
                  <a:pt x="2400300" y="6807200"/>
                </a:lnTo>
                <a:lnTo>
                  <a:pt x="5435600" y="6807200"/>
                </a:lnTo>
                <a:lnTo>
                  <a:pt x="6146800" y="8890000"/>
                </a:lnTo>
                <a:lnTo>
                  <a:pt x="7924800" y="8890000"/>
                </a:lnTo>
                <a:lnTo>
                  <a:pt x="7924800" y="8293100"/>
                </a:lnTo>
                <a:lnTo>
                  <a:pt x="4838700" y="0"/>
                </a:lnTo>
                <a:lnTo>
                  <a:pt x="3073400" y="0"/>
                </a:lnTo>
                <a:lnTo>
                  <a:pt x="0" y="8293100"/>
                </a:lnTo>
                <a:close/>
                <a:moveTo>
                  <a:pt x="2933700" y="5308600"/>
                </a:moveTo>
                <a:lnTo>
                  <a:pt x="3924300" y="2413000"/>
                </a:lnTo>
                <a:lnTo>
                  <a:pt x="4889500" y="5308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Freeform 561"/>
          <p:cNvSpPr/>
          <p:nvPr/>
        </p:nvSpPr>
        <p:spPr>
          <a:xfrm rot="0" flipH="0" flipV="0">
            <a:off x="9848447" y="4369038"/>
            <a:ext cx="31153" cy="114155"/>
          </a:xfrm>
          <a:custGeom>
            <a:pathLst>
              <a:path w="1816100" h="6654800">
                <a:moveTo>
                  <a:pt x="0" y="6654800"/>
                </a:moveTo>
                <a:lnTo>
                  <a:pt x="1816100" y="6654800"/>
                </a:lnTo>
                <a:lnTo>
                  <a:pt x="1816100" y="4838700"/>
                </a:lnTo>
                <a:lnTo>
                  <a:pt x="0" y="4838700"/>
                </a:lnTo>
                <a:close/>
                <a:moveTo>
                  <a:pt x="0" y="1816100"/>
                </a:moveTo>
                <a:lnTo>
                  <a:pt x="1816100" y="1816100"/>
                </a:lnTo>
                <a:lnTo>
                  <a:pt x="1816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562"/>
          <p:cNvSpPr/>
          <p:nvPr/>
        </p:nvSpPr>
        <p:spPr>
          <a:xfrm rot="0" flipH="0" flipV="0">
            <a:off x="1362974" y="2904323"/>
            <a:ext cx="8067195" cy="318413"/>
          </a:xfrm>
          <a:prstGeom prst="rect">
            <a:avLst/>
          </a:prstGeom>
        </p:spPr>
      </p:sp>
      <p:sp>
        <p:nvSpPr>
          <p:cNvPr id="563" name="Freeform 563"/>
          <p:cNvSpPr/>
          <p:nvPr/>
        </p:nvSpPr>
        <p:spPr>
          <a:xfrm rot="0" flipH="0" flipV="0">
            <a:off x="1382145" y="3013381"/>
            <a:ext cx="116333" cy="152497"/>
          </a:xfrm>
          <a:custGeom>
            <a:pathLst>
              <a:path w="6781800" h="8890000">
                <a:moveTo>
                  <a:pt x="0" y="8890000"/>
                </a:moveTo>
                <a:lnTo>
                  <a:pt x="1803400" y="8890000"/>
                </a:lnTo>
                <a:lnTo>
                  <a:pt x="1803400" y="1574800"/>
                </a:lnTo>
                <a:lnTo>
                  <a:pt x="4978400" y="1574800"/>
                </a:lnTo>
                <a:lnTo>
                  <a:pt x="49784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Freeform 564"/>
          <p:cNvSpPr/>
          <p:nvPr/>
        </p:nvSpPr>
        <p:spPr>
          <a:xfrm rot="0" flipH="0" flipV="0">
            <a:off x="1536821" y="3013381"/>
            <a:ext cx="111976" cy="152497"/>
          </a:xfrm>
          <a:custGeom>
            <a:pathLst>
              <a:path w="6527800" h="8890000">
                <a:moveTo>
                  <a:pt x="0" y="8890000"/>
                </a:moveTo>
                <a:lnTo>
                  <a:pt x="1803400" y="8890000"/>
                </a:lnTo>
                <a:lnTo>
                  <a:pt x="1803400" y="5600700"/>
                </a:lnTo>
                <a:lnTo>
                  <a:pt x="3975100" y="5600700"/>
                </a:lnTo>
                <a:cubicBezTo>
                  <a:pt x="5575300" y="5600700"/>
                  <a:pt x="6527800" y="4508500"/>
                  <a:pt x="6527800" y="2806700"/>
                </a:cubicBezTo>
                <a:cubicBezTo>
                  <a:pt x="6527800" y="1092200"/>
                  <a:pt x="5575300" y="0"/>
                  <a:pt x="3975100" y="0"/>
                </a:cubicBezTo>
                <a:lnTo>
                  <a:pt x="0" y="0"/>
                </a:lnTo>
                <a:close/>
                <a:moveTo>
                  <a:pt x="1803400" y="4025900"/>
                </a:moveTo>
                <a:lnTo>
                  <a:pt x="1803400" y="1574800"/>
                </a:lnTo>
                <a:lnTo>
                  <a:pt x="3644900" y="1574800"/>
                </a:lnTo>
                <a:cubicBezTo>
                  <a:pt x="4178300" y="1574800"/>
                  <a:pt x="4699000" y="1943100"/>
                  <a:pt x="4699000" y="2794000"/>
                </a:cubicBezTo>
                <a:cubicBezTo>
                  <a:pt x="4699000" y="3657600"/>
                  <a:pt x="4178300" y="4025900"/>
                  <a:pt x="3644900" y="40259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Freeform 565"/>
          <p:cNvSpPr/>
          <p:nvPr/>
        </p:nvSpPr>
        <p:spPr>
          <a:xfrm rot="0" flipH="0" flipV="0">
            <a:off x="1672979" y="3010113"/>
            <a:ext cx="121562" cy="159032"/>
          </a:xfrm>
          <a:custGeom>
            <a:pathLst>
              <a:path w="7086600" h="9271000">
                <a:moveTo>
                  <a:pt x="3543300" y="7620000"/>
                </a:moveTo>
                <a:cubicBezTo>
                  <a:pt x="2336800" y="7620000"/>
                  <a:pt x="1803400" y="6908800"/>
                  <a:pt x="1803400" y="6146800"/>
                </a:cubicBezTo>
                <a:lnTo>
                  <a:pt x="1803400" y="3124200"/>
                </a:lnTo>
                <a:cubicBezTo>
                  <a:pt x="1803400" y="2362200"/>
                  <a:pt x="2336800" y="1651000"/>
                  <a:pt x="3543300" y="1651000"/>
                </a:cubicBezTo>
                <a:cubicBezTo>
                  <a:pt x="4749800" y="1651000"/>
                  <a:pt x="5283200" y="2362200"/>
                  <a:pt x="5283200" y="3124200"/>
                </a:cubicBezTo>
                <a:lnTo>
                  <a:pt x="5283200" y="6146800"/>
                </a:lnTo>
                <a:cubicBezTo>
                  <a:pt x="5283200" y="6908800"/>
                  <a:pt x="4749800" y="7620000"/>
                  <a:pt x="3543300" y="7620000"/>
                </a:cubicBezTo>
                <a:close/>
                <a:moveTo>
                  <a:pt x="3543300" y="9271000"/>
                </a:moveTo>
                <a:cubicBezTo>
                  <a:pt x="5715000" y="9271000"/>
                  <a:pt x="7086600" y="8089900"/>
                  <a:pt x="7086600" y="6057900"/>
                </a:cubicBezTo>
                <a:lnTo>
                  <a:pt x="7086600" y="3213100"/>
                </a:lnTo>
                <a:cubicBezTo>
                  <a:pt x="7086600" y="1181100"/>
                  <a:pt x="5715000" y="0"/>
                  <a:pt x="3543300" y="0"/>
                </a:cubicBezTo>
                <a:cubicBezTo>
                  <a:pt x="1384300" y="0"/>
                  <a:pt x="0" y="1181100"/>
                  <a:pt x="0" y="3213100"/>
                </a:cubicBezTo>
                <a:lnTo>
                  <a:pt x="0" y="6057900"/>
                </a:lnTo>
                <a:cubicBezTo>
                  <a:pt x="0" y="8089900"/>
                  <a:pt x="1384300" y="9271000"/>
                  <a:pt x="3543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Freeform 566"/>
          <p:cNvSpPr/>
          <p:nvPr/>
        </p:nvSpPr>
        <p:spPr>
          <a:xfrm rot="0" flipH="0" flipV="0">
            <a:off x="1828526" y="3013381"/>
            <a:ext cx="132236" cy="182561"/>
          </a:xfrm>
          <a:custGeom>
            <a:pathLst>
              <a:path w="7708900" h="10642600">
                <a:moveTo>
                  <a:pt x="6057900" y="10642600"/>
                </a:moveTo>
                <a:lnTo>
                  <a:pt x="7708900" y="10642600"/>
                </a:lnTo>
                <a:lnTo>
                  <a:pt x="7708900" y="7315200"/>
                </a:lnTo>
                <a:lnTo>
                  <a:pt x="6705600" y="7315200"/>
                </a:lnTo>
                <a:lnTo>
                  <a:pt x="6705600" y="0"/>
                </a:lnTo>
                <a:lnTo>
                  <a:pt x="4902200" y="0"/>
                </a:lnTo>
                <a:lnTo>
                  <a:pt x="4902200" y="7315200"/>
                </a:lnTo>
                <a:lnTo>
                  <a:pt x="1803400" y="7315200"/>
                </a:lnTo>
                <a:lnTo>
                  <a:pt x="1803400" y="0"/>
                </a:lnTo>
                <a:lnTo>
                  <a:pt x="0" y="0"/>
                </a:lnTo>
                <a:lnTo>
                  <a:pt x="0" y="8890000"/>
                </a:lnTo>
                <a:lnTo>
                  <a:pt x="6057900" y="8890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Freeform 567"/>
          <p:cNvSpPr/>
          <p:nvPr/>
        </p:nvSpPr>
        <p:spPr>
          <a:xfrm rot="0" flipH="0" flipV="0">
            <a:off x="1987123" y="3013381"/>
            <a:ext cx="99776" cy="152497"/>
          </a:xfrm>
          <a:custGeom>
            <a:pathLst>
              <a:path w="5816600" h="8890000">
                <a:moveTo>
                  <a:pt x="0" y="8890000"/>
                </a:moveTo>
                <a:lnTo>
                  <a:pt x="5816600" y="8890000"/>
                </a:lnTo>
                <a:lnTo>
                  <a:pt x="5816600" y="7315200"/>
                </a:lnTo>
                <a:lnTo>
                  <a:pt x="1803400" y="7315200"/>
                </a:lnTo>
                <a:lnTo>
                  <a:pt x="1803400" y="5181600"/>
                </a:lnTo>
                <a:lnTo>
                  <a:pt x="5207000" y="5181600"/>
                </a:lnTo>
                <a:lnTo>
                  <a:pt x="5207000" y="3683000"/>
                </a:lnTo>
                <a:lnTo>
                  <a:pt x="1803400" y="3683000"/>
                </a:lnTo>
                <a:lnTo>
                  <a:pt x="1803400" y="1574800"/>
                </a:lnTo>
                <a:lnTo>
                  <a:pt x="5791200" y="1574800"/>
                </a:lnTo>
                <a:lnTo>
                  <a:pt x="579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Freeform 568"/>
          <p:cNvSpPr/>
          <p:nvPr/>
        </p:nvSpPr>
        <p:spPr>
          <a:xfrm rot="0" flipH="0" flipV="0">
            <a:off x="2116528" y="3013381"/>
            <a:ext cx="117640" cy="152497"/>
          </a:xfrm>
          <a:custGeom>
            <a:pathLst>
              <a:path w="6858000" h="8890000">
                <a:moveTo>
                  <a:pt x="0" y="8890000"/>
                </a:moveTo>
                <a:lnTo>
                  <a:pt x="1803400" y="8890000"/>
                </a:lnTo>
                <a:lnTo>
                  <a:pt x="1803400" y="5232400"/>
                </a:lnTo>
                <a:lnTo>
                  <a:pt x="5054600" y="5232400"/>
                </a:lnTo>
                <a:lnTo>
                  <a:pt x="5054600" y="8890000"/>
                </a:lnTo>
                <a:lnTo>
                  <a:pt x="6858000" y="8890000"/>
                </a:lnTo>
                <a:lnTo>
                  <a:pt x="6858000" y="0"/>
                </a:lnTo>
                <a:lnTo>
                  <a:pt x="5054600" y="0"/>
                </a:lnTo>
                <a:lnTo>
                  <a:pt x="5054600" y="3657600"/>
                </a:lnTo>
                <a:lnTo>
                  <a:pt x="1803400" y="3657600"/>
                </a:lnTo>
                <a:lnTo>
                  <a:pt x="1803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Freeform 569"/>
          <p:cNvSpPr/>
          <p:nvPr/>
        </p:nvSpPr>
        <p:spPr>
          <a:xfrm rot="0" flipH="0" flipV="0">
            <a:off x="2257261" y="3013381"/>
            <a:ext cx="116551" cy="152497"/>
          </a:xfrm>
          <a:custGeom>
            <a:pathLst>
              <a:path w="6794500" h="8890000">
                <a:moveTo>
                  <a:pt x="2501900" y="8890000"/>
                </a:moveTo>
                <a:lnTo>
                  <a:pt x="4305300" y="8890000"/>
                </a:lnTo>
                <a:lnTo>
                  <a:pt x="4305300" y="1574800"/>
                </a:lnTo>
                <a:lnTo>
                  <a:pt x="6794500" y="1574800"/>
                </a:lnTo>
                <a:lnTo>
                  <a:pt x="6794500" y="0"/>
                </a:lnTo>
                <a:lnTo>
                  <a:pt x="0" y="0"/>
                </a:lnTo>
                <a:lnTo>
                  <a:pt x="0" y="1574800"/>
                </a:lnTo>
                <a:lnTo>
                  <a:pt x="2501900" y="1574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Freeform 570"/>
          <p:cNvSpPr/>
          <p:nvPr/>
        </p:nvSpPr>
        <p:spPr>
          <a:xfrm rot="0" flipH="0" flipV="0">
            <a:off x="2396905" y="3013381"/>
            <a:ext cx="117640" cy="152497"/>
          </a:xfrm>
          <a:custGeom>
            <a:pathLst>
              <a:path w="6858000" h="8890000">
                <a:moveTo>
                  <a:pt x="0" y="8890000"/>
                </a:moveTo>
                <a:lnTo>
                  <a:pt x="1803400" y="8890000"/>
                </a:lnTo>
                <a:lnTo>
                  <a:pt x="1803400" y="5232400"/>
                </a:lnTo>
                <a:lnTo>
                  <a:pt x="5054600" y="5232400"/>
                </a:lnTo>
                <a:lnTo>
                  <a:pt x="5054600" y="8890000"/>
                </a:lnTo>
                <a:lnTo>
                  <a:pt x="6858000" y="8890000"/>
                </a:lnTo>
                <a:lnTo>
                  <a:pt x="6858000" y="0"/>
                </a:lnTo>
                <a:lnTo>
                  <a:pt x="5054600" y="0"/>
                </a:lnTo>
                <a:lnTo>
                  <a:pt x="5054600" y="3657600"/>
                </a:lnTo>
                <a:lnTo>
                  <a:pt x="1803400" y="3657600"/>
                </a:lnTo>
                <a:lnTo>
                  <a:pt x="1803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Freeform 571"/>
          <p:cNvSpPr/>
          <p:nvPr/>
        </p:nvSpPr>
        <p:spPr>
          <a:xfrm rot="0" flipH="0" flipV="0">
            <a:off x="2537638" y="3013381"/>
            <a:ext cx="135940" cy="152497"/>
          </a:xfrm>
          <a:custGeom>
            <a:pathLst>
              <a:path w="7924800" h="8890000">
                <a:moveTo>
                  <a:pt x="0" y="8890000"/>
                </a:moveTo>
                <a:lnTo>
                  <a:pt x="1663700" y="8890000"/>
                </a:lnTo>
                <a:lnTo>
                  <a:pt x="2400300" y="6807200"/>
                </a:lnTo>
                <a:lnTo>
                  <a:pt x="5435600" y="6807200"/>
                </a:lnTo>
                <a:lnTo>
                  <a:pt x="6146800" y="8890000"/>
                </a:lnTo>
                <a:lnTo>
                  <a:pt x="7924800" y="8890000"/>
                </a:lnTo>
                <a:lnTo>
                  <a:pt x="7924800" y="8293100"/>
                </a:lnTo>
                <a:lnTo>
                  <a:pt x="4838700" y="0"/>
                </a:lnTo>
                <a:lnTo>
                  <a:pt x="3073400" y="0"/>
                </a:lnTo>
                <a:lnTo>
                  <a:pt x="0" y="8293100"/>
                </a:lnTo>
                <a:close/>
                <a:moveTo>
                  <a:pt x="2933700" y="5308600"/>
                </a:moveTo>
                <a:lnTo>
                  <a:pt x="3924300" y="2413000"/>
                </a:lnTo>
                <a:lnTo>
                  <a:pt x="4889500" y="5308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Freeform 572"/>
          <p:cNvSpPr/>
          <p:nvPr/>
        </p:nvSpPr>
        <p:spPr>
          <a:xfrm rot="0" flipH="0" flipV="0">
            <a:off x="2685996" y="3013381"/>
            <a:ext cx="114372" cy="152497"/>
          </a:xfrm>
          <a:custGeom>
            <a:pathLst>
              <a:path w="6667500" h="8890000">
                <a:moveTo>
                  <a:pt x="0" y="8890000"/>
                </a:moveTo>
                <a:lnTo>
                  <a:pt x="1676400" y="8890000"/>
                </a:lnTo>
                <a:lnTo>
                  <a:pt x="3429000" y="5715000"/>
                </a:lnTo>
                <a:lnTo>
                  <a:pt x="4864100" y="5715000"/>
                </a:lnTo>
                <a:lnTo>
                  <a:pt x="4864100" y="8890000"/>
                </a:lnTo>
                <a:lnTo>
                  <a:pt x="6667500" y="8890000"/>
                </a:lnTo>
                <a:lnTo>
                  <a:pt x="6667500" y="0"/>
                </a:lnTo>
                <a:lnTo>
                  <a:pt x="2959100" y="0"/>
                </a:lnTo>
                <a:cubicBezTo>
                  <a:pt x="1143000" y="0"/>
                  <a:pt x="190500" y="1117600"/>
                  <a:pt x="190500" y="2908300"/>
                </a:cubicBezTo>
                <a:cubicBezTo>
                  <a:pt x="190500" y="4127500"/>
                  <a:pt x="762000" y="5029200"/>
                  <a:pt x="1676400" y="5473700"/>
                </a:cubicBezTo>
                <a:lnTo>
                  <a:pt x="0" y="8293100"/>
                </a:lnTo>
                <a:close/>
                <a:moveTo>
                  <a:pt x="3416300" y="4191000"/>
                </a:moveTo>
                <a:cubicBezTo>
                  <a:pt x="2578100" y="4191000"/>
                  <a:pt x="2032000" y="3835400"/>
                  <a:pt x="2032000" y="2870200"/>
                </a:cubicBezTo>
                <a:cubicBezTo>
                  <a:pt x="2032000" y="1930400"/>
                  <a:pt x="2514600" y="1574800"/>
                  <a:pt x="3352800" y="1574800"/>
                </a:cubicBezTo>
                <a:lnTo>
                  <a:pt x="4864100" y="1574800"/>
                </a:lnTo>
                <a:lnTo>
                  <a:pt x="4864100" y="4191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Freeform 573"/>
          <p:cNvSpPr/>
          <p:nvPr/>
        </p:nvSpPr>
        <p:spPr>
          <a:xfrm rot="0" flipH="0" flipV="0">
            <a:off x="2885332" y="3010113"/>
            <a:ext cx="116551" cy="159032"/>
          </a:xfrm>
          <a:custGeom>
            <a:pathLst>
              <a:path w="6794500" h="9271000">
                <a:moveTo>
                  <a:pt x="3492500" y="9271000"/>
                </a:moveTo>
                <a:cubicBezTo>
                  <a:pt x="5245100" y="9271000"/>
                  <a:pt x="6794500" y="8356600"/>
                  <a:pt x="6794500" y="6159500"/>
                </a:cubicBezTo>
                <a:lnTo>
                  <a:pt x="6794500" y="6032500"/>
                </a:lnTo>
                <a:lnTo>
                  <a:pt x="4991100" y="6032500"/>
                </a:lnTo>
                <a:lnTo>
                  <a:pt x="4991100" y="6159500"/>
                </a:lnTo>
                <a:cubicBezTo>
                  <a:pt x="4991100" y="7239000"/>
                  <a:pt x="4203700" y="7620000"/>
                  <a:pt x="3378200" y="7620000"/>
                </a:cubicBezTo>
                <a:cubicBezTo>
                  <a:pt x="2311400" y="7620000"/>
                  <a:pt x="1803400" y="7073900"/>
                  <a:pt x="1803400" y="6197600"/>
                </a:cubicBezTo>
                <a:lnTo>
                  <a:pt x="1803400" y="3073400"/>
                </a:lnTo>
                <a:cubicBezTo>
                  <a:pt x="1803400" y="2197100"/>
                  <a:pt x="2311400" y="1651000"/>
                  <a:pt x="3378200" y="1651000"/>
                </a:cubicBezTo>
                <a:cubicBezTo>
                  <a:pt x="4203700" y="1651000"/>
                  <a:pt x="4991100" y="2057400"/>
                  <a:pt x="4991100" y="3111500"/>
                </a:cubicBezTo>
                <a:lnTo>
                  <a:pt x="4991100" y="3238500"/>
                </a:lnTo>
                <a:lnTo>
                  <a:pt x="6794500" y="3238500"/>
                </a:lnTo>
                <a:lnTo>
                  <a:pt x="6794500" y="3111500"/>
                </a:lnTo>
                <a:cubicBezTo>
                  <a:pt x="6794500" y="914400"/>
                  <a:pt x="5245100" y="0"/>
                  <a:pt x="3492500" y="0"/>
                </a:cubicBezTo>
                <a:cubicBezTo>
                  <a:pt x="1231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31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Freeform 574"/>
          <p:cNvSpPr/>
          <p:nvPr/>
        </p:nvSpPr>
        <p:spPr>
          <a:xfrm rot="0" flipH="0" flipV="0">
            <a:off x="3018441" y="3013381"/>
            <a:ext cx="116551" cy="152497"/>
          </a:xfrm>
          <a:custGeom>
            <a:pathLst>
              <a:path w="6794500" h="8890000">
                <a:moveTo>
                  <a:pt x="2501900" y="8890000"/>
                </a:moveTo>
                <a:lnTo>
                  <a:pt x="4305300" y="8890000"/>
                </a:lnTo>
                <a:lnTo>
                  <a:pt x="4305300" y="1574800"/>
                </a:lnTo>
                <a:lnTo>
                  <a:pt x="6794500" y="1574800"/>
                </a:lnTo>
                <a:lnTo>
                  <a:pt x="6794500" y="0"/>
                </a:lnTo>
                <a:lnTo>
                  <a:pt x="0" y="0"/>
                </a:lnTo>
                <a:lnTo>
                  <a:pt x="0" y="1574800"/>
                </a:lnTo>
                <a:lnTo>
                  <a:pt x="2501900" y="1574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Freeform 575"/>
          <p:cNvSpPr/>
          <p:nvPr/>
        </p:nvSpPr>
        <p:spPr>
          <a:xfrm rot="0" flipH="0" flipV="0">
            <a:off x="3142835" y="3013381"/>
            <a:ext cx="135940" cy="152497"/>
          </a:xfrm>
          <a:custGeom>
            <a:pathLst>
              <a:path w="7924800" h="8890000">
                <a:moveTo>
                  <a:pt x="0" y="8890000"/>
                </a:moveTo>
                <a:lnTo>
                  <a:pt x="1663700" y="8890000"/>
                </a:lnTo>
                <a:lnTo>
                  <a:pt x="2400300" y="6807200"/>
                </a:lnTo>
                <a:lnTo>
                  <a:pt x="5435600" y="6807200"/>
                </a:lnTo>
                <a:lnTo>
                  <a:pt x="6146800" y="8890000"/>
                </a:lnTo>
                <a:lnTo>
                  <a:pt x="7924800" y="8890000"/>
                </a:lnTo>
                <a:lnTo>
                  <a:pt x="7924800" y="8293100"/>
                </a:lnTo>
                <a:lnTo>
                  <a:pt x="4838700" y="0"/>
                </a:lnTo>
                <a:lnTo>
                  <a:pt x="3073400" y="0"/>
                </a:lnTo>
                <a:lnTo>
                  <a:pt x="0" y="8293100"/>
                </a:lnTo>
                <a:close/>
                <a:moveTo>
                  <a:pt x="2933700" y="5308600"/>
                </a:moveTo>
                <a:lnTo>
                  <a:pt x="3924300" y="2413000"/>
                </a:lnTo>
                <a:lnTo>
                  <a:pt x="4889500" y="5308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Freeform 576"/>
          <p:cNvSpPr/>
          <p:nvPr/>
        </p:nvSpPr>
        <p:spPr>
          <a:xfrm rot="0" flipH="0" flipV="0">
            <a:off x="3301868" y="3013381"/>
            <a:ext cx="115680" cy="152497"/>
          </a:xfrm>
          <a:custGeom>
            <a:pathLst>
              <a:path w="6743700" h="8890000">
                <a:moveTo>
                  <a:pt x="0" y="8890000"/>
                </a:moveTo>
                <a:lnTo>
                  <a:pt x="4114800" y="8890000"/>
                </a:lnTo>
                <a:cubicBezTo>
                  <a:pt x="5740400" y="8890000"/>
                  <a:pt x="6743700" y="8064500"/>
                  <a:pt x="6743700" y="6388100"/>
                </a:cubicBezTo>
                <a:cubicBezTo>
                  <a:pt x="6743700" y="5156200"/>
                  <a:pt x="6134100" y="4597400"/>
                  <a:pt x="5397500" y="4279900"/>
                </a:cubicBezTo>
                <a:cubicBezTo>
                  <a:pt x="6057900" y="3911600"/>
                  <a:pt x="6388100" y="3314700"/>
                  <a:pt x="6388100" y="2451100"/>
                </a:cubicBezTo>
                <a:cubicBezTo>
                  <a:pt x="6388100" y="825500"/>
                  <a:pt x="5372100" y="0"/>
                  <a:pt x="3759200" y="0"/>
                </a:cubicBezTo>
                <a:lnTo>
                  <a:pt x="0" y="0"/>
                </a:lnTo>
                <a:close/>
                <a:moveTo>
                  <a:pt x="1803400" y="3695700"/>
                </a:moveTo>
                <a:lnTo>
                  <a:pt x="1803400" y="1574800"/>
                </a:lnTo>
                <a:lnTo>
                  <a:pt x="3657600" y="1574800"/>
                </a:lnTo>
                <a:cubicBezTo>
                  <a:pt x="4127500" y="1574800"/>
                  <a:pt x="4572000" y="1892300"/>
                  <a:pt x="4572000" y="2628900"/>
                </a:cubicBezTo>
                <a:cubicBezTo>
                  <a:pt x="4572000" y="3378200"/>
                  <a:pt x="4127500" y="3695700"/>
                  <a:pt x="3657600" y="3695700"/>
                </a:cubicBezTo>
                <a:close/>
                <a:moveTo>
                  <a:pt x="1803400" y="7315200"/>
                </a:moveTo>
                <a:lnTo>
                  <a:pt x="1803400" y="5194300"/>
                </a:lnTo>
                <a:lnTo>
                  <a:pt x="4025900" y="5194300"/>
                </a:lnTo>
                <a:cubicBezTo>
                  <a:pt x="4495800" y="5194300"/>
                  <a:pt x="4940300" y="5511800"/>
                  <a:pt x="4940300" y="6248400"/>
                </a:cubicBezTo>
                <a:cubicBezTo>
                  <a:pt x="4940300" y="6997700"/>
                  <a:pt x="4495800" y="7315200"/>
                  <a:pt x="4025900" y="73152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Freeform 577"/>
          <p:cNvSpPr/>
          <p:nvPr/>
        </p:nvSpPr>
        <p:spPr>
          <a:xfrm rot="0" flipH="0" flipV="0">
            <a:off x="3447176" y="3013381"/>
            <a:ext cx="115897" cy="152497"/>
          </a:xfrm>
          <a:custGeom>
            <a:pathLst>
              <a:path w="6756400" h="8890000">
                <a:moveTo>
                  <a:pt x="0" y="8890000"/>
                </a:moveTo>
                <a:lnTo>
                  <a:pt x="1803400" y="8890000"/>
                </a:lnTo>
                <a:lnTo>
                  <a:pt x="1803400" y="5232400"/>
                </a:lnTo>
                <a:lnTo>
                  <a:pt x="2743200" y="5232400"/>
                </a:lnTo>
                <a:lnTo>
                  <a:pt x="4965700" y="8890000"/>
                </a:lnTo>
                <a:lnTo>
                  <a:pt x="6756400" y="8890000"/>
                </a:lnTo>
                <a:lnTo>
                  <a:pt x="6756400" y="8293100"/>
                </a:lnTo>
                <a:lnTo>
                  <a:pt x="4318000" y="4343400"/>
                </a:lnTo>
                <a:lnTo>
                  <a:pt x="6565900" y="596900"/>
                </a:lnTo>
                <a:lnTo>
                  <a:pt x="6565900" y="0"/>
                </a:lnTo>
                <a:lnTo>
                  <a:pt x="4889500" y="0"/>
                </a:lnTo>
                <a:lnTo>
                  <a:pt x="2743200" y="3657600"/>
                </a:lnTo>
                <a:lnTo>
                  <a:pt x="1803400" y="3657600"/>
                </a:lnTo>
                <a:lnTo>
                  <a:pt x="1803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Freeform 578"/>
          <p:cNvSpPr/>
          <p:nvPr/>
        </p:nvSpPr>
        <p:spPr>
          <a:xfrm rot="0" flipH="0" flipV="0">
            <a:off x="3570698" y="3013381"/>
            <a:ext cx="135940" cy="152497"/>
          </a:xfrm>
          <a:custGeom>
            <a:pathLst>
              <a:path w="7924800" h="8890000">
                <a:moveTo>
                  <a:pt x="0" y="8890000"/>
                </a:moveTo>
                <a:lnTo>
                  <a:pt x="1663700" y="8890000"/>
                </a:lnTo>
                <a:lnTo>
                  <a:pt x="2400300" y="6807200"/>
                </a:lnTo>
                <a:lnTo>
                  <a:pt x="5435600" y="6807200"/>
                </a:lnTo>
                <a:lnTo>
                  <a:pt x="6146800" y="8890000"/>
                </a:lnTo>
                <a:lnTo>
                  <a:pt x="7924800" y="8890000"/>
                </a:lnTo>
                <a:lnTo>
                  <a:pt x="7924800" y="8293100"/>
                </a:lnTo>
                <a:lnTo>
                  <a:pt x="4838700" y="0"/>
                </a:lnTo>
                <a:lnTo>
                  <a:pt x="3073400" y="0"/>
                </a:lnTo>
                <a:lnTo>
                  <a:pt x="0" y="8293100"/>
                </a:lnTo>
                <a:close/>
                <a:moveTo>
                  <a:pt x="2933700" y="5308600"/>
                </a:moveTo>
                <a:lnTo>
                  <a:pt x="3924300" y="2413000"/>
                </a:lnTo>
                <a:lnTo>
                  <a:pt x="4889500" y="5308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Freeform 579"/>
          <p:cNvSpPr/>
          <p:nvPr/>
        </p:nvSpPr>
        <p:spPr>
          <a:xfrm rot="0" flipH="0" flipV="0">
            <a:off x="3725374" y="3051723"/>
            <a:ext cx="31153" cy="114155"/>
          </a:xfrm>
          <a:custGeom>
            <a:pathLst>
              <a:path w="1816100" h="6654800">
                <a:moveTo>
                  <a:pt x="0" y="6654800"/>
                </a:moveTo>
                <a:lnTo>
                  <a:pt x="1816100" y="6654800"/>
                </a:lnTo>
                <a:lnTo>
                  <a:pt x="1816100" y="4838700"/>
                </a:lnTo>
                <a:lnTo>
                  <a:pt x="0" y="4838700"/>
                </a:lnTo>
                <a:close/>
                <a:moveTo>
                  <a:pt x="0" y="1816100"/>
                </a:moveTo>
                <a:lnTo>
                  <a:pt x="1816100" y="1816100"/>
                </a:lnTo>
                <a:lnTo>
                  <a:pt x="1816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0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Freeform 580"/>
          <p:cNvSpPr/>
          <p:nvPr/>
        </p:nvSpPr>
        <p:spPr>
          <a:xfrm rot="0" flipH="0" flipV="0">
            <a:off x="6959059" y="2983082"/>
            <a:ext cx="116551" cy="159032"/>
          </a:xfrm>
          <a:custGeom>
            <a:pathLst>
              <a:path w="6794500" h="9271000">
                <a:moveTo>
                  <a:pt x="3492500" y="9271000"/>
                </a:moveTo>
                <a:cubicBezTo>
                  <a:pt x="5245100" y="9271000"/>
                  <a:pt x="6794500" y="8356600"/>
                  <a:pt x="6794500" y="6159500"/>
                </a:cubicBezTo>
                <a:lnTo>
                  <a:pt x="6794500" y="6032500"/>
                </a:lnTo>
                <a:lnTo>
                  <a:pt x="4991100" y="6032500"/>
                </a:lnTo>
                <a:lnTo>
                  <a:pt x="4991100" y="6159500"/>
                </a:lnTo>
                <a:cubicBezTo>
                  <a:pt x="4991100" y="7239000"/>
                  <a:pt x="4203700" y="7620000"/>
                  <a:pt x="3378200" y="7620000"/>
                </a:cubicBezTo>
                <a:cubicBezTo>
                  <a:pt x="2311400" y="7620000"/>
                  <a:pt x="1803400" y="7073900"/>
                  <a:pt x="1803400" y="6197600"/>
                </a:cubicBezTo>
                <a:lnTo>
                  <a:pt x="1803400" y="3073400"/>
                </a:lnTo>
                <a:cubicBezTo>
                  <a:pt x="1803400" y="2197100"/>
                  <a:pt x="2311400" y="1651000"/>
                  <a:pt x="3378200" y="1651000"/>
                </a:cubicBezTo>
                <a:cubicBezTo>
                  <a:pt x="4203700" y="1651000"/>
                  <a:pt x="4991100" y="2057400"/>
                  <a:pt x="4991100" y="3111500"/>
                </a:cubicBezTo>
                <a:lnTo>
                  <a:pt x="4991100" y="3238500"/>
                </a:lnTo>
                <a:lnTo>
                  <a:pt x="6794500" y="3238500"/>
                </a:lnTo>
                <a:lnTo>
                  <a:pt x="6794500" y="3111500"/>
                </a:lnTo>
                <a:cubicBezTo>
                  <a:pt x="6794500" y="914400"/>
                  <a:pt x="5245100" y="0"/>
                  <a:pt x="3492500" y="0"/>
                </a:cubicBezTo>
                <a:cubicBezTo>
                  <a:pt x="1231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31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Freeform 581"/>
          <p:cNvSpPr/>
          <p:nvPr/>
        </p:nvSpPr>
        <p:spPr>
          <a:xfrm rot="0" flipH="0" flipV="0">
            <a:off x="7103061" y="2983082"/>
            <a:ext cx="121562" cy="159032"/>
          </a:xfrm>
          <a:custGeom>
            <a:pathLst>
              <a:path w="7086600" h="9271000">
                <a:moveTo>
                  <a:pt x="3543300" y="7620000"/>
                </a:moveTo>
                <a:cubicBezTo>
                  <a:pt x="2336800" y="7620000"/>
                  <a:pt x="1803400" y="6908800"/>
                  <a:pt x="1803400" y="6146800"/>
                </a:cubicBezTo>
                <a:lnTo>
                  <a:pt x="1803400" y="3124200"/>
                </a:lnTo>
                <a:cubicBezTo>
                  <a:pt x="1803400" y="2362200"/>
                  <a:pt x="2336800" y="1651000"/>
                  <a:pt x="3543300" y="1651000"/>
                </a:cubicBezTo>
                <a:cubicBezTo>
                  <a:pt x="4749800" y="1651000"/>
                  <a:pt x="5283200" y="2362200"/>
                  <a:pt x="5283200" y="3124200"/>
                </a:cubicBezTo>
                <a:lnTo>
                  <a:pt x="5283200" y="6146800"/>
                </a:lnTo>
                <a:cubicBezTo>
                  <a:pt x="5283200" y="6908800"/>
                  <a:pt x="4749800" y="7620000"/>
                  <a:pt x="3543300" y="7620000"/>
                </a:cubicBezTo>
                <a:close/>
                <a:moveTo>
                  <a:pt x="3543300" y="9271000"/>
                </a:moveTo>
                <a:cubicBezTo>
                  <a:pt x="5715000" y="9271000"/>
                  <a:pt x="7086600" y="8089900"/>
                  <a:pt x="7086600" y="6057900"/>
                </a:cubicBezTo>
                <a:lnTo>
                  <a:pt x="7086600" y="3213100"/>
                </a:lnTo>
                <a:cubicBezTo>
                  <a:pt x="7086600" y="1181100"/>
                  <a:pt x="5715000" y="0"/>
                  <a:pt x="3543300" y="0"/>
                </a:cubicBezTo>
                <a:cubicBezTo>
                  <a:pt x="1384300" y="0"/>
                  <a:pt x="0" y="1181100"/>
                  <a:pt x="0" y="3213100"/>
                </a:cubicBezTo>
                <a:lnTo>
                  <a:pt x="0" y="6057900"/>
                </a:lnTo>
                <a:cubicBezTo>
                  <a:pt x="0" y="8089900"/>
                  <a:pt x="1384300" y="9271000"/>
                  <a:pt x="3543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Freeform 582"/>
          <p:cNvSpPr/>
          <p:nvPr/>
        </p:nvSpPr>
        <p:spPr>
          <a:xfrm rot="0" flipH="0" flipV="0">
            <a:off x="7249894" y="2981122"/>
            <a:ext cx="171886" cy="160339"/>
          </a:xfrm>
          <a:custGeom>
            <a:pathLst>
              <a:path w="10020300" h="9347200">
                <a:moveTo>
                  <a:pt x="4102100" y="9347200"/>
                </a:moveTo>
                <a:lnTo>
                  <a:pt x="5905500" y="9347200"/>
                </a:lnTo>
                <a:lnTo>
                  <a:pt x="5905500" y="8216900"/>
                </a:lnTo>
                <a:lnTo>
                  <a:pt x="6413500" y="8216900"/>
                </a:lnTo>
                <a:cubicBezTo>
                  <a:pt x="8280400" y="8216900"/>
                  <a:pt x="10020300" y="7124700"/>
                  <a:pt x="10020300" y="5054600"/>
                </a:cubicBezTo>
                <a:lnTo>
                  <a:pt x="10020300" y="4140200"/>
                </a:lnTo>
                <a:cubicBezTo>
                  <a:pt x="10020300" y="2070100"/>
                  <a:pt x="8280400" y="977900"/>
                  <a:pt x="6413500" y="977900"/>
                </a:cubicBezTo>
                <a:lnTo>
                  <a:pt x="5905500" y="977900"/>
                </a:lnTo>
                <a:lnTo>
                  <a:pt x="5905500" y="0"/>
                </a:lnTo>
                <a:lnTo>
                  <a:pt x="4102100" y="0"/>
                </a:lnTo>
                <a:lnTo>
                  <a:pt x="4102100" y="977900"/>
                </a:lnTo>
                <a:lnTo>
                  <a:pt x="3606800" y="977900"/>
                </a:lnTo>
                <a:cubicBezTo>
                  <a:pt x="1727200" y="977900"/>
                  <a:pt x="0" y="2070100"/>
                  <a:pt x="0" y="4140200"/>
                </a:cubicBezTo>
                <a:lnTo>
                  <a:pt x="0" y="5054600"/>
                </a:lnTo>
                <a:cubicBezTo>
                  <a:pt x="0" y="7124700"/>
                  <a:pt x="1727200" y="8216900"/>
                  <a:pt x="3606800" y="8216900"/>
                </a:cubicBezTo>
                <a:lnTo>
                  <a:pt x="4102100" y="8216900"/>
                </a:lnTo>
                <a:close/>
                <a:moveTo>
                  <a:pt x="3530600" y="6642100"/>
                </a:moveTo>
                <a:cubicBezTo>
                  <a:pt x="2463800" y="6642100"/>
                  <a:pt x="1803400" y="5867400"/>
                  <a:pt x="1803400" y="5016500"/>
                </a:cubicBezTo>
                <a:lnTo>
                  <a:pt x="1803400" y="4165600"/>
                </a:lnTo>
                <a:cubicBezTo>
                  <a:pt x="1803400" y="3314700"/>
                  <a:pt x="2463800" y="2552700"/>
                  <a:pt x="3530600" y="2552700"/>
                </a:cubicBezTo>
                <a:lnTo>
                  <a:pt x="4102100" y="2552700"/>
                </a:lnTo>
                <a:lnTo>
                  <a:pt x="4102100" y="6642100"/>
                </a:lnTo>
                <a:close/>
                <a:moveTo>
                  <a:pt x="5905500" y="6642100"/>
                </a:moveTo>
                <a:lnTo>
                  <a:pt x="5905500" y="2552700"/>
                </a:lnTo>
                <a:lnTo>
                  <a:pt x="6489700" y="2552700"/>
                </a:lnTo>
                <a:cubicBezTo>
                  <a:pt x="7556500" y="2552700"/>
                  <a:pt x="8216900" y="3314700"/>
                  <a:pt x="8216900" y="4165600"/>
                </a:cubicBezTo>
                <a:lnTo>
                  <a:pt x="8216900" y="5016500"/>
                </a:lnTo>
                <a:cubicBezTo>
                  <a:pt x="8216900" y="5867400"/>
                  <a:pt x="7556500" y="6642100"/>
                  <a:pt x="6489700" y="6642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Freeform 583"/>
          <p:cNvSpPr/>
          <p:nvPr/>
        </p:nvSpPr>
        <p:spPr>
          <a:xfrm rot="0" flipH="0" flipV="0">
            <a:off x="7451408" y="2986350"/>
            <a:ext cx="118730" cy="152497"/>
          </a:xfrm>
          <a:custGeom>
            <a:pathLst>
              <a:path w="6921500" h="8890000">
                <a:moveTo>
                  <a:pt x="0" y="8890000"/>
                </a:moveTo>
                <a:lnTo>
                  <a:pt x="1651000" y="8890000"/>
                </a:lnTo>
                <a:lnTo>
                  <a:pt x="5118100" y="3225800"/>
                </a:lnTo>
                <a:lnTo>
                  <a:pt x="5118100" y="8890000"/>
                </a:lnTo>
                <a:lnTo>
                  <a:pt x="6921500" y="8890000"/>
                </a:lnTo>
                <a:lnTo>
                  <a:pt x="6921500" y="0"/>
                </a:lnTo>
                <a:lnTo>
                  <a:pt x="5270500" y="0"/>
                </a:lnTo>
                <a:lnTo>
                  <a:pt x="1803400" y="5664200"/>
                </a:lnTo>
                <a:lnTo>
                  <a:pt x="1803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Freeform 584"/>
          <p:cNvSpPr/>
          <p:nvPr/>
        </p:nvSpPr>
        <p:spPr>
          <a:xfrm rot="0" flipH="0" flipV="0">
            <a:off x="7608480" y="2986350"/>
            <a:ext cx="117640" cy="152497"/>
          </a:xfrm>
          <a:custGeom>
            <a:pathLst>
              <a:path w="6858000" h="8890000">
                <a:moveTo>
                  <a:pt x="0" y="8890000"/>
                </a:moveTo>
                <a:lnTo>
                  <a:pt x="1803400" y="8890000"/>
                </a:lnTo>
                <a:lnTo>
                  <a:pt x="1803400" y="5232400"/>
                </a:lnTo>
                <a:lnTo>
                  <a:pt x="5054600" y="5232400"/>
                </a:lnTo>
                <a:lnTo>
                  <a:pt x="5054600" y="8890000"/>
                </a:lnTo>
                <a:lnTo>
                  <a:pt x="6858000" y="8890000"/>
                </a:lnTo>
                <a:lnTo>
                  <a:pt x="6858000" y="0"/>
                </a:lnTo>
                <a:lnTo>
                  <a:pt x="5054600" y="0"/>
                </a:lnTo>
                <a:lnTo>
                  <a:pt x="5054600" y="3657600"/>
                </a:lnTo>
                <a:lnTo>
                  <a:pt x="1803400" y="3657600"/>
                </a:lnTo>
                <a:lnTo>
                  <a:pt x="1803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Freeform 585"/>
          <p:cNvSpPr/>
          <p:nvPr/>
        </p:nvSpPr>
        <p:spPr>
          <a:xfrm rot="0" flipH="0" flipV="0">
            <a:off x="7749213" y="2986350"/>
            <a:ext cx="135940" cy="152497"/>
          </a:xfrm>
          <a:custGeom>
            <a:pathLst>
              <a:path w="7924800" h="8890000">
                <a:moveTo>
                  <a:pt x="0" y="8890000"/>
                </a:moveTo>
                <a:lnTo>
                  <a:pt x="1663700" y="8890000"/>
                </a:lnTo>
                <a:lnTo>
                  <a:pt x="2400300" y="6807200"/>
                </a:lnTo>
                <a:lnTo>
                  <a:pt x="5435600" y="6807200"/>
                </a:lnTo>
                <a:lnTo>
                  <a:pt x="6146800" y="8890000"/>
                </a:lnTo>
                <a:lnTo>
                  <a:pt x="7924800" y="8890000"/>
                </a:lnTo>
                <a:lnTo>
                  <a:pt x="7924800" y="8293100"/>
                </a:lnTo>
                <a:lnTo>
                  <a:pt x="4838700" y="0"/>
                </a:lnTo>
                <a:lnTo>
                  <a:pt x="3073400" y="0"/>
                </a:lnTo>
                <a:lnTo>
                  <a:pt x="0" y="8293100"/>
                </a:lnTo>
                <a:close/>
                <a:moveTo>
                  <a:pt x="2933700" y="5308600"/>
                </a:moveTo>
                <a:lnTo>
                  <a:pt x="3924300" y="2413000"/>
                </a:lnTo>
                <a:lnTo>
                  <a:pt x="4889500" y="5308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Freeform 586"/>
          <p:cNvSpPr/>
          <p:nvPr/>
        </p:nvSpPr>
        <p:spPr>
          <a:xfrm rot="0" flipH="0" flipV="0">
            <a:off x="7908246" y="2986350"/>
            <a:ext cx="117640" cy="152497"/>
          </a:xfrm>
          <a:custGeom>
            <a:pathLst>
              <a:path w="6858000" h="8890000">
                <a:moveTo>
                  <a:pt x="0" y="8890000"/>
                </a:moveTo>
                <a:lnTo>
                  <a:pt x="1803400" y="8890000"/>
                </a:lnTo>
                <a:lnTo>
                  <a:pt x="1803400" y="5232400"/>
                </a:lnTo>
                <a:lnTo>
                  <a:pt x="5054600" y="5232400"/>
                </a:lnTo>
                <a:lnTo>
                  <a:pt x="5054600" y="8890000"/>
                </a:lnTo>
                <a:lnTo>
                  <a:pt x="6858000" y="8890000"/>
                </a:lnTo>
                <a:lnTo>
                  <a:pt x="6858000" y="0"/>
                </a:lnTo>
                <a:lnTo>
                  <a:pt x="5054600" y="0"/>
                </a:lnTo>
                <a:lnTo>
                  <a:pt x="5054600" y="3657600"/>
                </a:lnTo>
                <a:lnTo>
                  <a:pt x="1803400" y="3657600"/>
                </a:lnTo>
                <a:lnTo>
                  <a:pt x="1803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Freeform 587"/>
          <p:cNvSpPr/>
          <p:nvPr/>
        </p:nvSpPr>
        <p:spPr>
          <a:xfrm rot="0" flipH="0" flipV="0">
            <a:off x="8059872" y="2983082"/>
            <a:ext cx="116551" cy="159032"/>
          </a:xfrm>
          <a:custGeom>
            <a:pathLst>
              <a:path w="6794500" h="9271000">
                <a:moveTo>
                  <a:pt x="3492500" y="9271000"/>
                </a:moveTo>
                <a:cubicBezTo>
                  <a:pt x="5245100" y="9271000"/>
                  <a:pt x="6794500" y="8356600"/>
                  <a:pt x="6794500" y="6159500"/>
                </a:cubicBezTo>
                <a:lnTo>
                  <a:pt x="6794500" y="6032500"/>
                </a:lnTo>
                <a:lnTo>
                  <a:pt x="4991100" y="6032500"/>
                </a:lnTo>
                <a:lnTo>
                  <a:pt x="4991100" y="6159500"/>
                </a:lnTo>
                <a:cubicBezTo>
                  <a:pt x="4991100" y="7239000"/>
                  <a:pt x="4203700" y="7620000"/>
                  <a:pt x="3378200" y="7620000"/>
                </a:cubicBezTo>
                <a:cubicBezTo>
                  <a:pt x="2311400" y="7620000"/>
                  <a:pt x="1803400" y="7073900"/>
                  <a:pt x="1803400" y="6197600"/>
                </a:cubicBezTo>
                <a:lnTo>
                  <a:pt x="1803400" y="3073400"/>
                </a:lnTo>
                <a:cubicBezTo>
                  <a:pt x="1803400" y="2197100"/>
                  <a:pt x="2311400" y="1651000"/>
                  <a:pt x="3378200" y="1651000"/>
                </a:cubicBezTo>
                <a:cubicBezTo>
                  <a:pt x="4203700" y="1651000"/>
                  <a:pt x="4991100" y="2057400"/>
                  <a:pt x="4991100" y="3111500"/>
                </a:cubicBezTo>
                <a:lnTo>
                  <a:pt x="4991100" y="3238500"/>
                </a:lnTo>
                <a:lnTo>
                  <a:pt x="6794500" y="3238500"/>
                </a:lnTo>
                <a:lnTo>
                  <a:pt x="6794500" y="3111500"/>
                </a:lnTo>
                <a:cubicBezTo>
                  <a:pt x="6794500" y="914400"/>
                  <a:pt x="5245100" y="0"/>
                  <a:pt x="3492500" y="0"/>
                </a:cubicBezTo>
                <a:cubicBezTo>
                  <a:pt x="1231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31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Freeform 588"/>
          <p:cNvSpPr/>
          <p:nvPr/>
        </p:nvSpPr>
        <p:spPr>
          <a:xfrm rot="0" flipH="0" flipV="0">
            <a:off x="8208230" y="2986350"/>
            <a:ext cx="118730" cy="152497"/>
          </a:xfrm>
          <a:custGeom>
            <a:pathLst>
              <a:path w="6921500" h="8890000">
                <a:moveTo>
                  <a:pt x="0" y="8890000"/>
                </a:moveTo>
                <a:lnTo>
                  <a:pt x="1651000" y="8890000"/>
                </a:lnTo>
                <a:lnTo>
                  <a:pt x="5118100" y="3225800"/>
                </a:lnTo>
                <a:lnTo>
                  <a:pt x="5118100" y="8890000"/>
                </a:lnTo>
                <a:lnTo>
                  <a:pt x="6921500" y="8890000"/>
                </a:lnTo>
                <a:lnTo>
                  <a:pt x="6921500" y="0"/>
                </a:lnTo>
                <a:lnTo>
                  <a:pt x="5270500" y="0"/>
                </a:lnTo>
                <a:lnTo>
                  <a:pt x="1803400" y="5664200"/>
                </a:lnTo>
                <a:lnTo>
                  <a:pt x="1803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Freeform 589"/>
          <p:cNvSpPr/>
          <p:nvPr/>
        </p:nvSpPr>
        <p:spPr>
          <a:xfrm rot="0" flipH="0" flipV="0">
            <a:off x="8365302" y="2986350"/>
            <a:ext cx="111976" cy="152497"/>
          </a:xfrm>
          <a:custGeom>
            <a:pathLst>
              <a:path w="6527800" h="8890000">
                <a:moveTo>
                  <a:pt x="0" y="8890000"/>
                </a:moveTo>
                <a:lnTo>
                  <a:pt x="1803400" y="8890000"/>
                </a:lnTo>
                <a:lnTo>
                  <a:pt x="1803400" y="5600700"/>
                </a:lnTo>
                <a:lnTo>
                  <a:pt x="3975100" y="5600700"/>
                </a:lnTo>
                <a:cubicBezTo>
                  <a:pt x="5575300" y="5600700"/>
                  <a:pt x="6527800" y="4508500"/>
                  <a:pt x="6527800" y="2806700"/>
                </a:cubicBezTo>
                <a:cubicBezTo>
                  <a:pt x="6527800" y="1092200"/>
                  <a:pt x="5575300" y="0"/>
                  <a:pt x="3975100" y="0"/>
                </a:cubicBezTo>
                <a:lnTo>
                  <a:pt x="0" y="0"/>
                </a:lnTo>
                <a:close/>
                <a:moveTo>
                  <a:pt x="1803400" y="4025900"/>
                </a:moveTo>
                <a:lnTo>
                  <a:pt x="1803400" y="1574800"/>
                </a:lnTo>
                <a:lnTo>
                  <a:pt x="3644900" y="1574800"/>
                </a:lnTo>
                <a:cubicBezTo>
                  <a:pt x="4178300" y="1574800"/>
                  <a:pt x="4699000" y="1943100"/>
                  <a:pt x="4699000" y="2794000"/>
                </a:cubicBezTo>
                <a:cubicBezTo>
                  <a:pt x="4699000" y="3657600"/>
                  <a:pt x="4178300" y="4025900"/>
                  <a:pt x="3644900" y="40259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Freeform 590"/>
          <p:cNvSpPr/>
          <p:nvPr/>
        </p:nvSpPr>
        <p:spPr>
          <a:xfrm rot="0" flipH="0" flipV="0">
            <a:off x="8501461" y="2983082"/>
            <a:ext cx="121562" cy="159032"/>
          </a:xfrm>
          <a:custGeom>
            <a:pathLst>
              <a:path w="7086600" h="9271000">
                <a:moveTo>
                  <a:pt x="3543300" y="7620000"/>
                </a:moveTo>
                <a:cubicBezTo>
                  <a:pt x="2336800" y="7620000"/>
                  <a:pt x="1803400" y="6908800"/>
                  <a:pt x="1803400" y="6146800"/>
                </a:cubicBezTo>
                <a:lnTo>
                  <a:pt x="1803400" y="3124200"/>
                </a:lnTo>
                <a:cubicBezTo>
                  <a:pt x="1803400" y="2362200"/>
                  <a:pt x="2336800" y="1651000"/>
                  <a:pt x="3543300" y="1651000"/>
                </a:cubicBezTo>
                <a:cubicBezTo>
                  <a:pt x="4749800" y="1651000"/>
                  <a:pt x="5283200" y="2362200"/>
                  <a:pt x="5283200" y="3124200"/>
                </a:cubicBezTo>
                <a:lnTo>
                  <a:pt x="5283200" y="6146800"/>
                </a:lnTo>
                <a:cubicBezTo>
                  <a:pt x="5283200" y="6908800"/>
                  <a:pt x="4749800" y="7620000"/>
                  <a:pt x="3543300" y="7620000"/>
                </a:cubicBezTo>
                <a:close/>
                <a:moveTo>
                  <a:pt x="3543300" y="9271000"/>
                </a:moveTo>
                <a:cubicBezTo>
                  <a:pt x="5715000" y="9271000"/>
                  <a:pt x="7086600" y="8089900"/>
                  <a:pt x="7086600" y="6057900"/>
                </a:cubicBezTo>
                <a:lnTo>
                  <a:pt x="7086600" y="3213100"/>
                </a:lnTo>
                <a:cubicBezTo>
                  <a:pt x="7086600" y="1181100"/>
                  <a:pt x="5715000" y="0"/>
                  <a:pt x="3543300" y="0"/>
                </a:cubicBezTo>
                <a:cubicBezTo>
                  <a:pt x="1384300" y="0"/>
                  <a:pt x="0" y="1181100"/>
                  <a:pt x="0" y="3213100"/>
                </a:cubicBezTo>
                <a:lnTo>
                  <a:pt x="0" y="6057900"/>
                </a:lnTo>
                <a:cubicBezTo>
                  <a:pt x="0" y="8089900"/>
                  <a:pt x="1384300" y="9271000"/>
                  <a:pt x="3543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Freeform 591"/>
          <p:cNvSpPr/>
          <p:nvPr/>
        </p:nvSpPr>
        <p:spPr>
          <a:xfrm rot="0" flipH="0" flipV="0">
            <a:off x="8657008" y="2986350"/>
            <a:ext cx="115680" cy="152497"/>
          </a:xfrm>
          <a:custGeom>
            <a:pathLst>
              <a:path w="6743700" h="8890000">
                <a:moveTo>
                  <a:pt x="0" y="8890000"/>
                </a:moveTo>
                <a:lnTo>
                  <a:pt x="4114800" y="8890000"/>
                </a:lnTo>
                <a:cubicBezTo>
                  <a:pt x="5740400" y="8890000"/>
                  <a:pt x="6743700" y="8064500"/>
                  <a:pt x="6743700" y="6388100"/>
                </a:cubicBezTo>
                <a:cubicBezTo>
                  <a:pt x="6743700" y="5156200"/>
                  <a:pt x="6134100" y="4597400"/>
                  <a:pt x="5397500" y="4279900"/>
                </a:cubicBezTo>
                <a:cubicBezTo>
                  <a:pt x="6057900" y="3911600"/>
                  <a:pt x="6388100" y="3314700"/>
                  <a:pt x="6388100" y="2451100"/>
                </a:cubicBezTo>
                <a:cubicBezTo>
                  <a:pt x="6388100" y="825500"/>
                  <a:pt x="5372100" y="0"/>
                  <a:pt x="3759200" y="0"/>
                </a:cubicBezTo>
                <a:lnTo>
                  <a:pt x="0" y="0"/>
                </a:lnTo>
                <a:close/>
                <a:moveTo>
                  <a:pt x="1803400" y="3695700"/>
                </a:moveTo>
                <a:lnTo>
                  <a:pt x="1803400" y="1574800"/>
                </a:lnTo>
                <a:lnTo>
                  <a:pt x="3657600" y="1574800"/>
                </a:lnTo>
                <a:cubicBezTo>
                  <a:pt x="4127500" y="1574800"/>
                  <a:pt x="4572000" y="1892300"/>
                  <a:pt x="4572000" y="2628900"/>
                </a:cubicBezTo>
                <a:cubicBezTo>
                  <a:pt x="4572000" y="3378200"/>
                  <a:pt x="4127500" y="3695700"/>
                  <a:pt x="3657600" y="3695700"/>
                </a:cubicBezTo>
                <a:close/>
                <a:moveTo>
                  <a:pt x="1803400" y="7315200"/>
                </a:moveTo>
                <a:lnTo>
                  <a:pt x="1803400" y="5194300"/>
                </a:lnTo>
                <a:lnTo>
                  <a:pt x="4025900" y="5194300"/>
                </a:lnTo>
                <a:cubicBezTo>
                  <a:pt x="4495800" y="5194300"/>
                  <a:pt x="4940300" y="5511800"/>
                  <a:pt x="4940300" y="6248400"/>
                </a:cubicBezTo>
                <a:cubicBezTo>
                  <a:pt x="4940300" y="6997700"/>
                  <a:pt x="4495800" y="7315200"/>
                  <a:pt x="4025900" y="73152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Freeform 592"/>
          <p:cNvSpPr/>
          <p:nvPr/>
        </p:nvSpPr>
        <p:spPr>
          <a:xfrm rot="0" flipH="0" flipV="0">
            <a:off x="8787066" y="2986350"/>
            <a:ext cx="135940" cy="152497"/>
          </a:xfrm>
          <a:custGeom>
            <a:pathLst>
              <a:path w="7924800" h="8890000">
                <a:moveTo>
                  <a:pt x="0" y="8890000"/>
                </a:moveTo>
                <a:lnTo>
                  <a:pt x="1663700" y="8890000"/>
                </a:lnTo>
                <a:lnTo>
                  <a:pt x="2400300" y="6807200"/>
                </a:lnTo>
                <a:lnTo>
                  <a:pt x="5435600" y="6807200"/>
                </a:lnTo>
                <a:lnTo>
                  <a:pt x="6146800" y="8890000"/>
                </a:lnTo>
                <a:lnTo>
                  <a:pt x="7924800" y="8890000"/>
                </a:lnTo>
                <a:lnTo>
                  <a:pt x="7924800" y="8293100"/>
                </a:lnTo>
                <a:lnTo>
                  <a:pt x="4838700" y="0"/>
                </a:lnTo>
                <a:lnTo>
                  <a:pt x="3073400" y="0"/>
                </a:lnTo>
                <a:lnTo>
                  <a:pt x="0" y="8293100"/>
                </a:lnTo>
                <a:close/>
                <a:moveTo>
                  <a:pt x="2933700" y="5308600"/>
                </a:moveTo>
                <a:lnTo>
                  <a:pt x="3924300" y="2413000"/>
                </a:lnTo>
                <a:lnTo>
                  <a:pt x="4889500" y="5308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Freeform 593"/>
          <p:cNvSpPr/>
          <p:nvPr/>
        </p:nvSpPr>
        <p:spPr>
          <a:xfrm rot="0" flipH="0" flipV="0">
            <a:off x="8946099" y="2986350"/>
            <a:ext cx="117640" cy="152497"/>
          </a:xfrm>
          <a:custGeom>
            <a:pathLst>
              <a:path w="6858000" h="8890000">
                <a:moveTo>
                  <a:pt x="0" y="8890000"/>
                </a:moveTo>
                <a:lnTo>
                  <a:pt x="1803400" y="8890000"/>
                </a:lnTo>
                <a:lnTo>
                  <a:pt x="1803400" y="5232400"/>
                </a:lnTo>
                <a:lnTo>
                  <a:pt x="5054600" y="5232400"/>
                </a:lnTo>
                <a:lnTo>
                  <a:pt x="5054600" y="8890000"/>
                </a:lnTo>
                <a:lnTo>
                  <a:pt x="6858000" y="8890000"/>
                </a:lnTo>
                <a:lnTo>
                  <a:pt x="6858000" y="0"/>
                </a:lnTo>
                <a:lnTo>
                  <a:pt x="5054600" y="0"/>
                </a:lnTo>
                <a:lnTo>
                  <a:pt x="5054600" y="3657600"/>
                </a:lnTo>
                <a:lnTo>
                  <a:pt x="1803400" y="3657600"/>
                </a:lnTo>
                <a:lnTo>
                  <a:pt x="1803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Freeform 594"/>
          <p:cNvSpPr/>
          <p:nvPr/>
        </p:nvSpPr>
        <p:spPr>
          <a:xfrm rot="0" flipH="0" flipV="0">
            <a:off x="9102082" y="2986350"/>
            <a:ext cx="118730" cy="152497"/>
          </a:xfrm>
          <a:custGeom>
            <a:pathLst>
              <a:path w="6921500" h="8890000">
                <a:moveTo>
                  <a:pt x="0" y="8890000"/>
                </a:moveTo>
                <a:lnTo>
                  <a:pt x="1651000" y="8890000"/>
                </a:lnTo>
                <a:lnTo>
                  <a:pt x="5118100" y="3225800"/>
                </a:lnTo>
                <a:lnTo>
                  <a:pt x="5118100" y="8890000"/>
                </a:lnTo>
                <a:lnTo>
                  <a:pt x="6921500" y="8890000"/>
                </a:lnTo>
                <a:lnTo>
                  <a:pt x="6921500" y="0"/>
                </a:lnTo>
                <a:lnTo>
                  <a:pt x="5270500" y="0"/>
                </a:lnTo>
                <a:lnTo>
                  <a:pt x="1803400" y="5664200"/>
                </a:lnTo>
                <a:lnTo>
                  <a:pt x="1803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Freeform 595"/>
          <p:cNvSpPr/>
          <p:nvPr/>
        </p:nvSpPr>
        <p:spPr>
          <a:xfrm rot="0" flipH="0" flipV="0">
            <a:off x="9259154" y="2986350"/>
            <a:ext cx="99776" cy="152497"/>
          </a:xfrm>
          <a:custGeom>
            <a:pathLst>
              <a:path w="5816600" h="8890000">
                <a:moveTo>
                  <a:pt x="0" y="8890000"/>
                </a:moveTo>
                <a:lnTo>
                  <a:pt x="5816600" y="8890000"/>
                </a:lnTo>
                <a:lnTo>
                  <a:pt x="5816600" y="7315200"/>
                </a:lnTo>
                <a:lnTo>
                  <a:pt x="1803400" y="7315200"/>
                </a:lnTo>
                <a:lnTo>
                  <a:pt x="1803400" y="5181600"/>
                </a:lnTo>
                <a:lnTo>
                  <a:pt x="5207000" y="5181600"/>
                </a:lnTo>
                <a:lnTo>
                  <a:pt x="5207000" y="3683000"/>
                </a:lnTo>
                <a:lnTo>
                  <a:pt x="1803400" y="3683000"/>
                </a:lnTo>
                <a:lnTo>
                  <a:pt x="1803400" y="1574800"/>
                </a:lnTo>
                <a:lnTo>
                  <a:pt x="5791200" y="1574800"/>
                </a:lnTo>
                <a:lnTo>
                  <a:pt x="579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Freeform 596"/>
          <p:cNvSpPr/>
          <p:nvPr/>
        </p:nvSpPr>
        <p:spPr>
          <a:xfrm rot="0" flipH="0" flipV="0">
            <a:off x="9384201" y="3024692"/>
            <a:ext cx="31153" cy="114155"/>
          </a:xfrm>
          <a:custGeom>
            <a:pathLst>
              <a:path w="1816100" h="6654800">
                <a:moveTo>
                  <a:pt x="0" y="6654800"/>
                </a:moveTo>
                <a:lnTo>
                  <a:pt x="1816100" y="6654800"/>
                </a:lnTo>
                <a:lnTo>
                  <a:pt x="1816100" y="4838700"/>
                </a:lnTo>
                <a:lnTo>
                  <a:pt x="0" y="4838700"/>
                </a:lnTo>
                <a:close/>
                <a:moveTo>
                  <a:pt x="0" y="1816100"/>
                </a:moveTo>
                <a:lnTo>
                  <a:pt x="1816100" y="1816100"/>
                </a:lnTo>
                <a:lnTo>
                  <a:pt x="1816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Rectangle 597"/>
          <p:cNvSpPr/>
          <p:nvPr/>
        </p:nvSpPr>
        <p:spPr>
          <a:xfrm rot="0" flipH="0" flipV="0">
            <a:off x="4516351" y="2570574"/>
            <a:ext cx="2192883" cy="225307"/>
          </a:xfrm>
          <a:prstGeom prst="rect">
            <a:avLst/>
          </a:prstGeom>
        </p:spPr>
      </p:sp>
      <p:sp>
        <p:nvSpPr>
          <p:cNvPr id="598" name="Freeform 598"/>
          <p:cNvSpPr/>
          <p:nvPr/>
        </p:nvSpPr>
        <p:spPr>
          <a:xfrm rot="0" flipH="0" flipV="0">
            <a:off x="4520161" y="2646988"/>
            <a:ext cx="98602" cy="128016"/>
          </a:xfrm>
          <a:custGeom>
            <a:pathLst>
              <a:path w="8216900" h="10668000">
                <a:moveTo>
                  <a:pt x="0" y="10668000"/>
                </a:moveTo>
                <a:lnTo>
                  <a:pt x="1397000" y="10668000"/>
                </a:lnTo>
                <a:lnTo>
                  <a:pt x="1397000" y="8890000"/>
                </a:lnTo>
                <a:lnTo>
                  <a:pt x="6819900" y="8890000"/>
                </a:lnTo>
                <a:lnTo>
                  <a:pt x="6819900" y="10668000"/>
                </a:lnTo>
                <a:lnTo>
                  <a:pt x="8216900" y="10668000"/>
                </a:lnTo>
                <a:lnTo>
                  <a:pt x="8216900" y="7556500"/>
                </a:lnTo>
                <a:lnTo>
                  <a:pt x="7175500" y="7556500"/>
                </a:lnTo>
                <a:lnTo>
                  <a:pt x="7175500" y="0"/>
                </a:lnTo>
                <a:lnTo>
                  <a:pt x="1701800" y="0"/>
                </a:lnTo>
                <a:lnTo>
                  <a:pt x="1701800" y="3924300"/>
                </a:lnTo>
                <a:cubicBezTo>
                  <a:pt x="1701800" y="6057900"/>
                  <a:pt x="1193800" y="6896100"/>
                  <a:pt x="685800" y="7556500"/>
                </a:cubicBezTo>
                <a:lnTo>
                  <a:pt x="0" y="7556500"/>
                </a:lnTo>
                <a:close/>
                <a:moveTo>
                  <a:pt x="2324100" y="7556500"/>
                </a:moveTo>
                <a:cubicBezTo>
                  <a:pt x="2705100" y="6832600"/>
                  <a:pt x="3098800" y="5994400"/>
                  <a:pt x="3098800" y="3924300"/>
                </a:cubicBezTo>
                <a:lnTo>
                  <a:pt x="3098800" y="1333500"/>
                </a:lnTo>
                <a:lnTo>
                  <a:pt x="5651500" y="1333500"/>
                </a:lnTo>
                <a:lnTo>
                  <a:pt x="5651500" y="7556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Freeform 599"/>
          <p:cNvSpPr/>
          <p:nvPr/>
        </p:nvSpPr>
        <p:spPr>
          <a:xfrm rot="0" flipH="0" flipV="0">
            <a:off x="4634765" y="2644702"/>
            <a:ext cx="83820" cy="1112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Freeform 600"/>
          <p:cNvSpPr/>
          <p:nvPr/>
        </p:nvSpPr>
        <p:spPr>
          <a:xfrm rot="0" flipH="0" flipV="0">
            <a:off x="4742969" y="2646988"/>
            <a:ext cx="79857" cy="106680"/>
          </a:xfrm>
          <a:custGeom>
            <a:pathLst>
              <a:path w="66548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1333500"/>
                </a:lnTo>
                <a:lnTo>
                  <a:pt x="5130800" y="1333500"/>
                </a:lnTo>
                <a:lnTo>
                  <a:pt x="5130800" y="8890000"/>
                </a:lnTo>
                <a:lnTo>
                  <a:pt x="6654800" y="8890000"/>
                </a:lnTo>
                <a:lnTo>
                  <a:pt x="665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Freeform 601"/>
          <p:cNvSpPr/>
          <p:nvPr/>
        </p:nvSpPr>
        <p:spPr>
          <a:xfrm rot="0" flipH="0" flipV="0">
            <a:off x="4847211" y="2644702"/>
            <a:ext cx="83820" cy="1112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Freeform 602"/>
          <p:cNvSpPr/>
          <p:nvPr/>
        </p:nvSpPr>
        <p:spPr>
          <a:xfrm rot="0" flipH="0" flipV="0">
            <a:off x="4943223" y="2646988"/>
            <a:ext cx="86563" cy="106680"/>
          </a:xfrm>
          <a:custGeom>
            <a:pathLst>
              <a:path w="7213600" h="8890000">
                <a:moveTo>
                  <a:pt x="0" y="8890000"/>
                </a:moveTo>
                <a:lnTo>
                  <a:pt x="292100" y="8890000"/>
                </a:lnTo>
                <a:cubicBezTo>
                  <a:pt x="2070100" y="8890000"/>
                  <a:pt x="3060700" y="7594600"/>
                  <a:pt x="3060700" y="4749800"/>
                </a:cubicBezTo>
                <a:lnTo>
                  <a:pt x="3060700" y="1333500"/>
                </a:lnTo>
                <a:lnTo>
                  <a:pt x="5689600" y="1333500"/>
                </a:lnTo>
                <a:lnTo>
                  <a:pt x="5689600" y="8890000"/>
                </a:lnTo>
                <a:lnTo>
                  <a:pt x="7213600" y="8890000"/>
                </a:lnTo>
                <a:lnTo>
                  <a:pt x="7213600" y="0"/>
                </a:lnTo>
                <a:lnTo>
                  <a:pt x="1663700" y="0"/>
                </a:lnTo>
                <a:lnTo>
                  <a:pt x="1663700" y="4305300"/>
                </a:lnTo>
                <a:cubicBezTo>
                  <a:pt x="1663700" y="6692900"/>
                  <a:pt x="1333500" y="7493000"/>
                  <a:pt x="241300" y="7493000"/>
                </a:cubicBezTo>
                <a:lnTo>
                  <a:pt x="0" y="7493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Freeform 603"/>
          <p:cNvSpPr/>
          <p:nvPr/>
        </p:nvSpPr>
        <p:spPr>
          <a:xfrm rot="0" flipH="0" flipV="0">
            <a:off x="5057218" y="2646988"/>
            <a:ext cx="80772" cy="10668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Freeform 604"/>
          <p:cNvSpPr/>
          <p:nvPr/>
        </p:nvSpPr>
        <p:spPr>
          <a:xfrm rot="0" flipH="0" flipV="0">
            <a:off x="5165422" y="2646988"/>
            <a:ext cx="81381" cy="10668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Freeform 605"/>
          <p:cNvSpPr/>
          <p:nvPr/>
        </p:nvSpPr>
        <p:spPr>
          <a:xfrm rot="0" flipH="0" flipV="0">
            <a:off x="5263568" y="2646988"/>
            <a:ext cx="80162" cy="106680"/>
          </a:xfrm>
          <a:custGeom>
            <a:pathLst>
              <a:path w="6680200" h="8890000">
                <a:moveTo>
                  <a:pt x="2578100" y="8890000"/>
                </a:moveTo>
                <a:lnTo>
                  <a:pt x="4102100" y="8890000"/>
                </a:lnTo>
                <a:lnTo>
                  <a:pt x="4102100" y="1333500"/>
                </a:lnTo>
                <a:lnTo>
                  <a:pt x="6680200" y="1333500"/>
                </a:lnTo>
                <a:lnTo>
                  <a:pt x="6680200" y="0"/>
                </a:lnTo>
                <a:lnTo>
                  <a:pt x="0" y="0"/>
                </a:lnTo>
                <a:lnTo>
                  <a:pt x="0" y="1333500"/>
                </a:lnTo>
                <a:lnTo>
                  <a:pt x="2578100" y="1333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Freeform 606"/>
          <p:cNvSpPr/>
          <p:nvPr/>
        </p:nvSpPr>
        <p:spPr>
          <a:xfrm rot="0" flipH="0" flipV="0">
            <a:off x="5360494" y="2646988"/>
            <a:ext cx="68580" cy="10668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Freeform 607"/>
          <p:cNvSpPr/>
          <p:nvPr/>
        </p:nvSpPr>
        <p:spPr>
          <a:xfrm rot="0" flipH="0" flipV="0">
            <a:off x="5438218" y="2646988"/>
            <a:ext cx="86563" cy="106680"/>
          </a:xfrm>
          <a:custGeom>
            <a:pathLst>
              <a:path w="7213600" h="8890000">
                <a:moveTo>
                  <a:pt x="0" y="8890000"/>
                </a:moveTo>
                <a:lnTo>
                  <a:pt x="292100" y="8890000"/>
                </a:lnTo>
                <a:cubicBezTo>
                  <a:pt x="2070100" y="8890000"/>
                  <a:pt x="3060700" y="7594600"/>
                  <a:pt x="3060700" y="4749800"/>
                </a:cubicBezTo>
                <a:lnTo>
                  <a:pt x="3060700" y="1333500"/>
                </a:lnTo>
                <a:lnTo>
                  <a:pt x="5689600" y="1333500"/>
                </a:lnTo>
                <a:lnTo>
                  <a:pt x="5689600" y="8890000"/>
                </a:lnTo>
                <a:lnTo>
                  <a:pt x="7213600" y="8890000"/>
                </a:lnTo>
                <a:lnTo>
                  <a:pt x="7213600" y="0"/>
                </a:lnTo>
                <a:lnTo>
                  <a:pt x="1663700" y="0"/>
                </a:lnTo>
                <a:lnTo>
                  <a:pt x="1663700" y="4305300"/>
                </a:lnTo>
                <a:cubicBezTo>
                  <a:pt x="1663700" y="6692900"/>
                  <a:pt x="1333500" y="7493000"/>
                  <a:pt x="241300" y="7493000"/>
                </a:cubicBezTo>
                <a:lnTo>
                  <a:pt x="0" y="7493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Freeform 608"/>
          <p:cNvSpPr/>
          <p:nvPr/>
        </p:nvSpPr>
        <p:spPr>
          <a:xfrm rot="0" flipH="0" flipV="0">
            <a:off x="5552213" y="2646988"/>
            <a:ext cx="76200" cy="106680"/>
          </a:xfrm>
          <a:custGeom>
            <a:pathLst>
              <a:path w="6350000" h="8890000">
                <a:moveTo>
                  <a:pt x="0" y="8890000"/>
                </a:moveTo>
                <a:lnTo>
                  <a:pt x="3848100" y="8890000"/>
                </a:lnTo>
                <a:cubicBezTo>
                  <a:pt x="5422900" y="8890000"/>
                  <a:pt x="6350000" y="7823200"/>
                  <a:pt x="6350000" y="6159500"/>
                </a:cubicBezTo>
                <a:cubicBezTo>
                  <a:pt x="6350000" y="4495800"/>
                  <a:pt x="5422900" y="3429000"/>
                  <a:pt x="3848100" y="3429000"/>
                </a:cubicBezTo>
                <a:lnTo>
                  <a:pt x="1524000" y="3429000"/>
                </a:lnTo>
                <a:lnTo>
                  <a:pt x="1524000" y="0"/>
                </a:lnTo>
                <a:lnTo>
                  <a:pt x="0" y="0"/>
                </a:lnTo>
                <a:close/>
                <a:moveTo>
                  <a:pt x="3581400" y="4762500"/>
                </a:moveTo>
                <a:cubicBezTo>
                  <a:pt x="4241800" y="4762500"/>
                  <a:pt x="4800600" y="5219700"/>
                  <a:pt x="4800600" y="6159500"/>
                </a:cubicBezTo>
                <a:cubicBezTo>
                  <a:pt x="4800600" y="7099300"/>
                  <a:pt x="4241800" y="7556500"/>
                  <a:pt x="3581400" y="7556500"/>
                </a:cubicBezTo>
                <a:lnTo>
                  <a:pt x="1524000" y="7556500"/>
                </a:lnTo>
                <a:lnTo>
                  <a:pt x="1524000" y="4762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Freeform 609"/>
          <p:cNvSpPr/>
          <p:nvPr/>
        </p:nvSpPr>
        <p:spPr>
          <a:xfrm rot="0" flipH="0" flipV="0">
            <a:off x="5648987" y="2646988"/>
            <a:ext cx="80772" cy="10668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Freeform 610"/>
          <p:cNvSpPr/>
          <p:nvPr/>
        </p:nvSpPr>
        <p:spPr>
          <a:xfrm rot="0" flipH="0" flipV="0">
            <a:off x="5757191" y="2646988"/>
            <a:ext cx="107899" cy="106680"/>
          </a:xfrm>
          <a:custGeom>
            <a:pathLst>
              <a:path w="8991600" h="8890000">
                <a:moveTo>
                  <a:pt x="0" y="8890000"/>
                </a:moveTo>
                <a:lnTo>
                  <a:pt x="3848100" y="8890000"/>
                </a:lnTo>
                <a:cubicBezTo>
                  <a:pt x="5422900" y="8890000"/>
                  <a:pt x="6350000" y="7823200"/>
                  <a:pt x="6350000" y="6159500"/>
                </a:cubicBezTo>
                <a:cubicBezTo>
                  <a:pt x="6350000" y="4495800"/>
                  <a:pt x="5422900" y="3429000"/>
                  <a:pt x="3848100" y="3429000"/>
                </a:cubicBezTo>
                <a:lnTo>
                  <a:pt x="1524000" y="3429000"/>
                </a:lnTo>
                <a:lnTo>
                  <a:pt x="1524000" y="0"/>
                </a:lnTo>
                <a:lnTo>
                  <a:pt x="0" y="0"/>
                </a:lnTo>
                <a:close/>
                <a:moveTo>
                  <a:pt x="3581400" y="4762500"/>
                </a:moveTo>
                <a:cubicBezTo>
                  <a:pt x="4241800" y="4762500"/>
                  <a:pt x="4800600" y="5219700"/>
                  <a:pt x="4800600" y="6159500"/>
                </a:cubicBezTo>
                <a:cubicBezTo>
                  <a:pt x="4800600" y="7099300"/>
                  <a:pt x="4241800" y="7556500"/>
                  <a:pt x="3581400" y="7556500"/>
                </a:cubicBezTo>
                <a:lnTo>
                  <a:pt x="1524000" y="7556500"/>
                </a:lnTo>
                <a:lnTo>
                  <a:pt x="1524000" y="4762500"/>
                </a:lnTo>
                <a:close/>
                <a:moveTo>
                  <a:pt x="7467600" y="8890000"/>
                </a:moveTo>
                <a:lnTo>
                  <a:pt x="8991600" y="8890000"/>
                </a:lnTo>
                <a:lnTo>
                  <a:pt x="8991600" y="0"/>
                </a:lnTo>
                <a:lnTo>
                  <a:pt x="74676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Freeform 611"/>
          <p:cNvSpPr/>
          <p:nvPr/>
        </p:nvSpPr>
        <p:spPr>
          <a:xfrm rot="0" flipH="0" flipV="0">
            <a:off x="5892523" y="2646988"/>
            <a:ext cx="68580" cy="10668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Freeform 612"/>
          <p:cNvSpPr/>
          <p:nvPr/>
        </p:nvSpPr>
        <p:spPr>
          <a:xfrm rot="0" flipH="0" flipV="0">
            <a:off x="6006823" y="2646988"/>
            <a:ext cx="85191" cy="106680"/>
          </a:xfrm>
          <a:custGeom>
            <a:pathLst>
              <a:path w="7099300" h="8890000">
                <a:moveTo>
                  <a:pt x="1955800" y="8890000"/>
                </a:moveTo>
                <a:lnTo>
                  <a:pt x="3340100" y="8890000"/>
                </a:lnTo>
                <a:lnTo>
                  <a:pt x="7099300" y="508000"/>
                </a:lnTo>
                <a:lnTo>
                  <a:pt x="7099300" y="0"/>
                </a:lnTo>
                <a:lnTo>
                  <a:pt x="5676900" y="0"/>
                </a:lnTo>
                <a:lnTo>
                  <a:pt x="3695700" y="4572000"/>
                </a:lnTo>
                <a:lnTo>
                  <a:pt x="1511300" y="0"/>
                </a:lnTo>
                <a:lnTo>
                  <a:pt x="0" y="0"/>
                </a:lnTo>
                <a:lnTo>
                  <a:pt x="0" y="508000"/>
                </a:lnTo>
                <a:lnTo>
                  <a:pt x="2908300" y="6286500"/>
                </a:lnTo>
                <a:lnTo>
                  <a:pt x="1955800" y="8382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Freeform 613"/>
          <p:cNvSpPr/>
          <p:nvPr/>
        </p:nvSpPr>
        <p:spPr>
          <a:xfrm rot="0" flipH="0" flipV="0">
            <a:off x="6104206" y="2644702"/>
            <a:ext cx="80772" cy="111252"/>
          </a:xfrm>
          <a:custGeom>
            <a:pathLst>
              <a:path w="6731000" h="9271000">
                <a:moveTo>
                  <a:pt x="3454400" y="9271000"/>
                </a:moveTo>
                <a:cubicBezTo>
                  <a:pt x="5194300" y="9271000"/>
                  <a:pt x="6731000" y="8343900"/>
                  <a:pt x="6731000" y="6197600"/>
                </a:cubicBezTo>
                <a:lnTo>
                  <a:pt x="6731000" y="6070600"/>
                </a:lnTo>
                <a:lnTo>
                  <a:pt x="5207000" y="6070600"/>
                </a:lnTo>
                <a:lnTo>
                  <a:pt x="5207000" y="6197600"/>
                </a:lnTo>
                <a:cubicBezTo>
                  <a:pt x="5207000" y="7391400"/>
                  <a:pt x="4216400" y="7874000"/>
                  <a:pt x="3441700" y="7874000"/>
                </a:cubicBezTo>
                <a:cubicBezTo>
                  <a:pt x="2133600" y="7874000"/>
                  <a:pt x="1524000" y="7226300"/>
                  <a:pt x="1524000" y="6172200"/>
                </a:cubicBezTo>
                <a:lnTo>
                  <a:pt x="1524000" y="3098800"/>
                </a:lnTo>
                <a:cubicBezTo>
                  <a:pt x="1524000" y="2044700"/>
                  <a:pt x="2133600" y="1397000"/>
                  <a:pt x="3441700" y="1397000"/>
                </a:cubicBezTo>
                <a:cubicBezTo>
                  <a:pt x="4216400" y="1397000"/>
                  <a:pt x="5207000" y="1879600"/>
                  <a:pt x="5207000" y="3073400"/>
                </a:cubicBezTo>
                <a:lnTo>
                  <a:pt x="5207000" y="3200400"/>
                </a:lnTo>
                <a:lnTo>
                  <a:pt x="6731000" y="3200400"/>
                </a:lnTo>
                <a:lnTo>
                  <a:pt x="6731000" y="3073400"/>
                </a:lnTo>
                <a:cubicBezTo>
                  <a:pt x="6731000" y="927100"/>
                  <a:pt x="5194300" y="0"/>
                  <a:pt x="3454400" y="0"/>
                </a:cubicBezTo>
                <a:cubicBezTo>
                  <a:pt x="12446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44600" y="9271000"/>
                  <a:pt x="34544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Freeform 614"/>
          <p:cNvSpPr/>
          <p:nvPr/>
        </p:nvSpPr>
        <p:spPr>
          <a:xfrm rot="0" flipH="0" flipV="0">
            <a:off x="6195646" y="2646988"/>
            <a:ext cx="86563" cy="106680"/>
          </a:xfrm>
          <a:custGeom>
            <a:pathLst>
              <a:path w="7213600" h="8890000">
                <a:moveTo>
                  <a:pt x="0" y="8890000"/>
                </a:moveTo>
                <a:lnTo>
                  <a:pt x="292100" y="8890000"/>
                </a:lnTo>
                <a:cubicBezTo>
                  <a:pt x="2070100" y="8890000"/>
                  <a:pt x="3060700" y="7594600"/>
                  <a:pt x="3060700" y="4749800"/>
                </a:cubicBezTo>
                <a:lnTo>
                  <a:pt x="3060700" y="1333500"/>
                </a:lnTo>
                <a:lnTo>
                  <a:pt x="5689600" y="1333500"/>
                </a:lnTo>
                <a:lnTo>
                  <a:pt x="5689600" y="8890000"/>
                </a:lnTo>
                <a:lnTo>
                  <a:pt x="7213600" y="8890000"/>
                </a:lnTo>
                <a:lnTo>
                  <a:pt x="7213600" y="0"/>
                </a:lnTo>
                <a:lnTo>
                  <a:pt x="1663700" y="0"/>
                </a:lnTo>
                <a:lnTo>
                  <a:pt x="1663700" y="4305300"/>
                </a:lnTo>
                <a:cubicBezTo>
                  <a:pt x="1663700" y="6692900"/>
                  <a:pt x="1333500" y="7493000"/>
                  <a:pt x="241300" y="7493000"/>
                </a:cubicBezTo>
                <a:lnTo>
                  <a:pt x="0" y="7493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Freeform 615"/>
          <p:cNvSpPr/>
          <p:nvPr/>
        </p:nvSpPr>
        <p:spPr>
          <a:xfrm rot="0" flipH="0" flipV="0">
            <a:off x="6306593" y="2644702"/>
            <a:ext cx="83820" cy="1112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Freeform 616"/>
          <p:cNvSpPr/>
          <p:nvPr/>
        </p:nvSpPr>
        <p:spPr>
          <a:xfrm rot="0" flipH="0" flipV="0">
            <a:off x="6414797" y="2646988"/>
            <a:ext cx="79552" cy="106680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Freeform 617"/>
          <p:cNvSpPr/>
          <p:nvPr/>
        </p:nvSpPr>
        <p:spPr>
          <a:xfrm rot="0" flipH="0" flipV="0">
            <a:off x="6515686" y="2646988"/>
            <a:ext cx="81381" cy="10668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Freeform 618"/>
          <p:cNvSpPr/>
          <p:nvPr/>
        </p:nvSpPr>
        <p:spPr>
          <a:xfrm rot="0" flipH="0" flipV="0">
            <a:off x="6617184" y="2646988"/>
            <a:ext cx="78333" cy="106680"/>
          </a:xfrm>
          <a:custGeom>
            <a:pathLst>
              <a:path w="6527800" h="8890000">
                <a:moveTo>
                  <a:pt x="0" y="8890000"/>
                </a:moveTo>
                <a:lnTo>
                  <a:pt x="1397000" y="8890000"/>
                </a:lnTo>
                <a:lnTo>
                  <a:pt x="3327400" y="5588000"/>
                </a:lnTo>
                <a:lnTo>
                  <a:pt x="5003800" y="5588000"/>
                </a:lnTo>
                <a:lnTo>
                  <a:pt x="5003800" y="8890000"/>
                </a:lnTo>
                <a:lnTo>
                  <a:pt x="6527800" y="8890000"/>
                </a:lnTo>
                <a:lnTo>
                  <a:pt x="6527800" y="0"/>
                </a:lnTo>
                <a:lnTo>
                  <a:pt x="2857500" y="0"/>
                </a:lnTo>
                <a:cubicBezTo>
                  <a:pt x="1104900" y="0"/>
                  <a:pt x="177800" y="1054100"/>
                  <a:pt x="177800" y="2794000"/>
                </a:cubicBezTo>
                <a:cubicBezTo>
                  <a:pt x="177800" y="4102100"/>
                  <a:pt x="787400" y="5067300"/>
                  <a:pt x="1765300" y="5435600"/>
                </a:cubicBezTo>
                <a:cubicBezTo>
                  <a:pt x="1765300" y="5435600"/>
                  <a:pt x="1816100" y="5435600"/>
                  <a:pt x="0" y="8382000"/>
                </a:cubicBezTo>
                <a:close/>
                <a:moveTo>
                  <a:pt x="3162300" y="4292600"/>
                </a:moveTo>
                <a:cubicBezTo>
                  <a:pt x="2260600" y="4292600"/>
                  <a:pt x="1727200" y="3873500"/>
                  <a:pt x="1727200" y="2832100"/>
                </a:cubicBezTo>
                <a:cubicBezTo>
                  <a:pt x="1727200" y="1790700"/>
                  <a:pt x="2260600" y="1333500"/>
                  <a:pt x="3162300" y="1333500"/>
                </a:cubicBezTo>
                <a:lnTo>
                  <a:pt x="5003800" y="1333500"/>
                </a:lnTo>
                <a:lnTo>
                  <a:pt x="5003800" y="4292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Rectangle 619"/>
          <p:cNvSpPr/>
          <p:nvPr/>
        </p:nvSpPr>
        <p:spPr>
          <a:xfrm rot="0" flipH="0" flipV="0">
            <a:off x="1362974" y="3671737"/>
            <a:ext cx="3434892" cy="572430"/>
          </a:xfrm>
          <a:prstGeom prst="rect">
            <a:avLst/>
          </a:prstGeom>
        </p:spPr>
      </p:sp>
      <p:sp>
        <p:nvSpPr>
          <p:cNvPr id="620" name="Freeform 620"/>
          <p:cNvSpPr/>
          <p:nvPr/>
        </p:nvSpPr>
        <p:spPr>
          <a:xfrm rot="0" flipH="0" flipV="0">
            <a:off x="1382145" y="3780795"/>
            <a:ext cx="132236" cy="182561"/>
          </a:xfrm>
          <a:custGeom>
            <a:pathLst>
              <a:path w="7708900" h="10642600">
                <a:moveTo>
                  <a:pt x="6057900" y="10642600"/>
                </a:moveTo>
                <a:lnTo>
                  <a:pt x="7708900" y="10642600"/>
                </a:lnTo>
                <a:lnTo>
                  <a:pt x="7708900" y="7315200"/>
                </a:lnTo>
                <a:lnTo>
                  <a:pt x="6705600" y="7315200"/>
                </a:lnTo>
                <a:lnTo>
                  <a:pt x="6705600" y="0"/>
                </a:lnTo>
                <a:lnTo>
                  <a:pt x="4902200" y="0"/>
                </a:lnTo>
                <a:lnTo>
                  <a:pt x="4902200" y="7315200"/>
                </a:lnTo>
                <a:lnTo>
                  <a:pt x="1803400" y="7315200"/>
                </a:lnTo>
                <a:lnTo>
                  <a:pt x="1803400" y="0"/>
                </a:lnTo>
                <a:lnTo>
                  <a:pt x="0" y="0"/>
                </a:lnTo>
                <a:lnTo>
                  <a:pt x="0" y="8890000"/>
                </a:lnTo>
                <a:lnTo>
                  <a:pt x="6057900" y="8890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Freeform 621"/>
          <p:cNvSpPr/>
          <p:nvPr/>
        </p:nvSpPr>
        <p:spPr>
          <a:xfrm rot="0" flipH="0" flipV="0">
            <a:off x="1540742" y="3780795"/>
            <a:ext cx="99776" cy="152497"/>
          </a:xfrm>
          <a:custGeom>
            <a:pathLst>
              <a:path w="5816600" h="8890000">
                <a:moveTo>
                  <a:pt x="0" y="8890000"/>
                </a:moveTo>
                <a:lnTo>
                  <a:pt x="5816600" y="8890000"/>
                </a:lnTo>
                <a:lnTo>
                  <a:pt x="5816600" y="7315200"/>
                </a:lnTo>
                <a:lnTo>
                  <a:pt x="1803400" y="7315200"/>
                </a:lnTo>
                <a:lnTo>
                  <a:pt x="1803400" y="5181600"/>
                </a:lnTo>
                <a:lnTo>
                  <a:pt x="5207000" y="5181600"/>
                </a:lnTo>
                <a:lnTo>
                  <a:pt x="5207000" y="3683000"/>
                </a:lnTo>
                <a:lnTo>
                  <a:pt x="1803400" y="3683000"/>
                </a:lnTo>
                <a:lnTo>
                  <a:pt x="1803400" y="1574800"/>
                </a:lnTo>
                <a:lnTo>
                  <a:pt x="5791200" y="1574800"/>
                </a:lnTo>
                <a:lnTo>
                  <a:pt x="579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Freeform 622"/>
          <p:cNvSpPr/>
          <p:nvPr/>
        </p:nvSpPr>
        <p:spPr>
          <a:xfrm rot="0" flipH="0" flipV="0">
            <a:off x="1655333" y="3780795"/>
            <a:ext cx="126572" cy="152497"/>
          </a:xfrm>
          <a:custGeom>
            <a:pathLst>
              <a:path w="7378700" h="8890000">
                <a:moveTo>
                  <a:pt x="0" y="8890000"/>
                </a:moveTo>
                <a:cubicBezTo>
                  <a:pt x="2197100" y="8890000"/>
                  <a:pt x="3251200" y="7747000"/>
                  <a:pt x="3251200" y="4546600"/>
                </a:cubicBezTo>
                <a:lnTo>
                  <a:pt x="3251200" y="1574800"/>
                </a:lnTo>
                <a:lnTo>
                  <a:pt x="5575300" y="1574800"/>
                </a:lnTo>
                <a:lnTo>
                  <a:pt x="5575300" y="8890000"/>
                </a:lnTo>
                <a:lnTo>
                  <a:pt x="7378700" y="8890000"/>
                </a:lnTo>
                <a:lnTo>
                  <a:pt x="7378700" y="0"/>
                </a:lnTo>
                <a:lnTo>
                  <a:pt x="1600200" y="0"/>
                </a:lnTo>
                <a:lnTo>
                  <a:pt x="1600200" y="4241800"/>
                </a:lnTo>
                <a:cubicBezTo>
                  <a:pt x="1600200" y="6718300"/>
                  <a:pt x="1257300" y="7239000"/>
                  <a:pt x="0" y="7239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Freeform 623"/>
          <p:cNvSpPr/>
          <p:nvPr/>
        </p:nvSpPr>
        <p:spPr>
          <a:xfrm rot="0" flipH="0" flipV="0">
            <a:off x="1820248" y="3780795"/>
            <a:ext cx="99776" cy="152497"/>
          </a:xfrm>
          <a:custGeom>
            <a:pathLst>
              <a:path w="5816600" h="8890000">
                <a:moveTo>
                  <a:pt x="0" y="8890000"/>
                </a:moveTo>
                <a:lnTo>
                  <a:pt x="5816600" y="8890000"/>
                </a:lnTo>
                <a:lnTo>
                  <a:pt x="5816600" y="7315200"/>
                </a:lnTo>
                <a:lnTo>
                  <a:pt x="1803400" y="7315200"/>
                </a:lnTo>
                <a:lnTo>
                  <a:pt x="1803400" y="5181600"/>
                </a:lnTo>
                <a:lnTo>
                  <a:pt x="5207000" y="5181600"/>
                </a:lnTo>
                <a:lnTo>
                  <a:pt x="5207000" y="3683000"/>
                </a:lnTo>
                <a:lnTo>
                  <a:pt x="1803400" y="3683000"/>
                </a:lnTo>
                <a:lnTo>
                  <a:pt x="1803400" y="1574800"/>
                </a:lnTo>
                <a:lnTo>
                  <a:pt x="5791200" y="1574800"/>
                </a:lnTo>
                <a:lnTo>
                  <a:pt x="579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Freeform 624"/>
          <p:cNvSpPr/>
          <p:nvPr/>
        </p:nvSpPr>
        <p:spPr>
          <a:xfrm rot="0" flipH="0" flipV="0">
            <a:off x="1949652" y="3780795"/>
            <a:ext cx="115680" cy="152497"/>
          </a:xfrm>
          <a:custGeom>
            <a:pathLst>
              <a:path w="6743700" h="8890000">
                <a:moveTo>
                  <a:pt x="0" y="8890000"/>
                </a:moveTo>
                <a:lnTo>
                  <a:pt x="4114800" y="8890000"/>
                </a:lnTo>
                <a:cubicBezTo>
                  <a:pt x="5740400" y="8890000"/>
                  <a:pt x="6743700" y="8064500"/>
                  <a:pt x="6743700" y="6388100"/>
                </a:cubicBezTo>
                <a:cubicBezTo>
                  <a:pt x="6743700" y="5156200"/>
                  <a:pt x="6134100" y="4597400"/>
                  <a:pt x="5397500" y="4279900"/>
                </a:cubicBezTo>
                <a:cubicBezTo>
                  <a:pt x="6057900" y="3911600"/>
                  <a:pt x="6388100" y="3314700"/>
                  <a:pt x="6388100" y="2451100"/>
                </a:cubicBezTo>
                <a:cubicBezTo>
                  <a:pt x="6388100" y="825500"/>
                  <a:pt x="5372100" y="0"/>
                  <a:pt x="3759200" y="0"/>
                </a:cubicBezTo>
                <a:lnTo>
                  <a:pt x="0" y="0"/>
                </a:lnTo>
                <a:close/>
                <a:moveTo>
                  <a:pt x="1803400" y="3695700"/>
                </a:moveTo>
                <a:lnTo>
                  <a:pt x="1803400" y="1574800"/>
                </a:lnTo>
                <a:lnTo>
                  <a:pt x="3657600" y="1574800"/>
                </a:lnTo>
                <a:cubicBezTo>
                  <a:pt x="4127500" y="1574800"/>
                  <a:pt x="4572000" y="1892300"/>
                  <a:pt x="4572000" y="2628900"/>
                </a:cubicBezTo>
                <a:cubicBezTo>
                  <a:pt x="4572000" y="3378200"/>
                  <a:pt x="4127500" y="3695700"/>
                  <a:pt x="3657600" y="3695700"/>
                </a:cubicBezTo>
                <a:close/>
                <a:moveTo>
                  <a:pt x="1803400" y="7315200"/>
                </a:moveTo>
                <a:lnTo>
                  <a:pt x="1803400" y="5194300"/>
                </a:lnTo>
                <a:lnTo>
                  <a:pt x="4025900" y="5194300"/>
                </a:lnTo>
                <a:cubicBezTo>
                  <a:pt x="4495800" y="5194300"/>
                  <a:pt x="4940300" y="5511800"/>
                  <a:pt x="4940300" y="6248400"/>
                </a:cubicBezTo>
                <a:cubicBezTo>
                  <a:pt x="4940300" y="6997700"/>
                  <a:pt x="4495800" y="7315200"/>
                  <a:pt x="4025900" y="73152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Freeform 625"/>
          <p:cNvSpPr/>
          <p:nvPr/>
        </p:nvSpPr>
        <p:spPr>
          <a:xfrm rot="0" flipH="0" flipV="0">
            <a:off x="2090603" y="3777527"/>
            <a:ext cx="121562" cy="159032"/>
          </a:xfrm>
          <a:custGeom>
            <a:pathLst>
              <a:path w="7086600" h="9271000">
                <a:moveTo>
                  <a:pt x="3543300" y="7620000"/>
                </a:moveTo>
                <a:cubicBezTo>
                  <a:pt x="2336800" y="7620000"/>
                  <a:pt x="1803400" y="6908800"/>
                  <a:pt x="1803400" y="6146800"/>
                </a:cubicBezTo>
                <a:lnTo>
                  <a:pt x="1803400" y="3124200"/>
                </a:lnTo>
                <a:cubicBezTo>
                  <a:pt x="1803400" y="2362200"/>
                  <a:pt x="2336800" y="1651000"/>
                  <a:pt x="3543300" y="1651000"/>
                </a:cubicBezTo>
                <a:cubicBezTo>
                  <a:pt x="4749800" y="1651000"/>
                  <a:pt x="5283200" y="2362200"/>
                  <a:pt x="5283200" y="3124200"/>
                </a:cubicBezTo>
                <a:lnTo>
                  <a:pt x="5283200" y="6146800"/>
                </a:lnTo>
                <a:cubicBezTo>
                  <a:pt x="5283200" y="6908800"/>
                  <a:pt x="4749800" y="7620000"/>
                  <a:pt x="3543300" y="7620000"/>
                </a:cubicBezTo>
                <a:close/>
                <a:moveTo>
                  <a:pt x="3543300" y="9271000"/>
                </a:moveTo>
                <a:cubicBezTo>
                  <a:pt x="5715000" y="9271000"/>
                  <a:pt x="7086600" y="8089900"/>
                  <a:pt x="7086600" y="6057900"/>
                </a:cubicBezTo>
                <a:lnTo>
                  <a:pt x="7086600" y="3213100"/>
                </a:lnTo>
                <a:cubicBezTo>
                  <a:pt x="7086600" y="1181100"/>
                  <a:pt x="5715000" y="0"/>
                  <a:pt x="3543300" y="0"/>
                </a:cubicBezTo>
                <a:cubicBezTo>
                  <a:pt x="1384300" y="0"/>
                  <a:pt x="0" y="1181100"/>
                  <a:pt x="0" y="3213100"/>
                </a:cubicBezTo>
                <a:lnTo>
                  <a:pt x="0" y="6057900"/>
                </a:lnTo>
                <a:cubicBezTo>
                  <a:pt x="0" y="8089900"/>
                  <a:pt x="1384300" y="9271000"/>
                  <a:pt x="3543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Freeform 626"/>
          <p:cNvSpPr/>
          <p:nvPr/>
        </p:nvSpPr>
        <p:spPr>
          <a:xfrm rot="0" flipH="0" flipV="0">
            <a:off x="2246151" y="3739838"/>
            <a:ext cx="118730" cy="193453"/>
          </a:xfrm>
          <a:custGeom>
            <a:pathLst>
              <a:path w="6921500" h="11277600">
                <a:moveTo>
                  <a:pt x="0" y="11277600"/>
                </a:moveTo>
                <a:lnTo>
                  <a:pt x="1651000" y="11277600"/>
                </a:lnTo>
                <a:lnTo>
                  <a:pt x="5118100" y="5613400"/>
                </a:lnTo>
                <a:lnTo>
                  <a:pt x="5118100" y="11277600"/>
                </a:lnTo>
                <a:lnTo>
                  <a:pt x="6921500" y="11277600"/>
                </a:lnTo>
                <a:lnTo>
                  <a:pt x="6921500" y="2387600"/>
                </a:lnTo>
                <a:lnTo>
                  <a:pt x="5270500" y="2387600"/>
                </a:lnTo>
                <a:lnTo>
                  <a:pt x="1803400" y="8051800"/>
                </a:lnTo>
                <a:lnTo>
                  <a:pt x="1803400" y="2387600"/>
                </a:lnTo>
                <a:lnTo>
                  <a:pt x="0" y="2387600"/>
                </a:lnTo>
                <a:close/>
                <a:moveTo>
                  <a:pt x="3467100" y="1854200"/>
                </a:moveTo>
                <a:cubicBezTo>
                  <a:pt x="4699000" y="1854200"/>
                  <a:pt x="5549900" y="1270000"/>
                  <a:pt x="5549900" y="165100"/>
                </a:cubicBezTo>
                <a:lnTo>
                  <a:pt x="5549900" y="0"/>
                </a:lnTo>
                <a:lnTo>
                  <a:pt x="4152900" y="0"/>
                </a:lnTo>
                <a:lnTo>
                  <a:pt x="4152900" y="152400"/>
                </a:lnTo>
                <a:cubicBezTo>
                  <a:pt x="4152900" y="469900"/>
                  <a:pt x="3962400" y="711200"/>
                  <a:pt x="3467100" y="711200"/>
                </a:cubicBezTo>
                <a:cubicBezTo>
                  <a:pt x="2984500" y="711200"/>
                  <a:pt x="2781300" y="469900"/>
                  <a:pt x="2781300" y="152400"/>
                </a:cubicBezTo>
                <a:lnTo>
                  <a:pt x="2781300" y="0"/>
                </a:lnTo>
                <a:lnTo>
                  <a:pt x="1371600" y="0"/>
                </a:lnTo>
                <a:lnTo>
                  <a:pt x="1371600" y="165100"/>
                </a:lnTo>
                <a:cubicBezTo>
                  <a:pt x="1371600" y="1270000"/>
                  <a:pt x="2235200" y="1854200"/>
                  <a:pt x="3467100" y="18542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Freeform 627"/>
          <p:cNvSpPr/>
          <p:nvPr/>
        </p:nvSpPr>
        <p:spPr>
          <a:xfrm rot="0" flipH="0" flipV="0">
            <a:off x="2454201" y="3780795"/>
            <a:ext cx="116333" cy="152497"/>
          </a:xfrm>
          <a:custGeom>
            <a:pathLst>
              <a:path w="6781800" h="8890000">
                <a:moveTo>
                  <a:pt x="0" y="8890000"/>
                </a:moveTo>
                <a:lnTo>
                  <a:pt x="1803400" y="8890000"/>
                </a:lnTo>
                <a:lnTo>
                  <a:pt x="1803400" y="1574800"/>
                </a:lnTo>
                <a:lnTo>
                  <a:pt x="4978400" y="1574800"/>
                </a:lnTo>
                <a:lnTo>
                  <a:pt x="49784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Freeform 628"/>
          <p:cNvSpPr/>
          <p:nvPr/>
        </p:nvSpPr>
        <p:spPr>
          <a:xfrm rot="0" flipH="0" flipV="0">
            <a:off x="2608876" y="3780795"/>
            <a:ext cx="111976" cy="152497"/>
          </a:xfrm>
          <a:custGeom>
            <a:pathLst>
              <a:path w="6527800" h="8890000">
                <a:moveTo>
                  <a:pt x="0" y="8890000"/>
                </a:moveTo>
                <a:lnTo>
                  <a:pt x="1803400" y="8890000"/>
                </a:lnTo>
                <a:lnTo>
                  <a:pt x="1803400" y="5600700"/>
                </a:lnTo>
                <a:lnTo>
                  <a:pt x="3975100" y="5600700"/>
                </a:lnTo>
                <a:cubicBezTo>
                  <a:pt x="5575300" y="5600700"/>
                  <a:pt x="6527800" y="4508500"/>
                  <a:pt x="6527800" y="2806700"/>
                </a:cubicBezTo>
                <a:cubicBezTo>
                  <a:pt x="6527800" y="1092200"/>
                  <a:pt x="5575300" y="0"/>
                  <a:pt x="3975100" y="0"/>
                </a:cubicBezTo>
                <a:lnTo>
                  <a:pt x="0" y="0"/>
                </a:lnTo>
                <a:close/>
                <a:moveTo>
                  <a:pt x="1803400" y="4025900"/>
                </a:moveTo>
                <a:lnTo>
                  <a:pt x="1803400" y="1574800"/>
                </a:lnTo>
                <a:lnTo>
                  <a:pt x="3644900" y="1574800"/>
                </a:lnTo>
                <a:cubicBezTo>
                  <a:pt x="4178300" y="1574800"/>
                  <a:pt x="4699000" y="1943100"/>
                  <a:pt x="4699000" y="2794000"/>
                </a:cubicBezTo>
                <a:cubicBezTo>
                  <a:pt x="4699000" y="3657600"/>
                  <a:pt x="4178300" y="4025900"/>
                  <a:pt x="3644900" y="40259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Freeform 629"/>
          <p:cNvSpPr/>
          <p:nvPr/>
        </p:nvSpPr>
        <p:spPr>
          <a:xfrm rot="0" flipH="0" flipV="0">
            <a:off x="2749392" y="3780795"/>
            <a:ext cx="118730" cy="152497"/>
          </a:xfrm>
          <a:custGeom>
            <a:pathLst>
              <a:path w="6921500" h="8890000">
                <a:moveTo>
                  <a:pt x="0" y="8890000"/>
                </a:moveTo>
                <a:lnTo>
                  <a:pt x="1651000" y="8890000"/>
                </a:lnTo>
                <a:lnTo>
                  <a:pt x="5118100" y="3225800"/>
                </a:lnTo>
                <a:lnTo>
                  <a:pt x="5118100" y="8890000"/>
                </a:lnTo>
                <a:lnTo>
                  <a:pt x="6921500" y="8890000"/>
                </a:lnTo>
                <a:lnTo>
                  <a:pt x="6921500" y="0"/>
                </a:lnTo>
                <a:lnTo>
                  <a:pt x="5270500" y="0"/>
                </a:lnTo>
                <a:lnTo>
                  <a:pt x="1803400" y="5664200"/>
                </a:lnTo>
                <a:lnTo>
                  <a:pt x="1803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Freeform 630"/>
          <p:cNvSpPr/>
          <p:nvPr/>
        </p:nvSpPr>
        <p:spPr>
          <a:xfrm rot="0" flipH="0" flipV="0">
            <a:off x="2906464" y="3780795"/>
            <a:ext cx="111976" cy="152497"/>
          </a:xfrm>
          <a:custGeom>
            <a:pathLst>
              <a:path w="6527800" h="8890000">
                <a:moveTo>
                  <a:pt x="0" y="8890000"/>
                </a:moveTo>
                <a:lnTo>
                  <a:pt x="1803400" y="8890000"/>
                </a:lnTo>
                <a:lnTo>
                  <a:pt x="1803400" y="5600700"/>
                </a:lnTo>
                <a:lnTo>
                  <a:pt x="3975100" y="5600700"/>
                </a:lnTo>
                <a:cubicBezTo>
                  <a:pt x="5575300" y="5600700"/>
                  <a:pt x="6527800" y="4508500"/>
                  <a:pt x="6527800" y="2806700"/>
                </a:cubicBezTo>
                <a:cubicBezTo>
                  <a:pt x="6527800" y="1092200"/>
                  <a:pt x="5575300" y="0"/>
                  <a:pt x="3975100" y="0"/>
                </a:cubicBezTo>
                <a:lnTo>
                  <a:pt x="0" y="0"/>
                </a:lnTo>
                <a:close/>
                <a:moveTo>
                  <a:pt x="1803400" y="4025900"/>
                </a:moveTo>
                <a:lnTo>
                  <a:pt x="1803400" y="1574800"/>
                </a:lnTo>
                <a:lnTo>
                  <a:pt x="3644900" y="1574800"/>
                </a:lnTo>
                <a:cubicBezTo>
                  <a:pt x="4178300" y="1574800"/>
                  <a:pt x="4699000" y="1943100"/>
                  <a:pt x="4699000" y="2794000"/>
                </a:cubicBezTo>
                <a:cubicBezTo>
                  <a:pt x="4699000" y="3657600"/>
                  <a:pt x="4178300" y="4025900"/>
                  <a:pt x="3644900" y="40259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Freeform 631"/>
          <p:cNvSpPr/>
          <p:nvPr/>
        </p:nvSpPr>
        <p:spPr>
          <a:xfrm rot="0" flipH="0" flipV="0">
            <a:off x="3042622" y="3777527"/>
            <a:ext cx="121562" cy="159032"/>
          </a:xfrm>
          <a:custGeom>
            <a:pathLst>
              <a:path w="7086600" h="9271000">
                <a:moveTo>
                  <a:pt x="3543300" y="7620000"/>
                </a:moveTo>
                <a:cubicBezTo>
                  <a:pt x="2336800" y="7620000"/>
                  <a:pt x="1803400" y="6908800"/>
                  <a:pt x="1803400" y="6146800"/>
                </a:cubicBezTo>
                <a:lnTo>
                  <a:pt x="1803400" y="3124200"/>
                </a:lnTo>
                <a:cubicBezTo>
                  <a:pt x="1803400" y="2362200"/>
                  <a:pt x="2336800" y="1651000"/>
                  <a:pt x="3543300" y="1651000"/>
                </a:cubicBezTo>
                <a:cubicBezTo>
                  <a:pt x="4749800" y="1651000"/>
                  <a:pt x="5283200" y="2362200"/>
                  <a:pt x="5283200" y="3124200"/>
                </a:cubicBezTo>
                <a:lnTo>
                  <a:pt x="5283200" y="6146800"/>
                </a:lnTo>
                <a:cubicBezTo>
                  <a:pt x="5283200" y="6908800"/>
                  <a:pt x="4749800" y="7620000"/>
                  <a:pt x="3543300" y="7620000"/>
                </a:cubicBezTo>
                <a:close/>
                <a:moveTo>
                  <a:pt x="3543300" y="9271000"/>
                </a:moveTo>
                <a:cubicBezTo>
                  <a:pt x="5715000" y="9271000"/>
                  <a:pt x="7086600" y="8089900"/>
                  <a:pt x="7086600" y="6057900"/>
                </a:cubicBezTo>
                <a:lnTo>
                  <a:pt x="7086600" y="3213100"/>
                </a:lnTo>
                <a:cubicBezTo>
                  <a:pt x="7086600" y="1181100"/>
                  <a:pt x="5715000" y="0"/>
                  <a:pt x="3543300" y="0"/>
                </a:cubicBezTo>
                <a:cubicBezTo>
                  <a:pt x="1384300" y="0"/>
                  <a:pt x="0" y="1181100"/>
                  <a:pt x="0" y="3213100"/>
                </a:cubicBezTo>
                <a:lnTo>
                  <a:pt x="0" y="6057900"/>
                </a:lnTo>
                <a:cubicBezTo>
                  <a:pt x="0" y="8089900"/>
                  <a:pt x="1384300" y="9271000"/>
                  <a:pt x="3543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Freeform 632"/>
          <p:cNvSpPr/>
          <p:nvPr/>
        </p:nvSpPr>
        <p:spPr>
          <a:xfrm rot="0" flipH="0" flipV="0">
            <a:off x="3193813" y="3777527"/>
            <a:ext cx="116551" cy="159032"/>
          </a:xfrm>
          <a:custGeom>
            <a:pathLst>
              <a:path w="6794500" h="9271000">
                <a:moveTo>
                  <a:pt x="3492500" y="9271000"/>
                </a:moveTo>
                <a:cubicBezTo>
                  <a:pt x="5245100" y="9271000"/>
                  <a:pt x="6794500" y="8356600"/>
                  <a:pt x="6794500" y="6159500"/>
                </a:cubicBezTo>
                <a:lnTo>
                  <a:pt x="6794500" y="6032500"/>
                </a:lnTo>
                <a:lnTo>
                  <a:pt x="4991100" y="6032500"/>
                </a:lnTo>
                <a:lnTo>
                  <a:pt x="4991100" y="6159500"/>
                </a:lnTo>
                <a:cubicBezTo>
                  <a:pt x="4991100" y="7239000"/>
                  <a:pt x="4203700" y="7620000"/>
                  <a:pt x="3378200" y="7620000"/>
                </a:cubicBezTo>
                <a:cubicBezTo>
                  <a:pt x="2311400" y="7620000"/>
                  <a:pt x="1803400" y="7073900"/>
                  <a:pt x="1803400" y="6197600"/>
                </a:cubicBezTo>
                <a:lnTo>
                  <a:pt x="1803400" y="3073400"/>
                </a:lnTo>
                <a:cubicBezTo>
                  <a:pt x="1803400" y="2197100"/>
                  <a:pt x="2311400" y="1651000"/>
                  <a:pt x="3378200" y="1651000"/>
                </a:cubicBezTo>
                <a:cubicBezTo>
                  <a:pt x="4203700" y="1651000"/>
                  <a:pt x="4991100" y="2057400"/>
                  <a:pt x="4991100" y="3111500"/>
                </a:cubicBezTo>
                <a:lnTo>
                  <a:pt x="4991100" y="3238500"/>
                </a:lnTo>
                <a:lnTo>
                  <a:pt x="6794500" y="3238500"/>
                </a:lnTo>
                <a:lnTo>
                  <a:pt x="6794500" y="3111500"/>
                </a:lnTo>
                <a:cubicBezTo>
                  <a:pt x="6794500" y="914400"/>
                  <a:pt x="5245100" y="0"/>
                  <a:pt x="3492500" y="0"/>
                </a:cubicBezTo>
                <a:cubicBezTo>
                  <a:pt x="1231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31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Freeform 633"/>
          <p:cNvSpPr/>
          <p:nvPr/>
        </p:nvSpPr>
        <p:spPr>
          <a:xfrm rot="0" flipH="0" flipV="0">
            <a:off x="3326921" y="3780795"/>
            <a:ext cx="116551" cy="152497"/>
          </a:xfrm>
          <a:custGeom>
            <a:pathLst>
              <a:path w="6794500" h="8890000">
                <a:moveTo>
                  <a:pt x="2501900" y="8890000"/>
                </a:moveTo>
                <a:lnTo>
                  <a:pt x="4305300" y="8890000"/>
                </a:lnTo>
                <a:lnTo>
                  <a:pt x="4305300" y="1574800"/>
                </a:lnTo>
                <a:lnTo>
                  <a:pt x="6794500" y="1574800"/>
                </a:lnTo>
                <a:lnTo>
                  <a:pt x="6794500" y="0"/>
                </a:lnTo>
                <a:lnTo>
                  <a:pt x="0" y="0"/>
                </a:lnTo>
                <a:lnTo>
                  <a:pt x="0" y="1574800"/>
                </a:lnTo>
                <a:lnTo>
                  <a:pt x="2501900" y="1574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Freeform 634"/>
          <p:cNvSpPr/>
          <p:nvPr/>
        </p:nvSpPr>
        <p:spPr>
          <a:xfrm rot="0" flipH="0" flipV="0">
            <a:off x="1382145" y="4034812"/>
            <a:ext cx="116333" cy="152497"/>
          </a:xfrm>
          <a:custGeom>
            <a:pathLst>
              <a:path w="6781800" h="8890000">
                <a:moveTo>
                  <a:pt x="0" y="8890000"/>
                </a:moveTo>
                <a:lnTo>
                  <a:pt x="1803400" y="8890000"/>
                </a:lnTo>
                <a:lnTo>
                  <a:pt x="1803400" y="1574800"/>
                </a:lnTo>
                <a:lnTo>
                  <a:pt x="4978400" y="1574800"/>
                </a:lnTo>
                <a:lnTo>
                  <a:pt x="49784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Freeform 635"/>
          <p:cNvSpPr/>
          <p:nvPr/>
        </p:nvSpPr>
        <p:spPr>
          <a:xfrm rot="0" flipH="0" flipV="0">
            <a:off x="1536821" y="4034812"/>
            <a:ext cx="111976" cy="152497"/>
          </a:xfrm>
          <a:custGeom>
            <a:pathLst>
              <a:path w="6527800" h="8890000">
                <a:moveTo>
                  <a:pt x="0" y="8890000"/>
                </a:moveTo>
                <a:lnTo>
                  <a:pt x="1803400" y="8890000"/>
                </a:lnTo>
                <a:lnTo>
                  <a:pt x="1803400" y="5600700"/>
                </a:lnTo>
                <a:lnTo>
                  <a:pt x="3975100" y="5600700"/>
                </a:lnTo>
                <a:cubicBezTo>
                  <a:pt x="5575300" y="5600700"/>
                  <a:pt x="6527800" y="4508500"/>
                  <a:pt x="6527800" y="2806700"/>
                </a:cubicBezTo>
                <a:cubicBezTo>
                  <a:pt x="6527800" y="1092200"/>
                  <a:pt x="5575300" y="0"/>
                  <a:pt x="3975100" y="0"/>
                </a:cubicBezTo>
                <a:lnTo>
                  <a:pt x="0" y="0"/>
                </a:lnTo>
                <a:close/>
                <a:moveTo>
                  <a:pt x="1803400" y="4025900"/>
                </a:moveTo>
                <a:lnTo>
                  <a:pt x="1803400" y="1574800"/>
                </a:lnTo>
                <a:lnTo>
                  <a:pt x="3644900" y="1574800"/>
                </a:lnTo>
                <a:cubicBezTo>
                  <a:pt x="4178300" y="1574800"/>
                  <a:pt x="4699000" y="1943100"/>
                  <a:pt x="4699000" y="2794000"/>
                </a:cubicBezTo>
                <a:cubicBezTo>
                  <a:pt x="4699000" y="3657600"/>
                  <a:pt x="4178300" y="4025900"/>
                  <a:pt x="3644900" y="40259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Freeform 636"/>
          <p:cNvSpPr/>
          <p:nvPr/>
        </p:nvSpPr>
        <p:spPr>
          <a:xfrm rot="0" flipH="0" flipV="0">
            <a:off x="1672979" y="4031544"/>
            <a:ext cx="121562" cy="159032"/>
          </a:xfrm>
          <a:custGeom>
            <a:pathLst>
              <a:path w="7086600" h="9271000">
                <a:moveTo>
                  <a:pt x="3543300" y="7620000"/>
                </a:moveTo>
                <a:cubicBezTo>
                  <a:pt x="2336800" y="7620000"/>
                  <a:pt x="1803400" y="6908800"/>
                  <a:pt x="1803400" y="6146800"/>
                </a:cubicBezTo>
                <a:lnTo>
                  <a:pt x="1803400" y="3124200"/>
                </a:lnTo>
                <a:cubicBezTo>
                  <a:pt x="1803400" y="2362200"/>
                  <a:pt x="2336800" y="1651000"/>
                  <a:pt x="3543300" y="1651000"/>
                </a:cubicBezTo>
                <a:cubicBezTo>
                  <a:pt x="4749800" y="1651000"/>
                  <a:pt x="5283200" y="2362200"/>
                  <a:pt x="5283200" y="3124200"/>
                </a:cubicBezTo>
                <a:lnTo>
                  <a:pt x="5283200" y="6146800"/>
                </a:lnTo>
                <a:cubicBezTo>
                  <a:pt x="5283200" y="6908800"/>
                  <a:pt x="4749800" y="7620000"/>
                  <a:pt x="3543300" y="7620000"/>
                </a:cubicBezTo>
                <a:close/>
                <a:moveTo>
                  <a:pt x="3543300" y="9271000"/>
                </a:moveTo>
                <a:cubicBezTo>
                  <a:pt x="5715000" y="9271000"/>
                  <a:pt x="7086600" y="8089900"/>
                  <a:pt x="7086600" y="6057900"/>
                </a:cubicBezTo>
                <a:lnTo>
                  <a:pt x="7086600" y="3213100"/>
                </a:lnTo>
                <a:cubicBezTo>
                  <a:pt x="7086600" y="1181100"/>
                  <a:pt x="5715000" y="0"/>
                  <a:pt x="3543300" y="0"/>
                </a:cubicBezTo>
                <a:cubicBezTo>
                  <a:pt x="1384300" y="0"/>
                  <a:pt x="0" y="1181100"/>
                  <a:pt x="0" y="3213100"/>
                </a:cubicBezTo>
                <a:lnTo>
                  <a:pt x="0" y="6057900"/>
                </a:lnTo>
                <a:cubicBezTo>
                  <a:pt x="0" y="8089900"/>
                  <a:pt x="1384300" y="9271000"/>
                  <a:pt x="3543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Freeform 637"/>
          <p:cNvSpPr/>
          <p:nvPr/>
        </p:nvSpPr>
        <p:spPr>
          <a:xfrm rot="0" flipH="0" flipV="0">
            <a:off x="1828526" y="4034812"/>
            <a:ext cx="118730" cy="152497"/>
          </a:xfrm>
          <a:custGeom>
            <a:pathLst>
              <a:path w="6921500" h="8890000">
                <a:moveTo>
                  <a:pt x="0" y="8890000"/>
                </a:moveTo>
                <a:lnTo>
                  <a:pt x="1651000" y="8890000"/>
                </a:lnTo>
                <a:lnTo>
                  <a:pt x="5118100" y="3225800"/>
                </a:lnTo>
                <a:lnTo>
                  <a:pt x="5118100" y="8890000"/>
                </a:lnTo>
                <a:lnTo>
                  <a:pt x="6921500" y="8890000"/>
                </a:lnTo>
                <a:lnTo>
                  <a:pt x="6921500" y="0"/>
                </a:lnTo>
                <a:lnTo>
                  <a:pt x="5270500" y="0"/>
                </a:lnTo>
                <a:lnTo>
                  <a:pt x="1803400" y="5664200"/>
                </a:lnTo>
                <a:lnTo>
                  <a:pt x="1803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Freeform 638"/>
          <p:cNvSpPr/>
          <p:nvPr/>
        </p:nvSpPr>
        <p:spPr>
          <a:xfrm rot="0" flipH="0" flipV="0">
            <a:off x="1976884" y="4031544"/>
            <a:ext cx="116333" cy="159032"/>
          </a:xfrm>
          <a:custGeom>
            <a:pathLst>
              <a:path w="6781800" h="9271000">
                <a:moveTo>
                  <a:pt x="3517900" y="9271000"/>
                </a:moveTo>
                <a:cubicBezTo>
                  <a:pt x="5600700" y="9271000"/>
                  <a:pt x="6781800" y="8166100"/>
                  <a:pt x="6781800" y="6502400"/>
                </a:cubicBezTo>
                <a:cubicBezTo>
                  <a:pt x="6781800" y="5486400"/>
                  <a:pt x="6197600" y="4902200"/>
                  <a:pt x="5499100" y="4584700"/>
                </a:cubicBezTo>
                <a:cubicBezTo>
                  <a:pt x="6108700" y="4178300"/>
                  <a:pt x="6604000" y="3556000"/>
                  <a:pt x="6604000" y="2641600"/>
                </a:cubicBezTo>
                <a:cubicBezTo>
                  <a:pt x="6604000" y="1092200"/>
                  <a:pt x="5486400" y="0"/>
                  <a:pt x="3467100" y="0"/>
                </a:cubicBezTo>
                <a:cubicBezTo>
                  <a:pt x="1739900" y="0"/>
                  <a:pt x="228600" y="901700"/>
                  <a:pt x="228600" y="3111500"/>
                </a:cubicBezTo>
                <a:lnTo>
                  <a:pt x="2032000" y="3111500"/>
                </a:lnTo>
                <a:cubicBezTo>
                  <a:pt x="2032000" y="2032000"/>
                  <a:pt x="2730500" y="1651000"/>
                  <a:pt x="3467100" y="1651000"/>
                </a:cubicBezTo>
                <a:cubicBezTo>
                  <a:pt x="4330700" y="1651000"/>
                  <a:pt x="4775200" y="2171700"/>
                  <a:pt x="4775200" y="2832100"/>
                </a:cubicBezTo>
                <a:cubicBezTo>
                  <a:pt x="4775200" y="3517900"/>
                  <a:pt x="4330700" y="3898900"/>
                  <a:pt x="3556000" y="3898900"/>
                </a:cubicBezTo>
                <a:lnTo>
                  <a:pt x="2413000" y="3898900"/>
                </a:lnTo>
                <a:lnTo>
                  <a:pt x="2413000" y="5397500"/>
                </a:lnTo>
                <a:lnTo>
                  <a:pt x="3556000" y="5397500"/>
                </a:lnTo>
                <a:cubicBezTo>
                  <a:pt x="4432300" y="5397500"/>
                  <a:pt x="4965700" y="5753100"/>
                  <a:pt x="4965700" y="6502400"/>
                </a:cubicBezTo>
                <a:cubicBezTo>
                  <a:pt x="4965700" y="7251700"/>
                  <a:pt x="4419600" y="7620000"/>
                  <a:pt x="3517900" y="7620000"/>
                </a:cubicBezTo>
                <a:cubicBezTo>
                  <a:pt x="2616200" y="7620000"/>
                  <a:pt x="1803400" y="7239000"/>
                  <a:pt x="1803400" y="6159500"/>
                </a:cubicBezTo>
                <a:lnTo>
                  <a:pt x="0" y="6159500"/>
                </a:lnTo>
                <a:cubicBezTo>
                  <a:pt x="0" y="8369300"/>
                  <a:pt x="1663700" y="9271000"/>
                  <a:pt x="35179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Freeform 639"/>
          <p:cNvSpPr/>
          <p:nvPr/>
        </p:nvSpPr>
        <p:spPr>
          <a:xfrm rot="0" flipH="0" flipV="0">
            <a:off x="2122846" y="4034812"/>
            <a:ext cx="115680" cy="152497"/>
          </a:xfrm>
          <a:custGeom>
            <a:pathLst>
              <a:path w="6743700" h="8890000">
                <a:moveTo>
                  <a:pt x="0" y="8890000"/>
                </a:moveTo>
                <a:lnTo>
                  <a:pt x="4114800" y="8890000"/>
                </a:lnTo>
                <a:cubicBezTo>
                  <a:pt x="5740400" y="8890000"/>
                  <a:pt x="6743700" y="8064500"/>
                  <a:pt x="6743700" y="6388100"/>
                </a:cubicBezTo>
                <a:cubicBezTo>
                  <a:pt x="6743700" y="5156200"/>
                  <a:pt x="6134100" y="4597400"/>
                  <a:pt x="5397500" y="4279900"/>
                </a:cubicBezTo>
                <a:cubicBezTo>
                  <a:pt x="6057900" y="3911600"/>
                  <a:pt x="6388100" y="3314700"/>
                  <a:pt x="6388100" y="2451100"/>
                </a:cubicBezTo>
                <a:cubicBezTo>
                  <a:pt x="6388100" y="825500"/>
                  <a:pt x="5372100" y="0"/>
                  <a:pt x="3759200" y="0"/>
                </a:cubicBezTo>
                <a:lnTo>
                  <a:pt x="0" y="0"/>
                </a:lnTo>
                <a:close/>
                <a:moveTo>
                  <a:pt x="1803400" y="3695700"/>
                </a:moveTo>
                <a:lnTo>
                  <a:pt x="1803400" y="1574800"/>
                </a:lnTo>
                <a:lnTo>
                  <a:pt x="3657600" y="1574800"/>
                </a:lnTo>
                <a:cubicBezTo>
                  <a:pt x="4127500" y="1574800"/>
                  <a:pt x="4572000" y="1892300"/>
                  <a:pt x="4572000" y="2628900"/>
                </a:cubicBezTo>
                <a:cubicBezTo>
                  <a:pt x="4572000" y="3378200"/>
                  <a:pt x="4127500" y="3695700"/>
                  <a:pt x="3657600" y="3695700"/>
                </a:cubicBezTo>
                <a:close/>
                <a:moveTo>
                  <a:pt x="1803400" y="7315200"/>
                </a:moveTo>
                <a:lnTo>
                  <a:pt x="1803400" y="5194300"/>
                </a:lnTo>
                <a:lnTo>
                  <a:pt x="4025900" y="5194300"/>
                </a:lnTo>
                <a:cubicBezTo>
                  <a:pt x="4495800" y="5194300"/>
                  <a:pt x="4940300" y="5511800"/>
                  <a:pt x="4940300" y="6248400"/>
                </a:cubicBezTo>
                <a:cubicBezTo>
                  <a:pt x="4940300" y="6997700"/>
                  <a:pt x="4495800" y="7315200"/>
                  <a:pt x="4025900" y="73152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Freeform 640"/>
          <p:cNvSpPr/>
          <p:nvPr/>
        </p:nvSpPr>
        <p:spPr>
          <a:xfrm rot="0" flipH="0" flipV="0">
            <a:off x="2263797" y="4031544"/>
            <a:ext cx="121562" cy="159032"/>
          </a:xfrm>
          <a:custGeom>
            <a:pathLst>
              <a:path w="7086600" h="9271000">
                <a:moveTo>
                  <a:pt x="3543300" y="7620000"/>
                </a:moveTo>
                <a:cubicBezTo>
                  <a:pt x="2336800" y="7620000"/>
                  <a:pt x="1803400" y="6908800"/>
                  <a:pt x="1803400" y="6146800"/>
                </a:cubicBezTo>
                <a:lnTo>
                  <a:pt x="1803400" y="3124200"/>
                </a:lnTo>
                <a:cubicBezTo>
                  <a:pt x="1803400" y="2362200"/>
                  <a:pt x="2336800" y="1651000"/>
                  <a:pt x="3543300" y="1651000"/>
                </a:cubicBezTo>
                <a:cubicBezTo>
                  <a:pt x="4749800" y="1651000"/>
                  <a:pt x="5283200" y="2362200"/>
                  <a:pt x="5283200" y="3124200"/>
                </a:cubicBezTo>
                <a:lnTo>
                  <a:pt x="5283200" y="6146800"/>
                </a:lnTo>
                <a:cubicBezTo>
                  <a:pt x="5283200" y="6908800"/>
                  <a:pt x="4749800" y="7620000"/>
                  <a:pt x="3543300" y="7620000"/>
                </a:cubicBezTo>
                <a:close/>
                <a:moveTo>
                  <a:pt x="3543300" y="9271000"/>
                </a:moveTo>
                <a:cubicBezTo>
                  <a:pt x="5715000" y="9271000"/>
                  <a:pt x="7086600" y="8089900"/>
                  <a:pt x="7086600" y="6057900"/>
                </a:cubicBezTo>
                <a:lnTo>
                  <a:pt x="7086600" y="3213100"/>
                </a:lnTo>
                <a:cubicBezTo>
                  <a:pt x="7086600" y="1181100"/>
                  <a:pt x="5715000" y="0"/>
                  <a:pt x="3543300" y="0"/>
                </a:cubicBezTo>
                <a:cubicBezTo>
                  <a:pt x="1384300" y="0"/>
                  <a:pt x="0" y="1181100"/>
                  <a:pt x="0" y="3213100"/>
                </a:cubicBezTo>
                <a:lnTo>
                  <a:pt x="0" y="6057900"/>
                </a:lnTo>
                <a:cubicBezTo>
                  <a:pt x="0" y="8089900"/>
                  <a:pt x="1384300" y="9271000"/>
                  <a:pt x="3543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Freeform 641"/>
          <p:cNvSpPr/>
          <p:nvPr/>
        </p:nvSpPr>
        <p:spPr>
          <a:xfrm rot="0" flipH="0" flipV="0">
            <a:off x="2405184" y="4034812"/>
            <a:ext cx="144872" cy="182561"/>
          </a:xfrm>
          <a:custGeom>
            <a:pathLst>
              <a:path w="8445500" h="10642600">
                <a:moveTo>
                  <a:pt x="0" y="10642600"/>
                </a:moveTo>
                <a:lnTo>
                  <a:pt x="1651000" y="10642600"/>
                </a:lnTo>
                <a:lnTo>
                  <a:pt x="1651000" y="8890000"/>
                </a:lnTo>
                <a:lnTo>
                  <a:pt x="6794500" y="8890000"/>
                </a:lnTo>
                <a:lnTo>
                  <a:pt x="6794500" y="10642600"/>
                </a:lnTo>
                <a:lnTo>
                  <a:pt x="8445500" y="10642600"/>
                </a:lnTo>
                <a:lnTo>
                  <a:pt x="8445500" y="7315200"/>
                </a:lnTo>
                <a:lnTo>
                  <a:pt x="7442200" y="7315200"/>
                </a:lnTo>
                <a:lnTo>
                  <a:pt x="7442200" y="0"/>
                </a:lnTo>
                <a:lnTo>
                  <a:pt x="1612900" y="0"/>
                </a:lnTo>
                <a:lnTo>
                  <a:pt x="1612900" y="4000500"/>
                </a:lnTo>
                <a:cubicBezTo>
                  <a:pt x="1612900" y="5943600"/>
                  <a:pt x="1155700" y="6718300"/>
                  <a:pt x="698500" y="7315200"/>
                </a:cubicBezTo>
                <a:lnTo>
                  <a:pt x="0" y="7315200"/>
                </a:lnTo>
                <a:close/>
                <a:moveTo>
                  <a:pt x="2628900" y="7315200"/>
                </a:moveTo>
                <a:cubicBezTo>
                  <a:pt x="2933700" y="6642100"/>
                  <a:pt x="3263900" y="5880100"/>
                  <a:pt x="3263900" y="4000500"/>
                </a:cubicBezTo>
                <a:lnTo>
                  <a:pt x="3263900" y="1574800"/>
                </a:lnTo>
                <a:lnTo>
                  <a:pt x="5638800" y="1574800"/>
                </a:lnTo>
                <a:lnTo>
                  <a:pt x="5638800" y="73152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Freeform 642"/>
          <p:cNvSpPr/>
          <p:nvPr/>
        </p:nvSpPr>
        <p:spPr>
          <a:xfrm rot="0" flipH="0" flipV="0">
            <a:off x="2576416" y="4034812"/>
            <a:ext cx="118730" cy="152497"/>
          </a:xfrm>
          <a:custGeom>
            <a:pathLst>
              <a:path w="6921500" h="8890000">
                <a:moveTo>
                  <a:pt x="0" y="8890000"/>
                </a:moveTo>
                <a:lnTo>
                  <a:pt x="1651000" y="8890000"/>
                </a:lnTo>
                <a:lnTo>
                  <a:pt x="5118100" y="3225800"/>
                </a:lnTo>
                <a:lnTo>
                  <a:pt x="5118100" y="8890000"/>
                </a:lnTo>
                <a:lnTo>
                  <a:pt x="6921500" y="8890000"/>
                </a:lnTo>
                <a:lnTo>
                  <a:pt x="6921500" y="0"/>
                </a:lnTo>
                <a:lnTo>
                  <a:pt x="5270500" y="0"/>
                </a:lnTo>
                <a:lnTo>
                  <a:pt x="1803400" y="5664200"/>
                </a:lnTo>
                <a:lnTo>
                  <a:pt x="1803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Freeform 643"/>
          <p:cNvSpPr/>
          <p:nvPr/>
        </p:nvSpPr>
        <p:spPr>
          <a:xfrm rot="0" flipH="0" flipV="0">
            <a:off x="2718239" y="4034812"/>
            <a:ext cx="116551" cy="152497"/>
          </a:xfrm>
          <a:custGeom>
            <a:pathLst>
              <a:path w="6794500" h="8890000">
                <a:moveTo>
                  <a:pt x="2501900" y="8890000"/>
                </a:moveTo>
                <a:lnTo>
                  <a:pt x="4305300" y="8890000"/>
                </a:lnTo>
                <a:lnTo>
                  <a:pt x="4305300" y="1574800"/>
                </a:lnTo>
                <a:lnTo>
                  <a:pt x="6794500" y="1574800"/>
                </a:lnTo>
                <a:lnTo>
                  <a:pt x="6794500" y="0"/>
                </a:lnTo>
                <a:lnTo>
                  <a:pt x="0" y="0"/>
                </a:lnTo>
                <a:lnTo>
                  <a:pt x="0" y="1574800"/>
                </a:lnTo>
                <a:lnTo>
                  <a:pt x="2501900" y="1574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Freeform 644"/>
          <p:cNvSpPr/>
          <p:nvPr/>
        </p:nvSpPr>
        <p:spPr>
          <a:xfrm rot="0" flipH="0" flipV="0">
            <a:off x="2857883" y="4034812"/>
            <a:ext cx="99776" cy="152497"/>
          </a:xfrm>
          <a:custGeom>
            <a:pathLst>
              <a:path w="5816600" h="8890000">
                <a:moveTo>
                  <a:pt x="0" y="8890000"/>
                </a:moveTo>
                <a:lnTo>
                  <a:pt x="5816600" y="8890000"/>
                </a:lnTo>
                <a:lnTo>
                  <a:pt x="5816600" y="7315200"/>
                </a:lnTo>
                <a:lnTo>
                  <a:pt x="1803400" y="7315200"/>
                </a:lnTo>
                <a:lnTo>
                  <a:pt x="1803400" y="5181600"/>
                </a:lnTo>
                <a:lnTo>
                  <a:pt x="5207000" y="5181600"/>
                </a:lnTo>
                <a:lnTo>
                  <a:pt x="5207000" y="3683000"/>
                </a:lnTo>
                <a:lnTo>
                  <a:pt x="1803400" y="3683000"/>
                </a:lnTo>
                <a:lnTo>
                  <a:pt x="1803400" y="1574800"/>
                </a:lnTo>
                <a:lnTo>
                  <a:pt x="5791200" y="1574800"/>
                </a:lnTo>
                <a:lnTo>
                  <a:pt x="579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Freeform 645"/>
          <p:cNvSpPr/>
          <p:nvPr/>
        </p:nvSpPr>
        <p:spPr>
          <a:xfrm rot="0" flipH="0" flipV="0">
            <a:off x="2972473" y="4034812"/>
            <a:ext cx="126572" cy="152497"/>
          </a:xfrm>
          <a:custGeom>
            <a:pathLst>
              <a:path w="7378700" h="8890000">
                <a:moveTo>
                  <a:pt x="0" y="8890000"/>
                </a:moveTo>
                <a:cubicBezTo>
                  <a:pt x="2197100" y="8890000"/>
                  <a:pt x="3251200" y="7747000"/>
                  <a:pt x="3251200" y="4546600"/>
                </a:cubicBezTo>
                <a:lnTo>
                  <a:pt x="3251200" y="1574800"/>
                </a:lnTo>
                <a:lnTo>
                  <a:pt x="5575300" y="1574800"/>
                </a:lnTo>
                <a:lnTo>
                  <a:pt x="5575300" y="8890000"/>
                </a:lnTo>
                <a:lnTo>
                  <a:pt x="7378700" y="8890000"/>
                </a:lnTo>
                <a:lnTo>
                  <a:pt x="7378700" y="0"/>
                </a:lnTo>
                <a:lnTo>
                  <a:pt x="1600200" y="0"/>
                </a:lnTo>
                <a:lnTo>
                  <a:pt x="1600200" y="4241800"/>
                </a:lnTo>
                <a:cubicBezTo>
                  <a:pt x="1600200" y="6718300"/>
                  <a:pt x="1257300" y="7239000"/>
                  <a:pt x="0" y="7239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Freeform 646"/>
          <p:cNvSpPr/>
          <p:nvPr/>
        </p:nvSpPr>
        <p:spPr>
          <a:xfrm rot="0" flipH="0" flipV="0">
            <a:off x="3137388" y="4034812"/>
            <a:ext cx="110887" cy="152497"/>
          </a:xfrm>
          <a:custGeom>
            <a:pathLst>
              <a:path w="6464300" h="8890000">
                <a:moveTo>
                  <a:pt x="0" y="8890000"/>
                </a:moveTo>
                <a:lnTo>
                  <a:pt x="3937000" y="8890000"/>
                </a:lnTo>
                <a:cubicBezTo>
                  <a:pt x="5524500" y="8890000"/>
                  <a:pt x="6464300" y="7810500"/>
                  <a:pt x="6464300" y="6121400"/>
                </a:cubicBezTo>
                <a:cubicBezTo>
                  <a:pt x="6464300" y="4432300"/>
                  <a:pt x="5524500" y="3352800"/>
                  <a:pt x="3937000" y="3352800"/>
                </a:cubicBezTo>
                <a:lnTo>
                  <a:pt x="1803400" y="3352800"/>
                </a:lnTo>
                <a:lnTo>
                  <a:pt x="1803400" y="0"/>
                </a:lnTo>
                <a:lnTo>
                  <a:pt x="0" y="0"/>
                </a:lnTo>
                <a:close/>
                <a:moveTo>
                  <a:pt x="1803400" y="7315200"/>
                </a:moveTo>
                <a:lnTo>
                  <a:pt x="1803400" y="4927600"/>
                </a:lnTo>
                <a:lnTo>
                  <a:pt x="3606800" y="4927600"/>
                </a:lnTo>
                <a:cubicBezTo>
                  <a:pt x="4127500" y="4927600"/>
                  <a:pt x="4635500" y="5283200"/>
                  <a:pt x="4635500" y="6121400"/>
                </a:cubicBezTo>
                <a:cubicBezTo>
                  <a:pt x="4635500" y="6959600"/>
                  <a:pt x="4127500" y="7315200"/>
                  <a:pt x="3606800" y="73152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Freeform 647"/>
          <p:cNvSpPr/>
          <p:nvPr/>
        </p:nvSpPr>
        <p:spPr>
          <a:xfrm rot="0" flipH="0" flipV="0">
            <a:off x="3276814" y="4034812"/>
            <a:ext cx="117640" cy="152497"/>
          </a:xfrm>
          <a:custGeom>
            <a:pathLst>
              <a:path w="6858000" h="8890000">
                <a:moveTo>
                  <a:pt x="0" y="8890000"/>
                </a:moveTo>
                <a:lnTo>
                  <a:pt x="1803400" y="8890000"/>
                </a:lnTo>
                <a:lnTo>
                  <a:pt x="1803400" y="5232400"/>
                </a:lnTo>
                <a:lnTo>
                  <a:pt x="5054600" y="5232400"/>
                </a:lnTo>
                <a:lnTo>
                  <a:pt x="5054600" y="8890000"/>
                </a:lnTo>
                <a:lnTo>
                  <a:pt x="6858000" y="8890000"/>
                </a:lnTo>
                <a:lnTo>
                  <a:pt x="6858000" y="0"/>
                </a:lnTo>
                <a:lnTo>
                  <a:pt x="5054600" y="0"/>
                </a:lnTo>
                <a:lnTo>
                  <a:pt x="5054600" y="3657600"/>
                </a:lnTo>
                <a:lnTo>
                  <a:pt x="1803400" y="3657600"/>
                </a:lnTo>
                <a:lnTo>
                  <a:pt x="1803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Freeform 648"/>
          <p:cNvSpPr/>
          <p:nvPr/>
        </p:nvSpPr>
        <p:spPr>
          <a:xfrm rot="0" flipH="0" flipV="0">
            <a:off x="3428440" y="4031544"/>
            <a:ext cx="121562" cy="159032"/>
          </a:xfrm>
          <a:custGeom>
            <a:pathLst>
              <a:path w="7086600" h="9271000">
                <a:moveTo>
                  <a:pt x="3543300" y="7620000"/>
                </a:moveTo>
                <a:cubicBezTo>
                  <a:pt x="2336800" y="7620000"/>
                  <a:pt x="1803400" y="6908800"/>
                  <a:pt x="1803400" y="6146800"/>
                </a:cubicBezTo>
                <a:lnTo>
                  <a:pt x="1803400" y="3124200"/>
                </a:lnTo>
                <a:cubicBezTo>
                  <a:pt x="1803400" y="2362200"/>
                  <a:pt x="2336800" y="1651000"/>
                  <a:pt x="3543300" y="1651000"/>
                </a:cubicBezTo>
                <a:cubicBezTo>
                  <a:pt x="4749800" y="1651000"/>
                  <a:pt x="5283200" y="2362200"/>
                  <a:pt x="5283200" y="3124200"/>
                </a:cubicBezTo>
                <a:lnTo>
                  <a:pt x="5283200" y="6146800"/>
                </a:lnTo>
                <a:cubicBezTo>
                  <a:pt x="5283200" y="6908800"/>
                  <a:pt x="4749800" y="7620000"/>
                  <a:pt x="3543300" y="7620000"/>
                </a:cubicBezTo>
                <a:close/>
                <a:moveTo>
                  <a:pt x="3543300" y="9271000"/>
                </a:moveTo>
                <a:cubicBezTo>
                  <a:pt x="5715000" y="9271000"/>
                  <a:pt x="7086600" y="8089900"/>
                  <a:pt x="7086600" y="6057900"/>
                </a:cubicBezTo>
                <a:lnTo>
                  <a:pt x="7086600" y="3213100"/>
                </a:lnTo>
                <a:cubicBezTo>
                  <a:pt x="7086600" y="1181100"/>
                  <a:pt x="5715000" y="0"/>
                  <a:pt x="3543300" y="0"/>
                </a:cubicBezTo>
                <a:cubicBezTo>
                  <a:pt x="1384300" y="0"/>
                  <a:pt x="0" y="1181100"/>
                  <a:pt x="0" y="3213100"/>
                </a:cubicBezTo>
                <a:lnTo>
                  <a:pt x="0" y="6057900"/>
                </a:lnTo>
                <a:cubicBezTo>
                  <a:pt x="0" y="8089900"/>
                  <a:pt x="1384300" y="9271000"/>
                  <a:pt x="3543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Freeform 649"/>
          <p:cNvSpPr/>
          <p:nvPr/>
        </p:nvSpPr>
        <p:spPr>
          <a:xfrm rot="0" flipH="0" flipV="0">
            <a:off x="3579631" y="4031544"/>
            <a:ext cx="116551" cy="159032"/>
          </a:xfrm>
          <a:custGeom>
            <a:pathLst>
              <a:path w="6794500" h="9271000">
                <a:moveTo>
                  <a:pt x="3492500" y="9271000"/>
                </a:moveTo>
                <a:cubicBezTo>
                  <a:pt x="5245100" y="9271000"/>
                  <a:pt x="6794500" y="8356600"/>
                  <a:pt x="6794500" y="6159500"/>
                </a:cubicBezTo>
                <a:lnTo>
                  <a:pt x="6794500" y="6032500"/>
                </a:lnTo>
                <a:lnTo>
                  <a:pt x="4991100" y="6032500"/>
                </a:lnTo>
                <a:lnTo>
                  <a:pt x="4991100" y="6159500"/>
                </a:lnTo>
                <a:cubicBezTo>
                  <a:pt x="4991100" y="7239000"/>
                  <a:pt x="4203700" y="7620000"/>
                  <a:pt x="3378200" y="7620000"/>
                </a:cubicBezTo>
                <a:cubicBezTo>
                  <a:pt x="2311400" y="7620000"/>
                  <a:pt x="1803400" y="7073900"/>
                  <a:pt x="1803400" y="6197600"/>
                </a:cubicBezTo>
                <a:lnTo>
                  <a:pt x="1803400" y="3073400"/>
                </a:lnTo>
                <a:cubicBezTo>
                  <a:pt x="1803400" y="2197100"/>
                  <a:pt x="2311400" y="1651000"/>
                  <a:pt x="3378200" y="1651000"/>
                </a:cubicBezTo>
                <a:cubicBezTo>
                  <a:pt x="4203700" y="1651000"/>
                  <a:pt x="4991100" y="2057400"/>
                  <a:pt x="4991100" y="3111500"/>
                </a:cubicBezTo>
                <a:lnTo>
                  <a:pt x="4991100" y="3238500"/>
                </a:lnTo>
                <a:lnTo>
                  <a:pt x="6794500" y="3238500"/>
                </a:lnTo>
                <a:lnTo>
                  <a:pt x="6794500" y="3111500"/>
                </a:lnTo>
                <a:cubicBezTo>
                  <a:pt x="6794500" y="914400"/>
                  <a:pt x="5245100" y="0"/>
                  <a:pt x="3492500" y="0"/>
                </a:cubicBezTo>
                <a:cubicBezTo>
                  <a:pt x="1231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31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Freeform 650"/>
          <p:cNvSpPr/>
          <p:nvPr/>
        </p:nvSpPr>
        <p:spPr>
          <a:xfrm rot="0" flipH="0" flipV="0">
            <a:off x="3712739" y="4034812"/>
            <a:ext cx="116551" cy="152497"/>
          </a:xfrm>
          <a:custGeom>
            <a:pathLst>
              <a:path w="6794500" h="8890000">
                <a:moveTo>
                  <a:pt x="2501900" y="8890000"/>
                </a:moveTo>
                <a:lnTo>
                  <a:pt x="4305300" y="8890000"/>
                </a:lnTo>
                <a:lnTo>
                  <a:pt x="4305300" y="1574800"/>
                </a:lnTo>
                <a:lnTo>
                  <a:pt x="6794500" y="1574800"/>
                </a:lnTo>
                <a:lnTo>
                  <a:pt x="6794500" y="0"/>
                </a:lnTo>
                <a:lnTo>
                  <a:pt x="0" y="0"/>
                </a:lnTo>
                <a:lnTo>
                  <a:pt x="0" y="1574800"/>
                </a:lnTo>
                <a:lnTo>
                  <a:pt x="2501900" y="1574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Freeform 651"/>
          <p:cNvSpPr/>
          <p:nvPr/>
        </p:nvSpPr>
        <p:spPr>
          <a:xfrm rot="0" flipH="0" flipV="0">
            <a:off x="3852383" y="4034812"/>
            <a:ext cx="118730" cy="152497"/>
          </a:xfrm>
          <a:custGeom>
            <a:pathLst>
              <a:path w="6921500" h="8890000">
                <a:moveTo>
                  <a:pt x="0" y="8890000"/>
                </a:moveTo>
                <a:lnTo>
                  <a:pt x="1651000" y="8890000"/>
                </a:lnTo>
                <a:lnTo>
                  <a:pt x="5118100" y="3225800"/>
                </a:lnTo>
                <a:lnTo>
                  <a:pt x="5118100" y="8890000"/>
                </a:lnTo>
                <a:lnTo>
                  <a:pt x="6921500" y="8890000"/>
                </a:lnTo>
                <a:lnTo>
                  <a:pt x="6921500" y="0"/>
                </a:lnTo>
                <a:lnTo>
                  <a:pt x="5270500" y="0"/>
                </a:lnTo>
                <a:lnTo>
                  <a:pt x="1803400" y="5664200"/>
                </a:lnTo>
                <a:lnTo>
                  <a:pt x="1803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Freeform 652"/>
          <p:cNvSpPr/>
          <p:nvPr/>
        </p:nvSpPr>
        <p:spPr>
          <a:xfrm rot="0" flipH="0" flipV="0">
            <a:off x="4045183" y="4034812"/>
            <a:ext cx="116551" cy="152497"/>
          </a:xfrm>
          <a:custGeom>
            <a:pathLst>
              <a:path w="6794500" h="8890000">
                <a:moveTo>
                  <a:pt x="2501900" y="8890000"/>
                </a:moveTo>
                <a:lnTo>
                  <a:pt x="4305300" y="8890000"/>
                </a:lnTo>
                <a:lnTo>
                  <a:pt x="4305300" y="1574800"/>
                </a:lnTo>
                <a:lnTo>
                  <a:pt x="6794500" y="1574800"/>
                </a:lnTo>
                <a:lnTo>
                  <a:pt x="6794500" y="0"/>
                </a:lnTo>
                <a:lnTo>
                  <a:pt x="0" y="0"/>
                </a:lnTo>
                <a:lnTo>
                  <a:pt x="0" y="1574800"/>
                </a:lnTo>
                <a:lnTo>
                  <a:pt x="2501900" y="1574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Freeform 653"/>
          <p:cNvSpPr/>
          <p:nvPr/>
        </p:nvSpPr>
        <p:spPr>
          <a:xfrm rot="0" flipH="0" flipV="0">
            <a:off x="4184827" y="4034812"/>
            <a:ext cx="111976" cy="152497"/>
          </a:xfrm>
          <a:custGeom>
            <a:pathLst>
              <a:path w="6527800" h="8890000">
                <a:moveTo>
                  <a:pt x="0" y="8890000"/>
                </a:moveTo>
                <a:lnTo>
                  <a:pt x="1803400" y="8890000"/>
                </a:lnTo>
                <a:lnTo>
                  <a:pt x="1803400" y="5600700"/>
                </a:lnTo>
                <a:lnTo>
                  <a:pt x="3975100" y="5600700"/>
                </a:lnTo>
                <a:cubicBezTo>
                  <a:pt x="5575300" y="5600700"/>
                  <a:pt x="6527800" y="4508500"/>
                  <a:pt x="6527800" y="2806700"/>
                </a:cubicBezTo>
                <a:cubicBezTo>
                  <a:pt x="6527800" y="1092200"/>
                  <a:pt x="5575300" y="0"/>
                  <a:pt x="3975100" y="0"/>
                </a:cubicBezTo>
                <a:lnTo>
                  <a:pt x="0" y="0"/>
                </a:lnTo>
                <a:close/>
                <a:moveTo>
                  <a:pt x="1803400" y="4025900"/>
                </a:moveTo>
                <a:lnTo>
                  <a:pt x="1803400" y="1574800"/>
                </a:lnTo>
                <a:lnTo>
                  <a:pt x="3644900" y="1574800"/>
                </a:lnTo>
                <a:cubicBezTo>
                  <a:pt x="4178300" y="1574800"/>
                  <a:pt x="4699000" y="1943100"/>
                  <a:pt x="4699000" y="2794000"/>
                </a:cubicBezTo>
                <a:cubicBezTo>
                  <a:pt x="4699000" y="3657600"/>
                  <a:pt x="4178300" y="4025900"/>
                  <a:pt x="3644900" y="40259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Freeform 654"/>
          <p:cNvSpPr/>
          <p:nvPr/>
        </p:nvSpPr>
        <p:spPr>
          <a:xfrm rot="0" flipH="0" flipV="0">
            <a:off x="4307914" y="4034812"/>
            <a:ext cx="126572" cy="152497"/>
          </a:xfrm>
          <a:custGeom>
            <a:pathLst>
              <a:path w="7378700" h="8890000">
                <a:moveTo>
                  <a:pt x="1955800" y="8293100"/>
                </a:moveTo>
                <a:lnTo>
                  <a:pt x="1955800" y="8890000"/>
                </a:lnTo>
                <a:lnTo>
                  <a:pt x="3683000" y="8890000"/>
                </a:lnTo>
                <a:lnTo>
                  <a:pt x="7378700" y="596900"/>
                </a:lnTo>
                <a:lnTo>
                  <a:pt x="7378700" y="0"/>
                </a:lnTo>
                <a:lnTo>
                  <a:pt x="5803900" y="0"/>
                </a:lnTo>
                <a:lnTo>
                  <a:pt x="3873500" y="4343400"/>
                </a:lnTo>
                <a:lnTo>
                  <a:pt x="1663700" y="0"/>
                </a:lnTo>
                <a:lnTo>
                  <a:pt x="0" y="0"/>
                </a:lnTo>
                <a:lnTo>
                  <a:pt x="0" y="596900"/>
                </a:lnTo>
                <a:lnTo>
                  <a:pt x="2959100" y="6273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Freeform 655"/>
          <p:cNvSpPr/>
          <p:nvPr/>
        </p:nvSpPr>
        <p:spPr>
          <a:xfrm rot="0" flipH="0" flipV="0">
            <a:off x="4441240" y="4034812"/>
            <a:ext cx="144872" cy="182561"/>
          </a:xfrm>
          <a:custGeom>
            <a:pathLst>
              <a:path w="8445500" h="10642600">
                <a:moveTo>
                  <a:pt x="0" y="10642600"/>
                </a:moveTo>
                <a:lnTo>
                  <a:pt x="1651000" y="10642600"/>
                </a:lnTo>
                <a:lnTo>
                  <a:pt x="1651000" y="8890000"/>
                </a:lnTo>
                <a:lnTo>
                  <a:pt x="6794500" y="8890000"/>
                </a:lnTo>
                <a:lnTo>
                  <a:pt x="6794500" y="10642600"/>
                </a:lnTo>
                <a:lnTo>
                  <a:pt x="8445500" y="10642600"/>
                </a:lnTo>
                <a:lnTo>
                  <a:pt x="8445500" y="7315200"/>
                </a:lnTo>
                <a:lnTo>
                  <a:pt x="7442200" y="7315200"/>
                </a:lnTo>
                <a:lnTo>
                  <a:pt x="7442200" y="0"/>
                </a:lnTo>
                <a:lnTo>
                  <a:pt x="1612900" y="0"/>
                </a:lnTo>
                <a:lnTo>
                  <a:pt x="1612900" y="4000500"/>
                </a:lnTo>
                <a:cubicBezTo>
                  <a:pt x="1612900" y="5943600"/>
                  <a:pt x="1155700" y="6718300"/>
                  <a:pt x="698500" y="7315200"/>
                </a:cubicBezTo>
                <a:lnTo>
                  <a:pt x="0" y="7315200"/>
                </a:lnTo>
                <a:close/>
                <a:moveTo>
                  <a:pt x="2628900" y="7315200"/>
                </a:moveTo>
                <a:cubicBezTo>
                  <a:pt x="2933700" y="6642100"/>
                  <a:pt x="3263900" y="5880100"/>
                  <a:pt x="3263900" y="4000500"/>
                </a:cubicBezTo>
                <a:lnTo>
                  <a:pt x="3263900" y="1574800"/>
                </a:lnTo>
                <a:lnTo>
                  <a:pt x="5638800" y="1574800"/>
                </a:lnTo>
                <a:lnTo>
                  <a:pt x="5638800" y="73152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Freeform 656"/>
          <p:cNvSpPr/>
          <p:nvPr/>
        </p:nvSpPr>
        <p:spPr>
          <a:xfrm rot="0" flipH="0" flipV="0">
            <a:off x="4597223" y="4034812"/>
            <a:ext cx="135940" cy="152497"/>
          </a:xfrm>
          <a:custGeom>
            <a:pathLst>
              <a:path w="7924800" h="8890000">
                <a:moveTo>
                  <a:pt x="0" y="8890000"/>
                </a:moveTo>
                <a:lnTo>
                  <a:pt x="1663700" y="8890000"/>
                </a:lnTo>
                <a:lnTo>
                  <a:pt x="2400300" y="6807200"/>
                </a:lnTo>
                <a:lnTo>
                  <a:pt x="5435600" y="6807200"/>
                </a:lnTo>
                <a:lnTo>
                  <a:pt x="6146800" y="8890000"/>
                </a:lnTo>
                <a:lnTo>
                  <a:pt x="7924800" y="8890000"/>
                </a:lnTo>
                <a:lnTo>
                  <a:pt x="7924800" y="8293100"/>
                </a:lnTo>
                <a:lnTo>
                  <a:pt x="4838700" y="0"/>
                </a:lnTo>
                <a:lnTo>
                  <a:pt x="3073400" y="0"/>
                </a:lnTo>
                <a:lnTo>
                  <a:pt x="0" y="8293100"/>
                </a:lnTo>
                <a:close/>
                <a:moveTo>
                  <a:pt x="2933700" y="5308600"/>
                </a:moveTo>
                <a:lnTo>
                  <a:pt x="3924300" y="2413000"/>
                </a:lnTo>
                <a:lnTo>
                  <a:pt x="4889500" y="5308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Freeform 657"/>
          <p:cNvSpPr/>
          <p:nvPr/>
        </p:nvSpPr>
        <p:spPr>
          <a:xfrm rot="0" flipH="0" flipV="0">
            <a:off x="4751899" y="4073154"/>
            <a:ext cx="31153" cy="114155"/>
          </a:xfrm>
          <a:custGeom>
            <a:pathLst>
              <a:path w="1816100" h="6654800">
                <a:moveTo>
                  <a:pt x="0" y="6654800"/>
                </a:moveTo>
                <a:lnTo>
                  <a:pt x="1816100" y="6654800"/>
                </a:lnTo>
                <a:lnTo>
                  <a:pt x="1816100" y="4838700"/>
                </a:lnTo>
                <a:lnTo>
                  <a:pt x="0" y="4838700"/>
                </a:lnTo>
                <a:close/>
                <a:moveTo>
                  <a:pt x="0" y="1816100"/>
                </a:moveTo>
                <a:lnTo>
                  <a:pt x="1816100" y="1816100"/>
                </a:lnTo>
                <a:lnTo>
                  <a:pt x="1816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6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Rectangle 658"/>
          <p:cNvSpPr/>
          <p:nvPr/>
        </p:nvSpPr>
        <p:spPr>
          <a:xfrm rot="0" flipH="0" flipV="0">
            <a:off x="6246179" y="1659597"/>
            <a:ext cx="1128140" cy="681532"/>
          </a:xfrm>
          <a:prstGeom prst="rect">
            <a:avLst/>
          </a:prstGeom>
        </p:spPr>
      </p:sp>
      <p:sp>
        <p:nvSpPr>
          <p:cNvPr id="659" name="Freeform 659"/>
          <p:cNvSpPr/>
          <p:nvPr/>
        </p:nvSpPr>
        <p:spPr>
          <a:xfrm rot="0" flipH="0" flipV="0">
            <a:off x="6263896" y="1753437"/>
            <a:ext cx="96964" cy="133350"/>
          </a:xfrm>
          <a:custGeom>
            <a:pathLst>
              <a:path w="64643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977900"/>
                </a:lnTo>
                <a:lnTo>
                  <a:pt x="5359400" y="977900"/>
                </a:lnTo>
                <a:lnTo>
                  <a:pt x="5359400" y="8890000"/>
                </a:lnTo>
                <a:lnTo>
                  <a:pt x="6464300" y="8890000"/>
                </a:lnTo>
                <a:lnTo>
                  <a:pt x="6464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Freeform 660"/>
          <p:cNvSpPr/>
          <p:nvPr/>
        </p:nvSpPr>
        <p:spPr>
          <a:xfrm rot="0" flipH="0" flipV="0">
            <a:off x="6390007" y="1786584"/>
            <a:ext cx="81343" cy="102489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Freeform 661"/>
          <p:cNvSpPr/>
          <p:nvPr/>
        </p:nvSpPr>
        <p:spPr>
          <a:xfrm rot="0" flipH="0" flipV="0">
            <a:off x="6487924" y="1788870"/>
            <a:ext cx="90106" cy="97917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Freeform 662"/>
          <p:cNvSpPr/>
          <p:nvPr/>
        </p:nvSpPr>
        <p:spPr>
          <a:xfrm rot="0" flipH="0" flipV="0">
            <a:off x="6598223" y="1788870"/>
            <a:ext cx="87439" cy="128397"/>
          </a:xfrm>
          <a:custGeom>
            <a:pathLst>
              <a:path w="5829300" h="8559800">
                <a:moveTo>
                  <a:pt x="1727200" y="8559800"/>
                </a:moveTo>
                <a:lnTo>
                  <a:pt x="2578100" y="8559800"/>
                </a:lnTo>
                <a:lnTo>
                  <a:pt x="5829300" y="482600"/>
                </a:lnTo>
                <a:lnTo>
                  <a:pt x="5829300" y="0"/>
                </a:lnTo>
                <a:lnTo>
                  <a:pt x="4902200" y="0"/>
                </a:lnTo>
                <a:lnTo>
                  <a:pt x="2946400" y="5156200"/>
                </a:lnTo>
                <a:lnTo>
                  <a:pt x="952500" y="0"/>
                </a:lnTo>
                <a:lnTo>
                  <a:pt x="0" y="0"/>
                </a:lnTo>
                <a:lnTo>
                  <a:pt x="0" y="482600"/>
                </a:lnTo>
                <a:lnTo>
                  <a:pt x="2451100" y="6527800"/>
                </a:lnTo>
                <a:lnTo>
                  <a:pt x="1727200" y="817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Freeform 663"/>
          <p:cNvSpPr/>
          <p:nvPr/>
        </p:nvSpPr>
        <p:spPr>
          <a:xfrm rot="0" flipH="0" flipV="0">
            <a:off x="6700141" y="1788870"/>
            <a:ext cx="79057" cy="97917"/>
          </a:xfrm>
          <a:custGeom>
            <a:pathLst>
              <a:path w="5270500" h="6527800">
                <a:moveTo>
                  <a:pt x="4254500" y="6527800"/>
                </a:moveTo>
                <a:lnTo>
                  <a:pt x="5270500" y="6527800"/>
                </a:lnTo>
                <a:lnTo>
                  <a:pt x="5270500" y="0"/>
                </a:lnTo>
                <a:lnTo>
                  <a:pt x="4254500" y="0"/>
                </a:lnTo>
                <a:lnTo>
                  <a:pt x="4254500" y="3098800"/>
                </a:lnTo>
                <a:cubicBezTo>
                  <a:pt x="3835400" y="3213100"/>
                  <a:pt x="3327400" y="3302000"/>
                  <a:pt x="2717800" y="3302000"/>
                </a:cubicBezTo>
                <a:cubicBezTo>
                  <a:pt x="1714500" y="3302000"/>
                  <a:pt x="1016000" y="2946400"/>
                  <a:pt x="1016000" y="2044700"/>
                </a:cubicBezTo>
                <a:lnTo>
                  <a:pt x="1016000" y="0"/>
                </a:lnTo>
                <a:lnTo>
                  <a:pt x="0" y="0"/>
                </a:lnTo>
                <a:lnTo>
                  <a:pt x="0" y="2146300"/>
                </a:lnTo>
                <a:cubicBezTo>
                  <a:pt x="0" y="3606800"/>
                  <a:pt x="1028700" y="4229100"/>
                  <a:pt x="2565400" y="4229100"/>
                </a:cubicBezTo>
                <a:cubicBezTo>
                  <a:pt x="3162300" y="4229100"/>
                  <a:pt x="3784600" y="4140200"/>
                  <a:pt x="4254500" y="40132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Freeform 664"/>
          <p:cNvSpPr/>
          <p:nvPr/>
        </p:nvSpPr>
        <p:spPr>
          <a:xfrm rot="0" flipH="0" flipV="0">
            <a:off x="6810822" y="1788870"/>
            <a:ext cx="82486" cy="97917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Freeform 665"/>
          <p:cNvSpPr/>
          <p:nvPr/>
        </p:nvSpPr>
        <p:spPr>
          <a:xfrm rot="0" flipH="0" flipV="0">
            <a:off x="6913501" y="1788870"/>
            <a:ext cx="82105" cy="97917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Freeform 666"/>
          <p:cNvSpPr/>
          <p:nvPr/>
        </p:nvSpPr>
        <p:spPr>
          <a:xfrm rot="0" flipH="0" flipV="0">
            <a:off x="7015799" y="1788870"/>
            <a:ext cx="78486" cy="97917"/>
          </a:xfrm>
          <a:custGeom>
            <a:pathLst>
              <a:path w="5232400" h="6527800">
                <a:moveTo>
                  <a:pt x="0" y="6527800"/>
                </a:moveTo>
                <a:lnTo>
                  <a:pt x="3162300" y="6527800"/>
                </a:lnTo>
                <a:cubicBezTo>
                  <a:pt x="4457700" y="6527800"/>
                  <a:pt x="5232400" y="5715000"/>
                  <a:pt x="5232400" y="4394200"/>
                </a:cubicBezTo>
                <a:cubicBezTo>
                  <a:pt x="5232400" y="3073400"/>
                  <a:pt x="4457700" y="2247900"/>
                  <a:pt x="3162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3035300" y="3136900"/>
                </a:lnTo>
                <a:cubicBezTo>
                  <a:pt x="3721100" y="3136900"/>
                  <a:pt x="4216400" y="3594100"/>
                  <a:pt x="4216400" y="4394200"/>
                </a:cubicBezTo>
                <a:cubicBezTo>
                  <a:pt x="4216400" y="5181600"/>
                  <a:pt x="3721100" y="5638800"/>
                  <a:pt x="3022600" y="563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Freeform 667"/>
          <p:cNvSpPr/>
          <p:nvPr/>
        </p:nvSpPr>
        <p:spPr>
          <a:xfrm rot="0" flipH="0" flipV="0">
            <a:off x="6257609" y="1989848"/>
            <a:ext cx="79438" cy="102489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Freeform 668"/>
          <p:cNvSpPr/>
          <p:nvPr/>
        </p:nvSpPr>
        <p:spPr>
          <a:xfrm rot="0" flipH="0" flipV="0">
            <a:off x="6359146" y="1989848"/>
            <a:ext cx="80391" cy="102489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Freeform 669"/>
          <p:cNvSpPr/>
          <p:nvPr/>
        </p:nvSpPr>
        <p:spPr>
          <a:xfrm rot="0" flipH="0" flipV="0">
            <a:off x="6466588" y="1989848"/>
            <a:ext cx="81343" cy="130683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Freeform 670"/>
          <p:cNvSpPr/>
          <p:nvPr/>
        </p:nvSpPr>
        <p:spPr>
          <a:xfrm rot="0" flipH="0" flipV="0">
            <a:off x="6565267" y="1992134"/>
            <a:ext cx="82105" cy="97917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Freeform 671"/>
          <p:cNvSpPr/>
          <p:nvPr/>
        </p:nvSpPr>
        <p:spPr>
          <a:xfrm rot="0" flipH="0" flipV="0">
            <a:off x="6667565" y="1992134"/>
            <a:ext cx="82486" cy="97917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Freeform 672"/>
          <p:cNvSpPr/>
          <p:nvPr/>
        </p:nvSpPr>
        <p:spPr>
          <a:xfrm rot="0" flipH="0" flipV="0">
            <a:off x="6778817" y="1955748"/>
            <a:ext cx="124396" cy="164782"/>
          </a:xfrm>
          <a:custGeom>
            <a:pathLst>
              <a:path w="8293100" h="10985500">
                <a:moveTo>
                  <a:pt x="3632200" y="10985500"/>
                </a:moveTo>
                <a:lnTo>
                  <a:pt x="4648200" y="10985500"/>
                </a:lnTo>
                <a:lnTo>
                  <a:pt x="4648200" y="8318500"/>
                </a:lnTo>
                <a:cubicBezTo>
                  <a:pt x="5003800" y="8699500"/>
                  <a:pt x="5562600" y="9105900"/>
                  <a:pt x="6388100" y="9105900"/>
                </a:cubicBezTo>
                <a:cubicBezTo>
                  <a:pt x="7505700" y="9105900"/>
                  <a:pt x="8293100" y="8318500"/>
                  <a:pt x="8293100" y="6997700"/>
                </a:cubicBezTo>
                <a:lnTo>
                  <a:pt x="8293100" y="4381500"/>
                </a:lnTo>
                <a:cubicBezTo>
                  <a:pt x="8293100" y="3060700"/>
                  <a:pt x="7505700" y="2273300"/>
                  <a:pt x="6388100" y="2273300"/>
                </a:cubicBezTo>
                <a:cubicBezTo>
                  <a:pt x="5562600" y="2273300"/>
                  <a:pt x="5003800" y="2679700"/>
                  <a:pt x="4648200" y="3060700"/>
                </a:cubicBezTo>
                <a:lnTo>
                  <a:pt x="4648200" y="0"/>
                </a:lnTo>
                <a:lnTo>
                  <a:pt x="3632200" y="0"/>
                </a:lnTo>
                <a:lnTo>
                  <a:pt x="3632200" y="3060700"/>
                </a:lnTo>
                <a:cubicBezTo>
                  <a:pt x="3289300" y="2679700"/>
                  <a:pt x="2717800" y="2273300"/>
                  <a:pt x="1905000" y="2273300"/>
                </a:cubicBezTo>
                <a:cubicBezTo>
                  <a:pt x="787400" y="2273300"/>
                  <a:pt x="0" y="3060700"/>
                  <a:pt x="0" y="4381500"/>
                </a:cubicBezTo>
                <a:lnTo>
                  <a:pt x="0" y="6997700"/>
                </a:lnTo>
                <a:cubicBezTo>
                  <a:pt x="0" y="8318500"/>
                  <a:pt x="787400" y="9105900"/>
                  <a:pt x="1905000" y="9105900"/>
                </a:cubicBezTo>
                <a:cubicBezTo>
                  <a:pt x="2717800" y="9105900"/>
                  <a:pt x="3289300" y="8699500"/>
                  <a:pt x="3632200" y="8318500"/>
                </a:cubicBezTo>
                <a:close/>
                <a:moveTo>
                  <a:pt x="2235200" y="8178800"/>
                </a:moveTo>
                <a:cubicBezTo>
                  <a:pt x="1485900" y="8178800"/>
                  <a:pt x="1016000" y="7632700"/>
                  <a:pt x="1016000" y="6858000"/>
                </a:cubicBezTo>
                <a:lnTo>
                  <a:pt x="1016000" y="4521200"/>
                </a:lnTo>
                <a:cubicBezTo>
                  <a:pt x="1016000" y="3746500"/>
                  <a:pt x="1485900" y="3200400"/>
                  <a:pt x="2235200" y="3200400"/>
                </a:cubicBezTo>
                <a:cubicBezTo>
                  <a:pt x="2857500" y="3200400"/>
                  <a:pt x="3302000" y="3568700"/>
                  <a:pt x="3632200" y="3911600"/>
                </a:cubicBezTo>
                <a:lnTo>
                  <a:pt x="3632200" y="7467600"/>
                </a:lnTo>
                <a:cubicBezTo>
                  <a:pt x="3302000" y="7810500"/>
                  <a:pt x="2857500" y="8178800"/>
                  <a:pt x="2235200" y="8178800"/>
                </a:cubicBezTo>
                <a:close/>
                <a:moveTo>
                  <a:pt x="6057900" y="8178800"/>
                </a:moveTo>
                <a:cubicBezTo>
                  <a:pt x="5435600" y="8178800"/>
                  <a:pt x="4991100" y="7810500"/>
                  <a:pt x="4648200" y="7467600"/>
                </a:cubicBezTo>
                <a:lnTo>
                  <a:pt x="4648200" y="3911600"/>
                </a:lnTo>
                <a:cubicBezTo>
                  <a:pt x="4991100" y="3568700"/>
                  <a:pt x="5435600" y="3200400"/>
                  <a:pt x="6057900" y="3200400"/>
                </a:cubicBezTo>
                <a:cubicBezTo>
                  <a:pt x="6807200" y="3200400"/>
                  <a:pt x="7277100" y="3746500"/>
                  <a:pt x="7277100" y="4521200"/>
                </a:cubicBezTo>
                <a:lnTo>
                  <a:pt x="7277100" y="6858000"/>
                </a:lnTo>
                <a:cubicBezTo>
                  <a:pt x="7277100" y="7632700"/>
                  <a:pt x="6807200" y="8178800"/>
                  <a:pt x="6057900" y="817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Freeform 673"/>
          <p:cNvSpPr/>
          <p:nvPr/>
        </p:nvSpPr>
        <p:spPr>
          <a:xfrm rot="0" flipH="0" flipV="0">
            <a:off x="6931980" y="1992134"/>
            <a:ext cx="82486" cy="97917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Freeform 674"/>
          <p:cNvSpPr/>
          <p:nvPr/>
        </p:nvSpPr>
        <p:spPr>
          <a:xfrm rot="0" flipH="0" flipV="0">
            <a:off x="7046089" y="1992134"/>
            <a:ext cx="77724" cy="97917"/>
          </a:xfrm>
          <a:custGeom>
            <a:pathLst>
              <a:path w="5181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695700"/>
                </a:lnTo>
                <a:lnTo>
                  <a:pt x="2133600" y="3695700"/>
                </a:lnTo>
                <a:lnTo>
                  <a:pt x="4267200" y="6527800"/>
                </a:lnTo>
                <a:lnTo>
                  <a:pt x="5181600" y="6527800"/>
                </a:lnTo>
                <a:lnTo>
                  <a:pt x="5181600" y="6045200"/>
                </a:lnTo>
                <a:lnTo>
                  <a:pt x="3035300" y="3200400"/>
                </a:lnTo>
                <a:lnTo>
                  <a:pt x="5080000" y="482600"/>
                </a:lnTo>
                <a:lnTo>
                  <a:pt x="5080000" y="0"/>
                </a:lnTo>
                <a:lnTo>
                  <a:pt x="4229100" y="0"/>
                </a:lnTo>
                <a:lnTo>
                  <a:pt x="2133600" y="2806700"/>
                </a:lnTo>
                <a:lnTo>
                  <a:pt x="1016000" y="2806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Freeform 675"/>
          <p:cNvSpPr/>
          <p:nvPr/>
        </p:nvSpPr>
        <p:spPr>
          <a:xfrm rot="0" flipH="0" flipV="0">
            <a:off x="7140958" y="1989848"/>
            <a:ext cx="80391" cy="102489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Freeform 676"/>
          <p:cNvSpPr/>
          <p:nvPr/>
        </p:nvSpPr>
        <p:spPr>
          <a:xfrm rot="0" flipH="0" flipV="0">
            <a:off x="7240399" y="1992134"/>
            <a:ext cx="82105" cy="97917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Freeform 677"/>
          <p:cNvSpPr/>
          <p:nvPr/>
        </p:nvSpPr>
        <p:spPr>
          <a:xfrm rot="0" flipH="0" flipV="0">
            <a:off x="6250561" y="2159964"/>
            <a:ext cx="116205" cy="133350"/>
          </a:xfrm>
          <a:custGeom>
            <a:pathLst>
              <a:path w="7747000" h="8890000">
                <a:moveTo>
                  <a:pt x="0" y="8890000"/>
                </a:moveTo>
                <a:lnTo>
                  <a:pt x="1016000" y="8890000"/>
                </a:lnTo>
                <a:lnTo>
                  <a:pt x="1930400" y="6527800"/>
                </a:lnTo>
                <a:lnTo>
                  <a:pt x="5765800" y="6527800"/>
                </a:lnTo>
                <a:lnTo>
                  <a:pt x="6654800" y="8890000"/>
                </a:lnTo>
                <a:lnTo>
                  <a:pt x="7747000" y="8890000"/>
                </a:lnTo>
                <a:lnTo>
                  <a:pt x="7747000" y="8521700"/>
                </a:lnTo>
                <a:lnTo>
                  <a:pt x="4419600" y="0"/>
                </a:lnTo>
                <a:lnTo>
                  <a:pt x="3314700" y="0"/>
                </a:lnTo>
                <a:lnTo>
                  <a:pt x="0" y="8521700"/>
                </a:lnTo>
                <a:close/>
                <a:moveTo>
                  <a:pt x="2260600" y="5588000"/>
                </a:moveTo>
                <a:lnTo>
                  <a:pt x="3848100" y="1473200"/>
                </a:lnTo>
                <a:lnTo>
                  <a:pt x="5422900" y="5588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Freeform 678"/>
          <p:cNvSpPr/>
          <p:nvPr/>
        </p:nvSpPr>
        <p:spPr>
          <a:xfrm rot="0" flipH="0" flipV="0">
            <a:off x="6388864" y="2159964"/>
            <a:ext cx="98107" cy="133350"/>
          </a:xfrm>
          <a:custGeom>
            <a:pathLst>
              <a:path w="65405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4914900"/>
                </a:lnTo>
                <a:lnTo>
                  <a:pt x="5435600" y="4914900"/>
                </a:lnTo>
                <a:lnTo>
                  <a:pt x="5435600" y="8890000"/>
                </a:lnTo>
                <a:lnTo>
                  <a:pt x="6540500" y="8890000"/>
                </a:lnTo>
                <a:lnTo>
                  <a:pt x="6540500" y="0"/>
                </a:lnTo>
                <a:lnTo>
                  <a:pt x="5435600" y="0"/>
                </a:lnTo>
                <a:lnTo>
                  <a:pt x="5435600" y="3937000"/>
                </a:lnTo>
                <a:lnTo>
                  <a:pt x="1104900" y="39370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Freeform 679"/>
          <p:cNvSpPr/>
          <p:nvPr/>
        </p:nvSpPr>
        <p:spPr>
          <a:xfrm rot="0" flipH="0" flipV="0">
            <a:off x="6518594" y="2157107"/>
            <a:ext cx="102489" cy="139065"/>
          </a:xfrm>
          <a:custGeom>
            <a:pathLst>
              <a:path w="6832600" h="9271000">
                <a:moveTo>
                  <a:pt x="3416300" y="8255000"/>
                </a:moveTo>
                <a:cubicBezTo>
                  <a:pt x="1917700" y="8255000"/>
                  <a:pt x="1104900" y="7378700"/>
                  <a:pt x="1104900" y="6134100"/>
                </a:cubicBezTo>
                <a:lnTo>
                  <a:pt x="1104900" y="3136900"/>
                </a:lnTo>
                <a:cubicBezTo>
                  <a:pt x="1104900" y="1892300"/>
                  <a:pt x="1917700" y="1016000"/>
                  <a:pt x="3416300" y="1016000"/>
                </a:cubicBezTo>
                <a:cubicBezTo>
                  <a:pt x="4902200" y="1016000"/>
                  <a:pt x="5727700" y="1892300"/>
                  <a:pt x="5727700" y="3136900"/>
                </a:cubicBezTo>
                <a:lnTo>
                  <a:pt x="5727700" y="6134100"/>
                </a:lnTo>
                <a:cubicBezTo>
                  <a:pt x="5727700" y="7378700"/>
                  <a:pt x="4902200" y="8255000"/>
                  <a:pt x="3416300" y="8255000"/>
                </a:cubicBezTo>
                <a:close/>
                <a:moveTo>
                  <a:pt x="3416300" y="9271000"/>
                </a:moveTo>
                <a:cubicBezTo>
                  <a:pt x="5499100" y="9271000"/>
                  <a:pt x="6832600" y="8102600"/>
                  <a:pt x="6832600" y="6083300"/>
                </a:cubicBezTo>
                <a:lnTo>
                  <a:pt x="6832600" y="3187700"/>
                </a:lnTo>
                <a:cubicBezTo>
                  <a:pt x="6832600" y="1168400"/>
                  <a:pt x="5499100" y="0"/>
                  <a:pt x="3416300" y="0"/>
                </a:cubicBezTo>
                <a:cubicBezTo>
                  <a:pt x="1333500" y="0"/>
                  <a:pt x="0" y="1168400"/>
                  <a:pt x="0" y="3187700"/>
                </a:cubicBezTo>
                <a:lnTo>
                  <a:pt x="0" y="6083300"/>
                </a:lnTo>
                <a:cubicBezTo>
                  <a:pt x="0" y="8102600"/>
                  <a:pt x="1333500" y="9271000"/>
                  <a:pt x="3416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Freeform 680"/>
          <p:cNvSpPr/>
          <p:nvPr/>
        </p:nvSpPr>
        <p:spPr>
          <a:xfrm rot="0" flipH="0" flipV="0">
            <a:off x="6692521" y="2157297"/>
            <a:ext cx="139255" cy="138303"/>
          </a:xfrm>
          <a:custGeom>
            <a:pathLst>
              <a:path w="9283700" h="9220200">
                <a:moveTo>
                  <a:pt x="4089400" y="9220200"/>
                </a:moveTo>
                <a:lnTo>
                  <a:pt x="5194300" y="9220200"/>
                </a:lnTo>
                <a:lnTo>
                  <a:pt x="5194300" y="8001000"/>
                </a:lnTo>
                <a:lnTo>
                  <a:pt x="5867400" y="8001000"/>
                </a:lnTo>
                <a:cubicBezTo>
                  <a:pt x="7772400" y="8001000"/>
                  <a:pt x="9283700" y="6934200"/>
                  <a:pt x="9283700" y="5003800"/>
                </a:cubicBezTo>
                <a:lnTo>
                  <a:pt x="9283700" y="4076700"/>
                </a:lnTo>
                <a:cubicBezTo>
                  <a:pt x="9283700" y="2133600"/>
                  <a:pt x="7772400" y="1066800"/>
                  <a:pt x="5867400" y="1066800"/>
                </a:cubicBezTo>
                <a:lnTo>
                  <a:pt x="5194300" y="1066800"/>
                </a:lnTo>
                <a:lnTo>
                  <a:pt x="5194300" y="0"/>
                </a:lnTo>
                <a:lnTo>
                  <a:pt x="4089400" y="0"/>
                </a:lnTo>
                <a:lnTo>
                  <a:pt x="4089400" y="1066800"/>
                </a:lnTo>
                <a:lnTo>
                  <a:pt x="3429000" y="1066800"/>
                </a:lnTo>
                <a:cubicBezTo>
                  <a:pt x="1536700" y="1066800"/>
                  <a:pt x="0" y="2133600"/>
                  <a:pt x="0" y="4076700"/>
                </a:cubicBezTo>
                <a:lnTo>
                  <a:pt x="0" y="5003800"/>
                </a:lnTo>
                <a:cubicBezTo>
                  <a:pt x="0" y="6934200"/>
                  <a:pt x="1536700" y="8001000"/>
                  <a:pt x="3429000" y="8001000"/>
                </a:cubicBezTo>
                <a:lnTo>
                  <a:pt x="4089400" y="8001000"/>
                </a:lnTo>
                <a:close/>
                <a:moveTo>
                  <a:pt x="3378200" y="7023100"/>
                </a:moveTo>
                <a:cubicBezTo>
                  <a:pt x="1993900" y="7023100"/>
                  <a:pt x="1104900" y="6159500"/>
                  <a:pt x="1104900" y="4965700"/>
                </a:cubicBezTo>
                <a:lnTo>
                  <a:pt x="1104900" y="4089400"/>
                </a:lnTo>
                <a:cubicBezTo>
                  <a:pt x="1104900" y="2895600"/>
                  <a:pt x="1993900" y="2044700"/>
                  <a:pt x="3378200" y="2044700"/>
                </a:cubicBezTo>
                <a:lnTo>
                  <a:pt x="4089400" y="2044700"/>
                </a:lnTo>
                <a:lnTo>
                  <a:pt x="4089400" y="7023100"/>
                </a:lnTo>
                <a:close/>
                <a:moveTo>
                  <a:pt x="5194300" y="7023100"/>
                </a:moveTo>
                <a:lnTo>
                  <a:pt x="5194300" y="2044700"/>
                </a:lnTo>
                <a:lnTo>
                  <a:pt x="5918200" y="2044700"/>
                </a:lnTo>
                <a:cubicBezTo>
                  <a:pt x="7302500" y="2044700"/>
                  <a:pt x="8191500" y="2895600"/>
                  <a:pt x="8191500" y="4089400"/>
                </a:cubicBezTo>
                <a:lnTo>
                  <a:pt x="8191500" y="4965700"/>
                </a:lnTo>
                <a:cubicBezTo>
                  <a:pt x="8191500" y="6159500"/>
                  <a:pt x="7302500" y="7023100"/>
                  <a:pt x="5918200" y="7023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Freeform 681"/>
          <p:cNvSpPr/>
          <p:nvPr/>
        </p:nvSpPr>
        <p:spPr>
          <a:xfrm rot="0" flipH="0" flipV="0">
            <a:off x="6859780" y="2159964"/>
            <a:ext cx="112395" cy="160591"/>
          </a:xfrm>
          <a:custGeom>
            <a:pathLst>
              <a:path w="7493000" h="10706100">
                <a:moveTo>
                  <a:pt x="6464300" y="10706100"/>
                </a:moveTo>
                <a:lnTo>
                  <a:pt x="7493000" y="10706100"/>
                </a:lnTo>
                <a:lnTo>
                  <a:pt x="7493000" y="7912100"/>
                </a:lnTo>
                <a:lnTo>
                  <a:pt x="6388100" y="7912100"/>
                </a:lnTo>
                <a:lnTo>
                  <a:pt x="6388100" y="0"/>
                </a:lnTo>
                <a:lnTo>
                  <a:pt x="5283200" y="0"/>
                </a:lnTo>
                <a:lnTo>
                  <a:pt x="5283200" y="7912100"/>
                </a:lnTo>
                <a:lnTo>
                  <a:pt x="1104900" y="7912100"/>
                </a:lnTo>
                <a:lnTo>
                  <a:pt x="1104900" y="0"/>
                </a:lnTo>
                <a:lnTo>
                  <a:pt x="0" y="0"/>
                </a:lnTo>
                <a:lnTo>
                  <a:pt x="0" y="8890000"/>
                </a:lnTo>
                <a:lnTo>
                  <a:pt x="6464300" y="8890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Freeform 682"/>
          <p:cNvSpPr/>
          <p:nvPr/>
        </p:nvSpPr>
        <p:spPr>
          <a:xfrm rot="0" flipH="0" flipV="0">
            <a:off x="6997130" y="2159964"/>
            <a:ext cx="94488" cy="133350"/>
          </a:xfrm>
          <a:custGeom>
            <a:pathLst>
              <a:path w="62992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4914900"/>
                </a:lnTo>
                <a:lnTo>
                  <a:pt x="2540000" y="4914900"/>
                </a:lnTo>
                <a:lnTo>
                  <a:pt x="5207000" y="8890000"/>
                </a:lnTo>
                <a:lnTo>
                  <a:pt x="6299200" y="8890000"/>
                </a:lnTo>
                <a:lnTo>
                  <a:pt x="6299200" y="8521700"/>
                </a:lnTo>
                <a:lnTo>
                  <a:pt x="3492500" y="4368800"/>
                </a:lnTo>
                <a:lnTo>
                  <a:pt x="6134100" y="368300"/>
                </a:lnTo>
                <a:lnTo>
                  <a:pt x="6134100" y="0"/>
                </a:lnTo>
                <a:lnTo>
                  <a:pt x="5105400" y="0"/>
                </a:lnTo>
                <a:lnTo>
                  <a:pt x="2527300" y="3937000"/>
                </a:lnTo>
                <a:lnTo>
                  <a:pt x="1104900" y="39370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Freeform 683"/>
          <p:cNvSpPr/>
          <p:nvPr/>
        </p:nvSpPr>
        <p:spPr>
          <a:xfrm rot="0" flipH="0" flipV="0">
            <a:off x="7107542" y="2152007"/>
            <a:ext cx="44979" cy="77743"/>
          </a:xfrm>
          <a:custGeom>
            <a:pathLst>
              <a:path w="5143500" h="8890000">
                <a:moveTo>
                  <a:pt x="0" y="8890000"/>
                </a:moveTo>
                <a:lnTo>
                  <a:pt x="5143500" y="8890000"/>
                </a:lnTo>
                <a:lnTo>
                  <a:pt x="5143500" y="7962900"/>
                </a:lnTo>
                <a:lnTo>
                  <a:pt x="3086100" y="7962900"/>
                </a:lnTo>
                <a:lnTo>
                  <a:pt x="3086100" y="0"/>
                </a:lnTo>
                <a:lnTo>
                  <a:pt x="2451100" y="0"/>
                </a:lnTo>
                <a:lnTo>
                  <a:pt x="685800" y="762000"/>
                </a:lnTo>
                <a:lnTo>
                  <a:pt x="685800" y="1295400"/>
                </a:lnTo>
                <a:lnTo>
                  <a:pt x="2057400" y="1295400"/>
                </a:lnTo>
                <a:lnTo>
                  <a:pt x="2057400" y="7962900"/>
                </a:lnTo>
                <a:lnTo>
                  <a:pt x="0" y="796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Rectangle 684"/>
          <p:cNvSpPr/>
          <p:nvPr/>
        </p:nvSpPr>
        <p:spPr>
          <a:xfrm rot="0" flipH="0" flipV="0">
            <a:off x="8532179" y="1659597"/>
            <a:ext cx="1797748" cy="681532"/>
          </a:xfrm>
          <a:prstGeom prst="rect">
            <a:avLst/>
          </a:prstGeom>
        </p:spPr>
      </p:sp>
      <p:sp>
        <p:nvSpPr>
          <p:cNvPr id="685" name="Freeform 685"/>
          <p:cNvSpPr/>
          <p:nvPr/>
        </p:nvSpPr>
        <p:spPr>
          <a:xfrm rot="0" flipH="0" flipV="0">
            <a:off x="8549896" y="1753437"/>
            <a:ext cx="98107" cy="133350"/>
          </a:xfrm>
          <a:custGeom>
            <a:pathLst>
              <a:path w="65405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4914900"/>
                </a:lnTo>
                <a:lnTo>
                  <a:pt x="5435600" y="4914900"/>
                </a:lnTo>
                <a:lnTo>
                  <a:pt x="5435600" y="8890000"/>
                </a:lnTo>
                <a:lnTo>
                  <a:pt x="6540500" y="8890000"/>
                </a:lnTo>
                <a:lnTo>
                  <a:pt x="6540500" y="0"/>
                </a:lnTo>
                <a:lnTo>
                  <a:pt x="5435600" y="0"/>
                </a:lnTo>
                <a:lnTo>
                  <a:pt x="5435600" y="3937000"/>
                </a:lnTo>
                <a:lnTo>
                  <a:pt x="1104900" y="39370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Freeform 686"/>
          <p:cNvSpPr/>
          <p:nvPr/>
        </p:nvSpPr>
        <p:spPr>
          <a:xfrm rot="0" flipH="0" flipV="0">
            <a:off x="8674864" y="1786584"/>
            <a:ext cx="80391" cy="102489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Freeform 687"/>
          <p:cNvSpPr/>
          <p:nvPr/>
        </p:nvSpPr>
        <p:spPr>
          <a:xfrm rot="0" flipH="0" flipV="0">
            <a:off x="8775067" y="1788870"/>
            <a:ext cx="90106" cy="97917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Freeform 688"/>
          <p:cNvSpPr/>
          <p:nvPr/>
        </p:nvSpPr>
        <p:spPr>
          <a:xfrm rot="0" flipH="0" flipV="0">
            <a:off x="8890129" y="1786584"/>
            <a:ext cx="80391" cy="102489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Freeform 689"/>
          <p:cNvSpPr/>
          <p:nvPr/>
        </p:nvSpPr>
        <p:spPr>
          <a:xfrm rot="0" flipH="0" flipV="0">
            <a:off x="8991284" y="1788870"/>
            <a:ext cx="106489" cy="122491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Freeform 690"/>
          <p:cNvSpPr/>
          <p:nvPr/>
        </p:nvSpPr>
        <p:spPr>
          <a:xfrm rot="0" flipH="0" flipV="0">
            <a:off x="9120824" y="1788870"/>
            <a:ext cx="82486" cy="97917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Freeform 691"/>
          <p:cNvSpPr/>
          <p:nvPr/>
        </p:nvSpPr>
        <p:spPr>
          <a:xfrm rot="0" flipH="0" flipV="0">
            <a:off x="9223504" y="1788870"/>
            <a:ext cx="82105" cy="97917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Freeform 692"/>
          <p:cNvSpPr/>
          <p:nvPr/>
        </p:nvSpPr>
        <p:spPr>
          <a:xfrm rot="0" flipH="0" flipV="0">
            <a:off x="9325802" y="1788870"/>
            <a:ext cx="78486" cy="97917"/>
          </a:xfrm>
          <a:custGeom>
            <a:pathLst>
              <a:path w="5232400" h="6527800">
                <a:moveTo>
                  <a:pt x="0" y="6527800"/>
                </a:moveTo>
                <a:lnTo>
                  <a:pt x="3162300" y="6527800"/>
                </a:lnTo>
                <a:cubicBezTo>
                  <a:pt x="4457700" y="6527800"/>
                  <a:pt x="5232400" y="5715000"/>
                  <a:pt x="5232400" y="4394200"/>
                </a:cubicBezTo>
                <a:cubicBezTo>
                  <a:pt x="5232400" y="3073400"/>
                  <a:pt x="4457700" y="2247900"/>
                  <a:pt x="3162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3035300" y="3136900"/>
                </a:lnTo>
                <a:cubicBezTo>
                  <a:pt x="3721100" y="3136900"/>
                  <a:pt x="4216400" y="3594100"/>
                  <a:pt x="4216400" y="4394200"/>
                </a:cubicBezTo>
                <a:cubicBezTo>
                  <a:pt x="4216400" y="5181600"/>
                  <a:pt x="3721100" y="5638800"/>
                  <a:pt x="3022600" y="563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Freeform 693"/>
          <p:cNvSpPr/>
          <p:nvPr/>
        </p:nvSpPr>
        <p:spPr>
          <a:xfrm rot="0" flipH="0" flipV="0">
            <a:off x="8547991" y="1992134"/>
            <a:ext cx="79629" cy="97917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Freeform 694"/>
          <p:cNvSpPr/>
          <p:nvPr/>
        </p:nvSpPr>
        <p:spPr>
          <a:xfrm rot="0" flipH="0" flipV="0">
            <a:off x="8659243" y="1989848"/>
            <a:ext cx="81343" cy="130683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Freeform 695"/>
          <p:cNvSpPr/>
          <p:nvPr/>
        </p:nvSpPr>
        <p:spPr>
          <a:xfrm rot="0" flipH="0" flipV="0">
            <a:off x="8764970" y="1989848"/>
            <a:ext cx="81343" cy="102489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Freeform 696"/>
          <p:cNvSpPr/>
          <p:nvPr/>
        </p:nvSpPr>
        <p:spPr>
          <a:xfrm rot="0" flipH="0" flipV="0">
            <a:off x="8873556" y="1992134"/>
            <a:ext cx="82486" cy="97917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Freeform 697"/>
          <p:cNvSpPr/>
          <p:nvPr/>
        </p:nvSpPr>
        <p:spPr>
          <a:xfrm rot="0" flipH="0" flipV="0">
            <a:off x="8982521" y="1989848"/>
            <a:ext cx="80010" cy="102489"/>
          </a:xfrm>
          <a:custGeom>
            <a:pathLst>
              <a:path w="5334000" h="6832600">
                <a:moveTo>
                  <a:pt x="2768600" y="6832600"/>
                </a:moveTo>
                <a:cubicBezTo>
                  <a:pt x="4406900" y="6832600"/>
                  <a:pt x="5334000" y="6096000"/>
                  <a:pt x="5334000" y="4826000"/>
                </a:cubicBezTo>
                <a:cubicBezTo>
                  <a:pt x="5334000" y="4038600"/>
                  <a:pt x="4864100" y="3517900"/>
                  <a:pt x="4178300" y="3314700"/>
                </a:cubicBezTo>
                <a:cubicBezTo>
                  <a:pt x="4749800" y="3086100"/>
                  <a:pt x="5168900" y="2590800"/>
                  <a:pt x="5168900" y="1879600"/>
                </a:cubicBezTo>
                <a:cubicBezTo>
                  <a:pt x="5168900" y="749300"/>
                  <a:pt x="4254500" y="0"/>
                  <a:pt x="2717800" y="0"/>
                </a:cubicBezTo>
                <a:cubicBezTo>
                  <a:pt x="1079500" y="0"/>
                  <a:pt x="114300" y="889000"/>
                  <a:pt x="114300" y="2374900"/>
                </a:cubicBezTo>
                <a:lnTo>
                  <a:pt x="1104900" y="2374900"/>
                </a:lnTo>
                <a:cubicBezTo>
                  <a:pt x="1104900" y="1511300"/>
                  <a:pt x="1612900" y="927100"/>
                  <a:pt x="2654300" y="927100"/>
                </a:cubicBezTo>
                <a:cubicBezTo>
                  <a:pt x="3594100" y="927100"/>
                  <a:pt x="4089400" y="1320800"/>
                  <a:pt x="4089400" y="1943100"/>
                </a:cubicBezTo>
                <a:cubicBezTo>
                  <a:pt x="4089400" y="2514600"/>
                  <a:pt x="3695700" y="2908300"/>
                  <a:pt x="3022600" y="2908300"/>
                </a:cubicBezTo>
                <a:lnTo>
                  <a:pt x="2082800" y="2908300"/>
                </a:lnTo>
                <a:lnTo>
                  <a:pt x="2082800" y="3797300"/>
                </a:lnTo>
                <a:lnTo>
                  <a:pt x="3022600" y="3797300"/>
                </a:lnTo>
                <a:cubicBezTo>
                  <a:pt x="3810000" y="3797300"/>
                  <a:pt x="4254500" y="4203700"/>
                  <a:pt x="4254500" y="4787900"/>
                </a:cubicBezTo>
                <a:cubicBezTo>
                  <a:pt x="4254500" y="5473700"/>
                  <a:pt x="3721100" y="5905500"/>
                  <a:pt x="2743200" y="5905500"/>
                </a:cubicBezTo>
                <a:cubicBezTo>
                  <a:pt x="1587500" y="5905500"/>
                  <a:pt x="990600" y="5334000"/>
                  <a:pt x="990600" y="4432300"/>
                </a:cubicBezTo>
                <a:lnTo>
                  <a:pt x="0" y="4432300"/>
                </a:lnTo>
                <a:cubicBezTo>
                  <a:pt x="0" y="5905500"/>
                  <a:pt x="1041400" y="6832600"/>
                  <a:pt x="27686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Freeform 698"/>
          <p:cNvSpPr/>
          <p:nvPr/>
        </p:nvSpPr>
        <p:spPr>
          <a:xfrm rot="0" flipH="0" flipV="0">
            <a:off x="9089201" y="1992134"/>
            <a:ext cx="79819" cy="97917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Freeform 699"/>
          <p:cNvSpPr/>
          <p:nvPr/>
        </p:nvSpPr>
        <p:spPr>
          <a:xfrm rot="0" flipH="0" flipV="0">
            <a:off x="9190738" y="1989848"/>
            <a:ext cx="81343" cy="102489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Freeform 700"/>
          <p:cNvSpPr/>
          <p:nvPr/>
        </p:nvSpPr>
        <p:spPr>
          <a:xfrm rot="0" flipH="0" flipV="0">
            <a:off x="9289607" y="1992134"/>
            <a:ext cx="106489" cy="122491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Freeform 701"/>
          <p:cNvSpPr/>
          <p:nvPr/>
        </p:nvSpPr>
        <p:spPr>
          <a:xfrm rot="0" flipH="0" flipV="0">
            <a:off x="9414766" y="1989848"/>
            <a:ext cx="79438" cy="102489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Freeform 702"/>
          <p:cNvSpPr/>
          <p:nvPr/>
        </p:nvSpPr>
        <p:spPr>
          <a:xfrm rot="0" flipH="0" flipV="0">
            <a:off x="9509254" y="1992134"/>
            <a:ext cx="82105" cy="97917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Freeform 703"/>
          <p:cNvSpPr/>
          <p:nvPr/>
        </p:nvSpPr>
        <p:spPr>
          <a:xfrm rot="0" flipH="0" flipV="0">
            <a:off x="9611552" y="1992134"/>
            <a:ext cx="79819" cy="97917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Freeform 704"/>
          <p:cNvSpPr/>
          <p:nvPr/>
        </p:nvSpPr>
        <p:spPr>
          <a:xfrm rot="0" flipH="0" flipV="0">
            <a:off x="9713089" y="1989848"/>
            <a:ext cx="80391" cy="102489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Freeform 705"/>
          <p:cNvSpPr/>
          <p:nvPr/>
        </p:nvSpPr>
        <p:spPr>
          <a:xfrm rot="0" flipH="0" flipV="0">
            <a:off x="9820531" y="1992134"/>
            <a:ext cx="80581" cy="97917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Freeform 706"/>
          <p:cNvSpPr/>
          <p:nvPr/>
        </p:nvSpPr>
        <p:spPr>
          <a:xfrm rot="0" flipH="0" flipV="0">
            <a:off x="9932736" y="1992134"/>
            <a:ext cx="80581" cy="97917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Freeform 707"/>
          <p:cNvSpPr/>
          <p:nvPr/>
        </p:nvSpPr>
        <p:spPr>
          <a:xfrm rot="0" flipH="0" flipV="0">
            <a:off x="10044940" y="1992134"/>
            <a:ext cx="107632" cy="97917"/>
          </a:xfrm>
          <a:custGeom>
            <a:pathLst>
              <a:path w="7175500" h="6527800">
                <a:moveTo>
                  <a:pt x="0" y="6527800"/>
                </a:moveTo>
                <a:lnTo>
                  <a:pt x="3035300" y="6527800"/>
                </a:lnTo>
                <a:cubicBezTo>
                  <a:pt x="4330700" y="6527800"/>
                  <a:pt x="5105400" y="5715000"/>
                  <a:pt x="5105400" y="4394200"/>
                </a:cubicBezTo>
                <a:cubicBezTo>
                  <a:pt x="5105400" y="3073400"/>
                  <a:pt x="4330700" y="2247900"/>
                  <a:pt x="3035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2908300" y="3136900"/>
                </a:lnTo>
                <a:cubicBezTo>
                  <a:pt x="3594100" y="3136900"/>
                  <a:pt x="4089400" y="3594100"/>
                  <a:pt x="4089400" y="4394200"/>
                </a:cubicBezTo>
                <a:cubicBezTo>
                  <a:pt x="4089400" y="5181600"/>
                  <a:pt x="3594100" y="5638800"/>
                  <a:pt x="2895600" y="5638800"/>
                </a:cubicBezTo>
                <a:close/>
                <a:moveTo>
                  <a:pt x="6159500" y="6527800"/>
                </a:moveTo>
                <a:lnTo>
                  <a:pt x="7175500" y="6527800"/>
                </a:lnTo>
                <a:lnTo>
                  <a:pt x="7175500" y="0"/>
                </a:lnTo>
                <a:lnTo>
                  <a:pt x="61595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Freeform 708"/>
          <p:cNvSpPr/>
          <p:nvPr/>
        </p:nvSpPr>
        <p:spPr>
          <a:xfrm rot="0" flipH="0" flipV="0">
            <a:off x="10184195" y="1952891"/>
            <a:ext cx="82486" cy="137160"/>
          </a:xfrm>
          <a:custGeom>
            <a:pathLst>
              <a:path w="5499100" h="9144000">
                <a:moveTo>
                  <a:pt x="2743200" y="1892300"/>
                </a:moveTo>
                <a:cubicBezTo>
                  <a:pt x="3911600" y="1892300"/>
                  <a:pt x="4737100" y="1257300"/>
                  <a:pt x="4737100" y="152400"/>
                </a:cubicBezTo>
                <a:lnTo>
                  <a:pt x="4737100" y="0"/>
                </a:lnTo>
                <a:lnTo>
                  <a:pt x="3848100" y="0"/>
                </a:lnTo>
                <a:lnTo>
                  <a:pt x="3848100" y="139700"/>
                </a:lnTo>
                <a:cubicBezTo>
                  <a:pt x="3848100" y="749300"/>
                  <a:pt x="3441700" y="1117600"/>
                  <a:pt x="2743200" y="1117600"/>
                </a:cubicBezTo>
                <a:cubicBezTo>
                  <a:pt x="2044700" y="1117600"/>
                  <a:pt x="1651000" y="749300"/>
                  <a:pt x="1651000" y="139700"/>
                </a:cubicBezTo>
                <a:lnTo>
                  <a:pt x="1651000" y="0"/>
                </a:lnTo>
                <a:lnTo>
                  <a:pt x="762000" y="0"/>
                </a:lnTo>
                <a:lnTo>
                  <a:pt x="762000" y="152400"/>
                </a:lnTo>
                <a:cubicBezTo>
                  <a:pt x="762000" y="1257300"/>
                  <a:pt x="1574800" y="1892300"/>
                  <a:pt x="2743200" y="1892300"/>
                </a:cubicBezTo>
                <a:close/>
                <a:moveTo>
                  <a:pt x="0" y="9144000"/>
                </a:moveTo>
                <a:lnTo>
                  <a:pt x="1016000" y="9144000"/>
                </a:lnTo>
                <a:lnTo>
                  <a:pt x="4483100" y="4191000"/>
                </a:lnTo>
                <a:lnTo>
                  <a:pt x="4483100" y="9144000"/>
                </a:lnTo>
                <a:lnTo>
                  <a:pt x="5499100" y="9144000"/>
                </a:lnTo>
                <a:lnTo>
                  <a:pt x="5499100" y="2616200"/>
                </a:lnTo>
                <a:lnTo>
                  <a:pt x="4483100" y="2616200"/>
                </a:lnTo>
                <a:lnTo>
                  <a:pt x="1016000" y="7581900"/>
                </a:lnTo>
                <a:lnTo>
                  <a:pt x="1016000" y="2616200"/>
                </a:lnTo>
                <a:lnTo>
                  <a:pt x="0" y="26162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Freeform 709"/>
          <p:cNvSpPr/>
          <p:nvPr/>
        </p:nvSpPr>
        <p:spPr>
          <a:xfrm rot="0" flipH="0" flipV="0">
            <a:off x="8547991" y="2195397"/>
            <a:ext cx="79629" cy="97917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Freeform 710"/>
          <p:cNvSpPr/>
          <p:nvPr/>
        </p:nvSpPr>
        <p:spPr>
          <a:xfrm rot="0" flipH="0" flipV="0">
            <a:off x="8654862" y="2193111"/>
            <a:ext cx="81343" cy="102489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Freeform 711"/>
          <p:cNvSpPr/>
          <p:nvPr/>
        </p:nvSpPr>
        <p:spPr>
          <a:xfrm rot="0" flipH="0" flipV="0">
            <a:off x="8752017" y="2195397"/>
            <a:ext cx="82105" cy="97917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Freeform 712"/>
          <p:cNvSpPr/>
          <p:nvPr/>
        </p:nvSpPr>
        <p:spPr>
          <a:xfrm rot="0" flipH="0" flipV="0">
            <a:off x="8849933" y="2193111"/>
            <a:ext cx="81343" cy="102489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Freeform 713"/>
          <p:cNvSpPr/>
          <p:nvPr/>
        </p:nvSpPr>
        <p:spPr>
          <a:xfrm rot="0" flipH="0" flipV="0">
            <a:off x="8958519" y="2195397"/>
            <a:ext cx="77724" cy="97917"/>
          </a:xfrm>
          <a:custGeom>
            <a:pathLst>
              <a:path w="5181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695700"/>
                </a:lnTo>
                <a:lnTo>
                  <a:pt x="2133600" y="3695700"/>
                </a:lnTo>
                <a:lnTo>
                  <a:pt x="4267200" y="6527800"/>
                </a:lnTo>
                <a:lnTo>
                  <a:pt x="5181600" y="6527800"/>
                </a:lnTo>
                <a:lnTo>
                  <a:pt x="5181600" y="6045200"/>
                </a:lnTo>
                <a:lnTo>
                  <a:pt x="3035300" y="3200400"/>
                </a:lnTo>
                <a:lnTo>
                  <a:pt x="5080000" y="482600"/>
                </a:lnTo>
                <a:lnTo>
                  <a:pt x="5080000" y="0"/>
                </a:lnTo>
                <a:lnTo>
                  <a:pt x="4229100" y="0"/>
                </a:lnTo>
                <a:lnTo>
                  <a:pt x="2133600" y="2806700"/>
                </a:lnTo>
                <a:lnTo>
                  <a:pt x="1016000" y="2806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Freeform 714"/>
          <p:cNvSpPr/>
          <p:nvPr/>
        </p:nvSpPr>
        <p:spPr>
          <a:xfrm rot="0" flipH="0" flipV="0">
            <a:off x="9056245" y="2226639"/>
            <a:ext cx="59626" cy="14097"/>
          </a:xfrm>
          <a:custGeom>
            <a:pathLst>
              <a:path w="3975100" h="939800">
                <a:moveTo>
                  <a:pt x="0" y="939800"/>
                </a:moveTo>
                <a:lnTo>
                  <a:pt x="3975100" y="939800"/>
                </a:lnTo>
                <a:lnTo>
                  <a:pt x="3975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Freeform 715"/>
          <p:cNvSpPr/>
          <p:nvPr/>
        </p:nvSpPr>
        <p:spPr>
          <a:xfrm rot="0" flipH="0" flipV="0">
            <a:off x="9139113" y="2193111"/>
            <a:ext cx="81343" cy="102489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Freeform 716"/>
          <p:cNvSpPr/>
          <p:nvPr/>
        </p:nvSpPr>
        <p:spPr>
          <a:xfrm rot="0" flipH="0" flipV="0">
            <a:off x="9244840" y="2159012"/>
            <a:ext cx="81343" cy="136588"/>
          </a:xfrm>
          <a:custGeom>
            <a:pathLst>
              <a:path w="5422900" h="9105900">
                <a:moveTo>
                  <a:pt x="2717800" y="9105900"/>
                </a:moveTo>
                <a:cubicBezTo>
                  <a:pt x="4419600" y="9105900"/>
                  <a:pt x="5422900" y="8128000"/>
                  <a:pt x="5422900" y="6680200"/>
                </a:cubicBezTo>
                <a:lnTo>
                  <a:pt x="5422900" y="5524500"/>
                </a:lnTo>
                <a:cubicBezTo>
                  <a:pt x="5422900" y="3962400"/>
                  <a:pt x="4470400" y="3124200"/>
                  <a:pt x="3086100" y="3124200"/>
                </a:cubicBezTo>
                <a:cubicBezTo>
                  <a:pt x="2095500" y="3124200"/>
                  <a:pt x="1346200" y="3683000"/>
                  <a:pt x="939800" y="4216400"/>
                </a:cubicBezTo>
                <a:lnTo>
                  <a:pt x="939800" y="4038600"/>
                </a:lnTo>
                <a:cubicBezTo>
                  <a:pt x="939800" y="2857500"/>
                  <a:pt x="1371600" y="2311400"/>
                  <a:pt x="2387600" y="2019300"/>
                </a:cubicBezTo>
                <a:lnTo>
                  <a:pt x="3657600" y="1663700"/>
                </a:lnTo>
                <a:cubicBezTo>
                  <a:pt x="4686300" y="1371600"/>
                  <a:pt x="5143500" y="1079500"/>
                  <a:pt x="5143500" y="76200"/>
                </a:cubicBezTo>
                <a:lnTo>
                  <a:pt x="5143500" y="0"/>
                </a:lnTo>
                <a:lnTo>
                  <a:pt x="4127500" y="0"/>
                </a:lnTo>
                <a:lnTo>
                  <a:pt x="4127500" y="76200"/>
                </a:lnTo>
                <a:cubicBezTo>
                  <a:pt x="4127500" y="292100"/>
                  <a:pt x="4038600" y="571500"/>
                  <a:pt x="3479800" y="736600"/>
                </a:cubicBezTo>
                <a:lnTo>
                  <a:pt x="1955800" y="1181100"/>
                </a:lnTo>
                <a:cubicBezTo>
                  <a:pt x="520700" y="1612900"/>
                  <a:pt x="0" y="2628900"/>
                  <a:pt x="0" y="4330700"/>
                </a:cubicBezTo>
                <a:lnTo>
                  <a:pt x="0" y="6705600"/>
                </a:lnTo>
                <a:cubicBezTo>
                  <a:pt x="0" y="8166100"/>
                  <a:pt x="1016000" y="9105900"/>
                  <a:pt x="2717800" y="9105900"/>
                </a:cubicBezTo>
                <a:close/>
                <a:moveTo>
                  <a:pt x="2717800" y="8178800"/>
                </a:moveTo>
                <a:cubicBezTo>
                  <a:pt x="1600200" y="8178800"/>
                  <a:pt x="1016000" y="7505700"/>
                  <a:pt x="1016000" y="6642100"/>
                </a:cubicBezTo>
                <a:lnTo>
                  <a:pt x="1016000" y="5041900"/>
                </a:lnTo>
                <a:cubicBezTo>
                  <a:pt x="1460500" y="4546600"/>
                  <a:pt x="2082800" y="4051300"/>
                  <a:pt x="2857500" y="4051300"/>
                </a:cubicBezTo>
                <a:cubicBezTo>
                  <a:pt x="3810000" y="4051300"/>
                  <a:pt x="4406900" y="4673600"/>
                  <a:pt x="4406900" y="5600700"/>
                </a:cubicBezTo>
                <a:lnTo>
                  <a:pt x="4406900" y="6642100"/>
                </a:lnTo>
                <a:cubicBezTo>
                  <a:pt x="4406900" y="7493000"/>
                  <a:pt x="3860800" y="8178800"/>
                  <a:pt x="2717800" y="817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Freeform 717"/>
          <p:cNvSpPr/>
          <p:nvPr/>
        </p:nvSpPr>
        <p:spPr>
          <a:xfrm rot="0" flipH="0" flipV="0">
            <a:off x="9353425" y="2193111"/>
            <a:ext cx="81343" cy="130683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Freeform 718"/>
          <p:cNvSpPr/>
          <p:nvPr/>
        </p:nvSpPr>
        <p:spPr>
          <a:xfrm rot="0" flipH="0" flipV="0">
            <a:off x="9456867" y="2193111"/>
            <a:ext cx="80391" cy="102489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Freeform 719"/>
          <p:cNvSpPr/>
          <p:nvPr/>
        </p:nvSpPr>
        <p:spPr>
          <a:xfrm rot="0" flipH="0" flipV="0">
            <a:off x="9562594" y="2193111"/>
            <a:ext cx="80010" cy="102489"/>
          </a:xfrm>
          <a:custGeom>
            <a:pathLst>
              <a:path w="5334000" h="6832600">
                <a:moveTo>
                  <a:pt x="2768600" y="6832600"/>
                </a:moveTo>
                <a:cubicBezTo>
                  <a:pt x="4406900" y="6832600"/>
                  <a:pt x="5334000" y="6096000"/>
                  <a:pt x="5334000" y="4826000"/>
                </a:cubicBezTo>
                <a:cubicBezTo>
                  <a:pt x="5334000" y="4038600"/>
                  <a:pt x="4864100" y="3517900"/>
                  <a:pt x="4178300" y="3314700"/>
                </a:cubicBezTo>
                <a:cubicBezTo>
                  <a:pt x="4749800" y="3086100"/>
                  <a:pt x="5168900" y="2590800"/>
                  <a:pt x="5168900" y="1879600"/>
                </a:cubicBezTo>
                <a:cubicBezTo>
                  <a:pt x="5168900" y="749300"/>
                  <a:pt x="4254500" y="0"/>
                  <a:pt x="2717800" y="0"/>
                </a:cubicBezTo>
                <a:cubicBezTo>
                  <a:pt x="1079500" y="0"/>
                  <a:pt x="114300" y="889000"/>
                  <a:pt x="114300" y="2374900"/>
                </a:cubicBezTo>
                <a:lnTo>
                  <a:pt x="1104900" y="2374900"/>
                </a:lnTo>
                <a:cubicBezTo>
                  <a:pt x="1104900" y="1511300"/>
                  <a:pt x="1612900" y="927100"/>
                  <a:pt x="2654300" y="927100"/>
                </a:cubicBezTo>
                <a:cubicBezTo>
                  <a:pt x="3594100" y="927100"/>
                  <a:pt x="4089400" y="1320800"/>
                  <a:pt x="4089400" y="1943100"/>
                </a:cubicBezTo>
                <a:cubicBezTo>
                  <a:pt x="4089400" y="2514600"/>
                  <a:pt x="3695700" y="2908300"/>
                  <a:pt x="3022600" y="2908300"/>
                </a:cubicBezTo>
                <a:lnTo>
                  <a:pt x="2082800" y="2908300"/>
                </a:lnTo>
                <a:lnTo>
                  <a:pt x="2082800" y="3797300"/>
                </a:lnTo>
                <a:lnTo>
                  <a:pt x="3022600" y="3797300"/>
                </a:lnTo>
                <a:cubicBezTo>
                  <a:pt x="3810000" y="3797300"/>
                  <a:pt x="4254500" y="4203700"/>
                  <a:pt x="4254500" y="4787900"/>
                </a:cubicBezTo>
                <a:cubicBezTo>
                  <a:pt x="4254500" y="5473700"/>
                  <a:pt x="3721100" y="5905500"/>
                  <a:pt x="2743200" y="5905500"/>
                </a:cubicBezTo>
                <a:cubicBezTo>
                  <a:pt x="1587500" y="5905500"/>
                  <a:pt x="990600" y="5334000"/>
                  <a:pt x="990600" y="4432300"/>
                </a:cubicBezTo>
                <a:lnTo>
                  <a:pt x="0" y="4432300"/>
                </a:lnTo>
                <a:cubicBezTo>
                  <a:pt x="0" y="5905500"/>
                  <a:pt x="1041400" y="6832600"/>
                  <a:pt x="27686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Freeform 720"/>
          <p:cNvSpPr/>
          <p:nvPr/>
        </p:nvSpPr>
        <p:spPr>
          <a:xfrm rot="0" flipH="0" flipV="0">
            <a:off x="9664892" y="2193111"/>
            <a:ext cx="80391" cy="102489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Freeform 721"/>
          <p:cNvSpPr/>
          <p:nvPr/>
        </p:nvSpPr>
        <p:spPr>
          <a:xfrm rot="0" flipH="0" flipV="0">
            <a:off x="9772335" y="2195397"/>
            <a:ext cx="93726" cy="122491"/>
          </a:xfrm>
          <a:custGeom>
            <a:pathLst>
              <a:path w="6248400" h="8166100">
                <a:moveTo>
                  <a:pt x="5245100" y="8166100"/>
                </a:moveTo>
                <a:lnTo>
                  <a:pt x="6248400" y="8166100"/>
                </a:lnTo>
                <a:lnTo>
                  <a:pt x="6248400" y="5638800"/>
                </a:lnTo>
                <a:lnTo>
                  <a:pt x="5257800" y="5638800"/>
                </a:lnTo>
                <a:lnTo>
                  <a:pt x="5257800" y="0"/>
                </a:lnTo>
                <a:lnTo>
                  <a:pt x="4241800" y="0"/>
                </a:lnTo>
                <a:lnTo>
                  <a:pt x="4241800" y="5638800"/>
                </a:lnTo>
                <a:lnTo>
                  <a:pt x="1016000" y="5638800"/>
                </a:lnTo>
                <a:lnTo>
                  <a:pt x="1016000" y="0"/>
                </a:lnTo>
                <a:lnTo>
                  <a:pt x="0" y="0"/>
                </a:lnTo>
                <a:lnTo>
                  <a:pt x="0" y="6527800"/>
                </a:lnTo>
                <a:lnTo>
                  <a:pt x="5245100" y="6527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Freeform 722"/>
          <p:cNvSpPr/>
          <p:nvPr/>
        </p:nvSpPr>
        <p:spPr>
          <a:xfrm rot="0" flipH="0" flipV="0">
            <a:off x="9881501" y="2150341"/>
            <a:ext cx="49089" cy="79408"/>
          </a:xfrm>
          <a:custGeom>
            <a:pathLst>
              <a:path w="5613400" h="9080500">
                <a:moveTo>
                  <a:pt x="38100" y="9080500"/>
                </a:moveTo>
                <a:lnTo>
                  <a:pt x="5613400" y="9080500"/>
                </a:lnTo>
                <a:lnTo>
                  <a:pt x="5613400" y="8153400"/>
                </a:lnTo>
                <a:lnTo>
                  <a:pt x="1422400" y="8153400"/>
                </a:lnTo>
                <a:lnTo>
                  <a:pt x="3479800" y="6083300"/>
                </a:lnTo>
                <a:cubicBezTo>
                  <a:pt x="4495800" y="5054600"/>
                  <a:pt x="5499100" y="4089400"/>
                  <a:pt x="5499100" y="2654300"/>
                </a:cubicBezTo>
                <a:cubicBezTo>
                  <a:pt x="5499100" y="1155700"/>
                  <a:pt x="4508500" y="0"/>
                  <a:pt x="2768600" y="0"/>
                </a:cubicBezTo>
                <a:cubicBezTo>
                  <a:pt x="1181100" y="0"/>
                  <a:pt x="12700" y="1054100"/>
                  <a:pt x="0" y="2921000"/>
                </a:cubicBezTo>
                <a:lnTo>
                  <a:pt x="1016000" y="2921000"/>
                </a:lnTo>
                <a:cubicBezTo>
                  <a:pt x="1028700" y="1714500"/>
                  <a:pt x="1638300" y="927100"/>
                  <a:pt x="2781300" y="927100"/>
                </a:cubicBezTo>
                <a:cubicBezTo>
                  <a:pt x="3886200" y="927100"/>
                  <a:pt x="4483100" y="1651000"/>
                  <a:pt x="4483100" y="2679700"/>
                </a:cubicBezTo>
                <a:cubicBezTo>
                  <a:pt x="4483100" y="3733800"/>
                  <a:pt x="3733800" y="4483100"/>
                  <a:pt x="2717800" y="5511800"/>
                </a:cubicBezTo>
                <a:lnTo>
                  <a:pt x="38100" y="8242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5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Rectangle 723"/>
          <p:cNvSpPr/>
          <p:nvPr/>
        </p:nvSpPr>
        <p:spPr>
          <a:xfrm rot="0" flipH="0" flipV="0">
            <a:off x="1362980" y="4236352"/>
            <a:ext cx="3931691" cy="686449"/>
          </a:xfrm>
          <a:prstGeom prst="rect">
            <a:avLst/>
          </a:prstGeom>
        </p:spPr>
      </p:sp>
      <p:sp>
        <p:nvSpPr>
          <p:cNvPr id="724" name="Freeform 724"/>
          <p:cNvSpPr/>
          <p:nvPr/>
        </p:nvSpPr>
        <p:spPr>
          <a:xfrm rot="0" flipH="0" flipV="0">
            <a:off x="1378271" y="4357043"/>
            <a:ext cx="72009" cy="90500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Freeform 725"/>
          <p:cNvSpPr/>
          <p:nvPr/>
        </p:nvSpPr>
        <p:spPr>
          <a:xfrm rot="0" flipH="0" flipV="0">
            <a:off x="1521400" y="4357043"/>
            <a:ext cx="71653" cy="90500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Freeform 726"/>
          <p:cNvSpPr/>
          <p:nvPr/>
        </p:nvSpPr>
        <p:spPr>
          <a:xfrm rot="0" flipH="0" flipV="0">
            <a:off x="1619545" y="4354909"/>
            <a:ext cx="72720" cy="94767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Freeform 727"/>
          <p:cNvSpPr/>
          <p:nvPr/>
        </p:nvSpPr>
        <p:spPr>
          <a:xfrm rot="0" flipH="0" flipV="0">
            <a:off x="1718580" y="4354909"/>
            <a:ext cx="73253" cy="121081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Freeform 728"/>
          <p:cNvSpPr/>
          <p:nvPr/>
        </p:nvSpPr>
        <p:spPr>
          <a:xfrm rot="0" flipH="0" flipV="0">
            <a:off x="1819748" y="4357043"/>
            <a:ext cx="74320" cy="90500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Freeform 729"/>
          <p:cNvSpPr/>
          <p:nvPr/>
        </p:nvSpPr>
        <p:spPr>
          <a:xfrm rot="0" flipH="0" flipV="0">
            <a:off x="1920561" y="4354909"/>
            <a:ext cx="73253" cy="94767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Freeform 730"/>
          <p:cNvSpPr/>
          <p:nvPr/>
        </p:nvSpPr>
        <p:spPr>
          <a:xfrm rot="0" flipH="0" flipV="0">
            <a:off x="2011239" y="4357043"/>
            <a:ext cx="97078" cy="113969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Freeform 731"/>
          <p:cNvSpPr/>
          <p:nvPr/>
        </p:nvSpPr>
        <p:spPr>
          <a:xfrm rot="0" flipH="0" flipV="0">
            <a:off x="2171970" y="4354909"/>
            <a:ext cx="71831" cy="94767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Freeform 732"/>
          <p:cNvSpPr/>
          <p:nvPr/>
        </p:nvSpPr>
        <p:spPr>
          <a:xfrm rot="0" flipH="0" flipV="0">
            <a:off x="2263537" y="4354909"/>
            <a:ext cx="72364" cy="94767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Freeform 733"/>
          <p:cNvSpPr/>
          <p:nvPr/>
        </p:nvSpPr>
        <p:spPr>
          <a:xfrm rot="0" flipH="0" flipV="0">
            <a:off x="2365416" y="4319527"/>
            <a:ext cx="74320" cy="128016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Freeform 734"/>
          <p:cNvSpPr/>
          <p:nvPr/>
        </p:nvSpPr>
        <p:spPr>
          <a:xfrm rot="0" flipH="0" flipV="0">
            <a:off x="2470318" y="4357043"/>
            <a:ext cx="89611" cy="90500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Freeform 735"/>
          <p:cNvSpPr/>
          <p:nvPr/>
        </p:nvSpPr>
        <p:spPr>
          <a:xfrm rot="0" flipH="0" flipV="0">
            <a:off x="2584288" y="4354909"/>
            <a:ext cx="72364" cy="94767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Freeform 736"/>
          <p:cNvSpPr/>
          <p:nvPr/>
        </p:nvSpPr>
        <p:spPr>
          <a:xfrm rot="0" flipH="0" flipV="0">
            <a:off x="2777557" y="4357043"/>
            <a:ext cx="71653" cy="90500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Freeform 737"/>
          <p:cNvSpPr/>
          <p:nvPr/>
        </p:nvSpPr>
        <p:spPr>
          <a:xfrm rot="0" flipH="0" flipV="0">
            <a:off x="2879792" y="4354909"/>
            <a:ext cx="73253" cy="121081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Freeform 738"/>
          <p:cNvSpPr/>
          <p:nvPr/>
        </p:nvSpPr>
        <p:spPr>
          <a:xfrm rot="0" flipH="0" flipV="0">
            <a:off x="2980960" y="4357043"/>
            <a:ext cx="74320" cy="90500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Freeform 739"/>
          <p:cNvSpPr/>
          <p:nvPr/>
        </p:nvSpPr>
        <p:spPr>
          <a:xfrm rot="0" flipH="0" flipV="0">
            <a:off x="3085862" y="4354909"/>
            <a:ext cx="73253" cy="121081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Freeform 740"/>
          <p:cNvSpPr/>
          <p:nvPr/>
        </p:nvSpPr>
        <p:spPr>
          <a:xfrm rot="0" flipH="0" flipV="0">
            <a:off x="3182941" y="4354909"/>
            <a:ext cx="73253" cy="94767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Freeform 741"/>
          <p:cNvSpPr/>
          <p:nvPr/>
        </p:nvSpPr>
        <p:spPr>
          <a:xfrm rot="0" flipH="0" flipV="0">
            <a:off x="3278597" y="4354909"/>
            <a:ext cx="72186" cy="94767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Freeform 742"/>
          <p:cNvSpPr/>
          <p:nvPr/>
        </p:nvSpPr>
        <p:spPr>
          <a:xfrm rot="0" flipH="0" flipV="0">
            <a:off x="3365719" y="4357043"/>
            <a:ext cx="73964" cy="90500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Freeform 743"/>
          <p:cNvSpPr/>
          <p:nvPr/>
        </p:nvSpPr>
        <p:spPr>
          <a:xfrm rot="0" flipH="0" flipV="0">
            <a:off x="3505292" y="4357043"/>
            <a:ext cx="71653" cy="90500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Freeform 744"/>
          <p:cNvSpPr/>
          <p:nvPr/>
        </p:nvSpPr>
        <p:spPr>
          <a:xfrm rot="0" flipH="0" flipV="0">
            <a:off x="3607527" y="4354909"/>
            <a:ext cx="73253" cy="121081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Freeform 745"/>
          <p:cNvSpPr/>
          <p:nvPr/>
        </p:nvSpPr>
        <p:spPr>
          <a:xfrm rot="0" flipH="0" flipV="0">
            <a:off x="3704606" y="4354909"/>
            <a:ext cx="73253" cy="94767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Freeform 746"/>
          <p:cNvSpPr/>
          <p:nvPr/>
        </p:nvSpPr>
        <p:spPr>
          <a:xfrm rot="0" flipH="0" flipV="0">
            <a:off x="3804352" y="4357043"/>
            <a:ext cx="74320" cy="90500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Freeform 747"/>
          <p:cNvSpPr/>
          <p:nvPr/>
        </p:nvSpPr>
        <p:spPr>
          <a:xfrm rot="0" flipH="0" flipV="0">
            <a:off x="3904631" y="4354909"/>
            <a:ext cx="71831" cy="94767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Freeform 748"/>
          <p:cNvSpPr/>
          <p:nvPr/>
        </p:nvSpPr>
        <p:spPr>
          <a:xfrm rot="0" flipH="0" flipV="0">
            <a:off x="4002421" y="4357043"/>
            <a:ext cx="72009" cy="90500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Freeform 749"/>
          <p:cNvSpPr/>
          <p:nvPr/>
        </p:nvSpPr>
        <p:spPr>
          <a:xfrm rot="0" flipH="0" flipV="0">
            <a:off x="4095766" y="4354909"/>
            <a:ext cx="73253" cy="94767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Freeform 750"/>
          <p:cNvSpPr/>
          <p:nvPr/>
        </p:nvSpPr>
        <p:spPr>
          <a:xfrm rot="0" flipH="0" flipV="0">
            <a:off x="4186444" y="4357043"/>
            <a:ext cx="97078" cy="113969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Freeform 751"/>
          <p:cNvSpPr/>
          <p:nvPr/>
        </p:nvSpPr>
        <p:spPr>
          <a:xfrm rot="0" flipH="0" flipV="0">
            <a:off x="4306103" y="4357043"/>
            <a:ext cx="74320" cy="90500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Freeform 752"/>
          <p:cNvSpPr/>
          <p:nvPr/>
        </p:nvSpPr>
        <p:spPr>
          <a:xfrm rot="0" flipH="0" flipV="0">
            <a:off x="4400337" y="4357043"/>
            <a:ext cx="73964" cy="90500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Freeform 753"/>
          <p:cNvSpPr/>
          <p:nvPr/>
        </p:nvSpPr>
        <p:spPr>
          <a:xfrm rot="0" flipH="0" flipV="0">
            <a:off x="4490126" y="4354909"/>
            <a:ext cx="72720" cy="94767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Freeform 754"/>
          <p:cNvSpPr/>
          <p:nvPr/>
        </p:nvSpPr>
        <p:spPr>
          <a:xfrm rot="0" flipH="0" flipV="0">
            <a:off x="4578138" y="4357043"/>
            <a:ext cx="81788" cy="90500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Freeform 755"/>
          <p:cNvSpPr/>
          <p:nvPr/>
        </p:nvSpPr>
        <p:spPr>
          <a:xfrm rot="0" flipH="0" flipV="0">
            <a:off x="4690507" y="4357043"/>
            <a:ext cx="71653" cy="90500"/>
          </a:xfrm>
          <a:custGeom>
            <a:pathLst>
              <a:path w="5118100" h="6464300">
                <a:moveTo>
                  <a:pt x="0" y="6464300"/>
                </a:moveTo>
                <a:lnTo>
                  <a:pt x="3149600" y="6464300"/>
                </a:lnTo>
                <a:cubicBezTo>
                  <a:pt x="4330700" y="6464300"/>
                  <a:pt x="5118100" y="5715000"/>
                  <a:pt x="5118100" y="4419600"/>
                </a:cubicBezTo>
                <a:cubicBezTo>
                  <a:pt x="5118100" y="3111500"/>
                  <a:pt x="4330700" y="2349500"/>
                  <a:pt x="3149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997200" y="2959100"/>
                </a:lnTo>
                <a:cubicBezTo>
                  <a:pt x="3860800" y="2959100"/>
                  <a:pt x="4432300" y="3505200"/>
                  <a:pt x="4432300" y="4419600"/>
                </a:cubicBezTo>
                <a:cubicBezTo>
                  <a:pt x="4432300" y="5308600"/>
                  <a:pt x="3860800" y="5854700"/>
                  <a:pt x="2984500" y="5854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Freeform 756"/>
          <p:cNvSpPr/>
          <p:nvPr/>
        </p:nvSpPr>
        <p:spPr>
          <a:xfrm rot="0" flipH="0" flipV="0">
            <a:off x="4783674" y="4357043"/>
            <a:ext cx="72542" cy="90500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Freeform 757"/>
          <p:cNvSpPr/>
          <p:nvPr/>
        </p:nvSpPr>
        <p:spPr>
          <a:xfrm rot="0" flipH="0" flipV="0">
            <a:off x="4882709" y="4354909"/>
            <a:ext cx="73253" cy="94767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Freeform 758"/>
          <p:cNvSpPr/>
          <p:nvPr/>
        </p:nvSpPr>
        <p:spPr>
          <a:xfrm rot="0" flipH="0" flipV="0">
            <a:off x="4978365" y="4354909"/>
            <a:ext cx="72186" cy="94767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Freeform 759"/>
          <p:cNvSpPr/>
          <p:nvPr/>
        </p:nvSpPr>
        <p:spPr>
          <a:xfrm rot="0" flipH="0" flipV="0">
            <a:off x="5065487" y="4357043"/>
            <a:ext cx="73964" cy="90500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Freeform 760"/>
          <p:cNvSpPr/>
          <p:nvPr/>
        </p:nvSpPr>
        <p:spPr>
          <a:xfrm rot="0" flipH="0" flipV="0">
            <a:off x="5159365" y="4357043"/>
            <a:ext cx="74320" cy="90500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Freeform 761"/>
          <p:cNvSpPr/>
          <p:nvPr/>
        </p:nvSpPr>
        <p:spPr>
          <a:xfrm rot="0" flipH="0" flipV="0">
            <a:off x="1367603" y="4572892"/>
            <a:ext cx="73964" cy="90500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Freeform 762"/>
          <p:cNvSpPr/>
          <p:nvPr/>
        </p:nvSpPr>
        <p:spPr>
          <a:xfrm rot="0" flipH="0" flipV="0">
            <a:off x="1461481" y="4570758"/>
            <a:ext cx="73253" cy="121081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Freeform 763"/>
          <p:cNvSpPr/>
          <p:nvPr/>
        </p:nvSpPr>
        <p:spPr>
          <a:xfrm rot="0" flipH="0" flipV="0">
            <a:off x="1551981" y="4572892"/>
            <a:ext cx="79832" cy="118948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Freeform 764"/>
          <p:cNvSpPr/>
          <p:nvPr/>
        </p:nvSpPr>
        <p:spPr>
          <a:xfrm rot="0" flipH="0" flipV="0">
            <a:off x="1642304" y="4572892"/>
            <a:ext cx="97078" cy="113969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Freeform 765"/>
          <p:cNvSpPr/>
          <p:nvPr/>
        </p:nvSpPr>
        <p:spPr>
          <a:xfrm rot="0" flipH="0" flipV="0">
            <a:off x="1755740" y="4570758"/>
            <a:ext cx="72364" cy="94767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Freeform 766"/>
          <p:cNvSpPr/>
          <p:nvPr/>
        </p:nvSpPr>
        <p:spPr>
          <a:xfrm rot="0" flipH="0" flipV="0">
            <a:off x="1894246" y="4572892"/>
            <a:ext cx="97078" cy="113969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Freeform 767"/>
          <p:cNvSpPr/>
          <p:nvPr/>
        </p:nvSpPr>
        <p:spPr>
          <a:xfrm rot="0" flipH="0" flipV="0">
            <a:off x="2009816" y="4570758"/>
            <a:ext cx="73253" cy="94767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Freeform 768"/>
          <p:cNvSpPr/>
          <p:nvPr/>
        </p:nvSpPr>
        <p:spPr>
          <a:xfrm rot="0" flipH="0" flipV="0">
            <a:off x="2098538" y="4572892"/>
            <a:ext cx="81788" cy="90500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Freeform 769"/>
          <p:cNvSpPr/>
          <p:nvPr/>
        </p:nvSpPr>
        <p:spPr>
          <a:xfrm rot="0" flipH="0" flipV="0">
            <a:off x="2203796" y="4572892"/>
            <a:ext cx="120192" cy="90500"/>
          </a:xfrm>
          <a:custGeom>
            <a:pathLst>
              <a:path w="8585200" h="6464300">
                <a:moveTo>
                  <a:pt x="0" y="6464300"/>
                </a:moveTo>
                <a:lnTo>
                  <a:pt x="647700" y="6464300"/>
                </a:lnTo>
                <a:lnTo>
                  <a:pt x="2628900" y="3517900"/>
                </a:lnTo>
                <a:lnTo>
                  <a:pt x="3949700" y="3517900"/>
                </a:lnTo>
                <a:lnTo>
                  <a:pt x="3949700" y="6464300"/>
                </a:lnTo>
                <a:lnTo>
                  <a:pt x="4635500" y="6464300"/>
                </a:lnTo>
                <a:lnTo>
                  <a:pt x="4635500" y="3517900"/>
                </a:lnTo>
                <a:lnTo>
                  <a:pt x="5943600" y="3517900"/>
                </a:lnTo>
                <a:lnTo>
                  <a:pt x="7937500" y="6464300"/>
                </a:lnTo>
                <a:lnTo>
                  <a:pt x="8585200" y="6464300"/>
                </a:lnTo>
                <a:lnTo>
                  <a:pt x="8585200" y="6134100"/>
                </a:lnTo>
                <a:lnTo>
                  <a:pt x="6565900" y="3175000"/>
                </a:lnTo>
                <a:lnTo>
                  <a:pt x="8483600" y="330200"/>
                </a:lnTo>
                <a:lnTo>
                  <a:pt x="8483600" y="0"/>
                </a:lnTo>
                <a:lnTo>
                  <a:pt x="7874000" y="0"/>
                </a:lnTo>
                <a:lnTo>
                  <a:pt x="5905500" y="2908300"/>
                </a:lnTo>
                <a:lnTo>
                  <a:pt x="4635500" y="2908300"/>
                </a:lnTo>
                <a:lnTo>
                  <a:pt x="4635500" y="0"/>
                </a:lnTo>
                <a:lnTo>
                  <a:pt x="3949700" y="0"/>
                </a:lnTo>
                <a:lnTo>
                  <a:pt x="3949700" y="2908300"/>
                </a:lnTo>
                <a:lnTo>
                  <a:pt x="2667000" y="2908300"/>
                </a:lnTo>
                <a:lnTo>
                  <a:pt x="711200" y="0"/>
                </a:lnTo>
                <a:lnTo>
                  <a:pt x="88900" y="0"/>
                </a:lnTo>
                <a:lnTo>
                  <a:pt x="88900" y="330200"/>
                </a:lnTo>
                <a:lnTo>
                  <a:pt x="2019300" y="31750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Freeform 770"/>
          <p:cNvSpPr/>
          <p:nvPr/>
        </p:nvSpPr>
        <p:spPr>
          <a:xfrm rot="0" flipH="0" flipV="0">
            <a:off x="2343191" y="4570758"/>
            <a:ext cx="72720" cy="94767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Freeform 771"/>
          <p:cNvSpPr/>
          <p:nvPr/>
        </p:nvSpPr>
        <p:spPr>
          <a:xfrm rot="0" flipH="0" flipV="0">
            <a:off x="2442226" y="4572892"/>
            <a:ext cx="72542" cy="90500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Freeform 772"/>
          <p:cNvSpPr/>
          <p:nvPr/>
        </p:nvSpPr>
        <p:spPr>
          <a:xfrm rot="0" flipH="0" flipV="0">
            <a:off x="2586955" y="4570758"/>
            <a:ext cx="72186" cy="94767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Freeform 773"/>
          <p:cNvSpPr/>
          <p:nvPr/>
        </p:nvSpPr>
        <p:spPr>
          <a:xfrm rot="0" flipH="0" flipV="0">
            <a:off x="2680656" y="4570758"/>
            <a:ext cx="73253" cy="94767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Freeform 774"/>
          <p:cNvSpPr/>
          <p:nvPr/>
        </p:nvSpPr>
        <p:spPr>
          <a:xfrm rot="0" flipH="0" flipV="0">
            <a:off x="2776312" y="4570758"/>
            <a:ext cx="73253" cy="94767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Freeform 775"/>
          <p:cNvSpPr/>
          <p:nvPr/>
        </p:nvSpPr>
        <p:spPr>
          <a:xfrm rot="0" flipH="0" flipV="0">
            <a:off x="2865390" y="4572892"/>
            <a:ext cx="73964" cy="90500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Freeform 776"/>
          <p:cNvSpPr/>
          <p:nvPr/>
        </p:nvSpPr>
        <p:spPr>
          <a:xfrm rot="0" flipH="0" flipV="0">
            <a:off x="2959268" y="4572892"/>
            <a:ext cx="72009" cy="90500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Freeform 777"/>
          <p:cNvSpPr/>
          <p:nvPr/>
        </p:nvSpPr>
        <p:spPr>
          <a:xfrm rot="0" flipH="0" flipV="0">
            <a:off x="3052613" y="4570758"/>
            <a:ext cx="72720" cy="94767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Freeform 778"/>
          <p:cNvSpPr/>
          <p:nvPr/>
        </p:nvSpPr>
        <p:spPr>
          <a:xfrm rot="0" flipH="0" flipV="0">
            <a:off x="3140980" y="4572892"/>
            <a:ext cx="73964" cy="90500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Freeform 779"/>
          <p:cNvSpPr/>
          <p:nvPr/>
        </p:nvSpPr>
        <p:spPr>
          <a:xfrm rot="0" flipH="0" flipV="0">
            <a:off x="3230769" y="4570758"/>
            <a:ext cx="72186" cy="94767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Freeform 780"/>
          <p:cNvSpPr/>
          <p:nvPr/>
        </p:nvSpPr>
        <p:spPr>
          <a:xfrm rot="0" flipH="0" flipV="0">
            <a:off x="3317891" y="4572892"/>
            <a:ext cx="73964" cy="90500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Freeform 781"/>
          <p:cNvSpPr/>
          <p:nvPr/>
        </p:nvSpPr>
        <p:spPr>
          <a:xfrm rot="0" flipH="0" flipV="0">
            <a:off x="3411769" y="4572892"/>
            <a:ext cx="72009" cy="90500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Freeform 782"/>
          <p:cNvSpPr/>
          <p:nvPr/>
        </p:nvSpPr>
        <p:spPr>
          <a:xfrm rot="0" flipH="0" flipV="0">
            <a:off x="3505114" y="4570758"/>
            <a:ext cx="73253" cy="94767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Freeform 783"/>
          <p:cNvSpPr/>
          <p:nvPr/>
        </p:nvSpPr>
        <p:spPr>
          <a:xfrm rot="0" flipH="0" flipV="0">
            <a:off x="3604860" y="4572892"/>
            <a:ext cx="72009" cy="90500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Freeform 784"/>
          <p:cNvSpPr/>
          <p:nvPr/>
        </p:nvSpPr>
        <p:spPr>
          <a:xfrm rot="0" flipH="0" flipV="0">
            <a:off x="3696072" y="4570758"/>
            <a:ext cx="72364" cy="94767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Freeform 785"/>
          <p:cNvSpPr/>
          <p:nvPr/>
        </p:nvSpPr>
        <p:spPr>
          <a:xfrm rot="0" flipH="0" flipV="0">
            <a:off x="3787283" y="4572892"/>
            <a:ext cx="73964" cy="90500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Freeform 786"/>
          <p:cNvSpPr/>
          <p:nvPr/>
        </p:nvSpPr>
        <p:spPr>
          <a:xfrm rot="0" flipH="0" flipV="0">
            <a:off x="3881161" y="4572892"/>
            <a:ext cx="71653" cy="90500"/>
          </a:xfrm>
          <a:custGeom>
            <a:pathLst>
              <a:path w="5118100" h="6464300">
                <a:moveTo>
                  <a:pt x="0" y="6464300"/>
                </a:moveTo>
                <a:lnTo>
                  <a:pt x="3149600" y="6464300"/>
                </a:lnTo>
                <a:cubicBezTo>
                  <a:pt x="4330700" y="6464300"/>
                  <a:pt x="5118100" y="5715000"/>
                  <a:pt x="5118100" y="4419600"/>
                </a:cubicBezTo>
                <a:cubicBezTo>
                  <a:pt x="5118100" y="3111500"/>
                  <a:pt x="4330700" y="2349500"/>
                  <a:pt x="3149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997200" y="2959100"/>
                </a:lnTo>
                <a:cubicBezTo>
                  <a:pt x="3860800" y="2959100"/>
                  <a:pt x="4432300" y="3505200"/>
                  <a:pt x="4432300" y="4419600"/>
                </a:cubicBezTo>
                <a:cubicBezTo>
                  <a:pt x="4432300" y="5308600"/>
                  <a:pt x="3860800" y="5854700"/>
                  <a:pt x="2984500" y="5854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Freeform 787"/>
          <p:cNvSpPr/>
          <p:nvPr/>
        </p:nvSpPr>
        <p:spPr>
          <a:xfrm rot="0" flipH="0" flipV="0">
            <a:off x="4020023" y="4572892"/>
            <a:ext cx="85166" cy="113969"/>
          </a:xfrm>
          <a:custGeom>
            <a:pathLst>
              <a:path w="6083300" h="8140700">
                <a:moveTo>
                  <a:pt x="5397500" y="8140700"/>
                </a:moveTo>
                <a:lnTo>
                  <a:pt x="6083300" y="8140700"/>
                </a:lnTo>
                <a:lnTo>
                  <a:pt x="6083300" y="5854700"/>
                </a:lnTo>
                <a:lnTo>
                  <a:pt x="5092700" y="5854700"/>
                </a:lnTo>
                <a:lnTo>
                  <a:pt x="5092700" y="0"/>
                </a:lnTo>
                <a:lnTo>
                  <a:pt x="4406900" y="0"/>
                </a:lnTo>
                <a:lnTo>
                  <a:pt x="44069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lnTo>
                  <a:pt x="0" y="6464300"/>
                </a:lnTo>
                <a:lnTo>
                  <a:pt x="5397500" y="6464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Freeform 788"/>
          <p:cNvSpPr/>
          <p:nvPr/>
        </p:nvSpPr>
        <p:spPr>
          <a:xfrm rot="0" flipH="0" flipV="0">
            <a:off x="4123680" y="4570758"/>
            <a:ext cx="72720" cy="94767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Freeform 789"/>
          <p:cNvSpPr/>
          <p:nvPr/>
        </p:nvSpPr>
        <p:spPr>
          <a:xfrm rot="0" flipH="0" flipV="0">
            <a:off x="4211692" y="4572892"/>
            <a:ext cx="81788" cy="90500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Freeform 790"/>
          <p:cNvSpPr/>
          <p:nvPr/>
        </p:nvSpPr>
        <p:spPr>
          <a:xfrm rot="0" flipH="0" flipV="0">
            <a:off x="4319972" y="4570758"/>
            <a:ext cx="72720" cy="94767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Freeform 791"/>
          <p:cNvSpPr/>
          <p:nvPr/>
        </p:nvSpPr>
        <p:spPr>
          <a:xfrm rot="0" flipH="0" flipV="0">
            <a:off x="4419006" y="4572892"/>
            <a:ext cx="72009" cy="90500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Freeform 792"/>
          <p:cNvSpPr/>
          <p:nvPr/>
        </p:nvSpPr>
        <p:spPr>
          <a:xfrm rot="0" flipH="0" flipV="0">
            <a:off x="4516441" y="4572892"/>
            <a:ext cx="96723" cy="90500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Freeform 793"/>
          <p:cNvSpPr/>
          <p:nvPr/>
        </p:nvSpPr>
        <p:spPr>
          <a:xfrm rot="0" flipH="0" flipV="0">
            <a:off x="4643745" y="4572892"/>
            <a:ext cx="89611" cy="90500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Freeform 794"/>
          <p:cNvSpPr/>
          <p:nvPr/>
        </p:nvSpPr>
        <p:spPr>
          <a:xfrm rot="0" flipH="0" flipV="0">
            <a:off x="4809633" y="4572892"/>
            <a:ext cx="71653" cy="90500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Freeform 795"/>
          <p:cNvSpPr/>
          <p:nvPr/>
        </p:nvSpPr>
        <p:spPr>
          <a:xfrm rot="0" flipH="0" flipV="0">
            <a:off x="4907779" y="4570758"/>
            <a:ext cx="73253" cy="94767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Freeform 796"/>
          <p:cNvSpPr/>
          <p:nvPr/>
        </p:nvSpPr>
        <p:spPr>
          <a:xfrm rot="0" flipH="0" flipV="0">
            <a:off x="5007524" y="4572892"/>
            <a:ext cx="69164" cy="90500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Freeform 797"/>
          <p:cNvSpPr/>
          <p:nvPr/>
        </p:nvSpPr>
        <p:spPr>
          <a:xfrm rot="0" flipH="0" flipV="0">
            <a:off x="5093757" y="4570758"/>
            <a:ext cx="72364" cy="94767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Freeform 798"/>
          <p:cNvSpPr/>
          <p:nvPr/>
        </p:nvSpPr>
        <p:spPr>
          <a:xfrm rot="0" flipH="0" flipV="0">
            <a:off x="5192081" y="4603296"/>
            <a:ext cx="54051" cy="8890"/>
          </a:xfrm>
          <a:custGeom>
            <a:pathLst>
              <a:path w="3860800" h="635000">
                <a:moveTo>
                  <a:pt x="0" y="635000"/>
                </a:moveTo>
                <a:lnTo>
                  <a:pt x="3860800" y="635000"/>
                </a:lnTo>
                <a:lnTo>
                  <a:pt x="386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Freeform 799"/>
          <p:cNvSpPr/>
          <p:nvPr/>
        </p:nvSpPr>
        <p:spPr>
          <a:xfrm rot="0" flipH="0" flipV="0">
            <a:off x="1373648" y="4786608"/>
            <a:ext cx="71831" cy="94767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Freeform 800"/>
          <p:cNvSpPr/>
          <p:nvPr/>
        </p:nvSpPr>
        <p:spPr>
          <a:xfrm rot="0" flipH="0" flipV="0">
            <a:off x="1465215" y="4786608"/>
            <a:ext cx="72364" cy="94767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Freeform 801"/>
          <p:cNvSpPr/>
          <p:nvPr/>
        </p:nvSpPr>
        <p:spPr>
          <a:xfrm rot="0" flipH="0" flipV="0">
            <a:off x="1556426" y="4788741"/>
            <a:ext cx="73964" cy="90500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Freeform 802"/>
          <p:cNvSpPr/>
          <p:nvPr/>
        </p:nvSpPr>
        <p:spPr>
          <a:xfrm rot="0" flipH="0" flipV="0">
            <a:off x="1646215" y="4786608"/>
            <a:ext cx="72720" cy="94767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Freeform 803"/>
          <p:cNvSpPr/>
          <p:nvPr/>
        </p:nvSpPr>
        <p:spPr>
          <a:xfrm rot="0" flipH="0" flipV="0">
            <a:off x="1734226" y="4788741"/>
            <a:ext cx="81788" cy="90500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Freeform 804"/>
          <p:cNvSpPr/>
          <p:nvPr/>
        </p:nvSpPr>
        <p:spPr>
          <a:xfrm rot="0" flipH="0" flipV="0">
            <a:off x="1841084" y="4788741"/>
            <a:ext cx="69875" cy="90500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Freeform 805"/>
          <p:cNvSpPr/>
          <p:nvPr/>
        </p:nvSpPr>
        <p:spPr>
          <a:xfrm rot="0" flipH="0" flipV="0">
            <a:off x="1941541" y="4788741"/>
            <a:ext cx="89611" cy="90500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Freeform 806"/>
          <p:cNvSpPr/>
          <p:nvPr/>
        </p:nvSpPr>
        <p:spPr>
          <a:xfrm rot="0" flipH="0" flipV="0">
            <a:off x="2102806" y="4786608"/>
            <a:ext cx="71831" cy="94767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Freeform 807"/>
          <p:cNvSpPr/>
          <p:nvPr/>
        </p:nvSpPr>
        <p:spPr>
          <a:xfrm rot="0" flipH="0" flipV="0">
            <a:off x="2194373" y="4786608"/>
            <a:ext cx="72364" cy="94767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Freeform 808"/>
          <p:cNvSpPr/>
          <p:nvPr/>
        </p:nvSpPr>
        <p:spPr>
          <a:xfrm rot="0" flipH="0" flipV="0">
            <a:off x="2335724" y="4786608"/>
            <a:ext cx="72364" cy="94767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Freeform 809"/>
          <p:cNvSpPr/>
          <p:nvPr/>
        </p:nvSpPr>
        <p:spPr>
          <a:xfrm rot="0" flipH="0" flipV="0">
            <a:off x="2437603" y="4788741"/>
            <a:ext cx="72542" cy="90500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Freeform 810"/>
          <p:cNvSpPr/>
          <p:nvPr/>
        </p:nvSpPr>
        <p:spPr>
          <a:xfrm rot="0" flipH="0" flipV="0">
            <a:off x="2534504" y="4786608"/>
            <a:ext cx="72364" cy="94767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Freeform 811"/>
          <p:cNvSpPr/>
          <p:nvPr/>
        </p:nvSpPr>
        <p:spPr>
          <a:xfrm rot="0" flipH="0" flipV="0">
            <a:off x="2625360" y="4788741"/>
            <a:ext cx="81788" cy="90500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Freeform 812"/>
          <p:cNvSpPr/>
          <p:nvPr/>
        </p:nvSpPr>
        <p:spPr>
          <a:xfrm rot="0" flipH="0" flipV="0">
            <a:off x="2733640" y="4786608"/>
            <a:ext cx="73253" cy="94767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Freeform 813"/>
          <p:cNvSpPr/>
          <p:nvPr/>
        </p:nvSpPr>
        <p:spPr>
          <a:xfrm rot="0" flipH="0" flipV="0">
            <a:off x="2833386" y="4788741"/>
            <a:ext cx="57607" cy="90500"/>
          </a:xfrm>
          <a:custGeom>
            <a:pathLst>
              <a:path w="4114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114800" y="609600"/>
                </a:lnTo>
                <a:lnTo>
                  <a:pt x="411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Freeform 814"/>
          <p:cNvSpPr/>
          <p:nvPr/>
        </p:nvSpPr>
        <p:spPr>
          <a:xfrm rot="0" flipH="0" flipV="0">
            <a:off x="2914463" y="4788741"/>
            <a:ext cx="74320" cy="90500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Freeform 815"/>
          <p:cNvSpPr/>
          <p:nvPr/>
        </p:nvSpPr>
        <p:spPr>
          <a:xfrm rot="0" flipH="0" flipV="0">
            <a:off x="3014031" y="4788741"/>
            <a:ext cx="70764" cy="90500"/>
          </a:xfrm>
          <a:custGeom>
            <a:pathLst>
              <a:path w="5054600" h="6464300">
                <a:moveTo>
                  <a:pt x="4368800" y="6464300"/>
                </a:moveTo>
                <a:lnTo>
                  <a:pt x="5054600" y="6464300"/>
                </a:lnTo>
                <a:lnTo>
                  <a:pt x="5054600" y="0"/>
                </a:lnTo>
                <a:lnTo>
                  <a:pt x="4368800" y="0"/>
                </a:lnTo>
                <a:lnTo>
                  <a:pt x="4368800" y="3187700"/>
                </a:lnTo>
                <a:cubicBezTo>
                  <a:pt x="3873500" y="3340100"/>
                  <a:pt x="3251200" y="3441700"/>
                  <a:pt x="2590800" y="3441700"/>
                </a:cubicBezTo>
                <a:cubicBezTo>
                  <a:pt x="1473200" y="3441700"/>
                  <a:pt x="685800" y="3009900"/>
                  <a:pt x="685800" y="1993900"/>
                </a:cubicBezTo>
                <a:lnTo>
                  <a:pt x="685800" y="0"/>
                </a:lnTo>
                <a:lnTo>
                  <a:pt x="0" y="0"/>
                </a:lnTo>
                <a:lnTo>
                  <a:pt x="0" y="2057400"/>
                </a:lnTo>
                <a:cubicBezTo>
                  <a:pt x="0" y="3454400"/>
                  <a:pt x="1003300" y="4076700"/>
                  <a:pt x="2489200" y="4076700"/>
                </a:cubicBezTo>
                <a:cubicBezTo>
                  <a:pt x="3098800" y="4076700"/>
                  <a:pt x="3835400" y="3975100"/>
                  <a:pt x="4368800" y="3822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Freeform 816"/>
          <p:cNvSpPr/>
          <p:nvPr/>
        </p:nvSpPr>
        <p:spPr>
          <a:xfrm rot="0" flipH="0" flipV="0">
            <a:off x="3115377" y="4788741"/>
            <a:ext cx="72542" cy="90500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Freeform 817"/>
          <p:cNvSpPr/>
          <p:nvPr/>
        </p:nvSpPr>
        <p:spPr>
          <a:xfrm rot="0" flipH="0" flipV="0">
            <a:off x="3218501" y="4788741"/>
            <a:ext cx="96723" cy="90500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Freeform 818"/>
          <p:cNvSpPr/>
          <p:nvPr/>
        </p:nvSpPr>
        <p:spPr>
          <a:xfrm rot="0" flipH="0" flipV="0">
            <a:off x="3345806" y="4751225"/>
            <a:ext cx="74320" cy="128016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Freeform 819"/>
          <p:cNvSpPr/>
          <p:nvPr/>
        </p:nvSpPr>
        <p:spPr>
          <a:xfrm rot="0" flipH="0" flipV="0">
            <a:off x="3496402" y="4788741"/>
            <a:ext cx="57607" cy="90500"/>
          </a:xfrm>
          <a:custGeom>
            <a:pathLst>
              <a:path w="4114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114800" y="609600"/>
                </a:lnTo>
                <a:lnTo>
                  <a:pt x="411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Freeform 820"/>
          <p:cNvSpPr/>
          <p:nvPr/>
        </p:nvSpPr>
        <p:spPr>
          <a:xfrm rot="0" flipH="0" flipV="0">
            <a:off x="3573390" y="4786608"/>
            <a:ext cx="73253" cy="94767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Freeform 821"/>
          <p:cNvSpPr/>
          <p:nvPr/>
        </p:nvSpPr>
        <p:spPr>
          <a:xfrm rot="0" flipH="0" flipV="0">
            <a:off x="3664067" y="4788741"/>
            <a:ext cx="97078" cy="113969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Freeform 822"/>
          <p:cNvSpPr/>
          <p:nvPr/>
        </p:nvSpPr>
        <p:spPr>
          <a:xfrm rot="0" flipH="0" flipV="0">
            <a:off x="3774304" y="4856305"/>
            <a:ext cx="22580" cy="40005"/>
          </a:xfrm>
          <a:custGeom>
            <a:pathLst>
              <a:path w="1612900" h="2857500">
                <a:moveTo>
                  <a:pt x="0" y="2857500"/>
                </a:moveTo>
                <a:lnTo>
                  <a:pt x="546100" y="2857500"/>
                </a:lnTo>
                <a:lnTo>
                  <a:pt x="1612900" y="330200"/>
                </a:lnTo>
                <a:lnTo>
                  <a:pt x="1612900" y="0"/>
                </a:lnTo>
                <a:lnTo>
                  <a:pt x="8636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Freeform 823"/>
          <p:cNvSpPr/>
          <p:nvPr/>
        </p:nvSpPr>
        <p:spPr>
          <a:xfrm rot="0" flipH="0" flipV="0">
            <a:off x="3857158" y="4788741"/>
            <a:ext cx="79832" cy="118948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Freeform 824"/>
          <p:cNvSpPr/>
          <p:nvPr/>
        </p:nvSpPr>
        <p:spPr>
          <a:xfrm rot="0" flipH="0" flipV="0">
            <a:off x="3952459" y="4786608"/>
            <a:ext cx="72186" cy="94767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Freeform 825"/>
          <p:cNvSpPr/>
          <p:nvPr/>
        </p:nvSpPr>
        <p:spPr>
          <a:xfrm rot="0" flipH="0" flipV="0">
            <a:off x="4039581" y="4788741"/>
            <a:ext cx="73964" cy="90500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Freeform 826"/>
          <p:cNvSpPr/>
          <p:nvPr/>
        </p:nvSpPr>
        <p:spPr>
          <a:xfrm rot="0" flipH="0" flipV="0">
            <a:off x="4127236" y="4786608"/>
            <a:ext cx="72364" cy="94767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Freeform 827"/>
          <p:cNvSpPr/>
          <p:nvPr/>
        </p:nvSpPr>
        <p:spPr>
          <a:xfrm rot="0" flipH="0" flipV="0">
            <a:off x="4229116" y="4788741"/>
            <a:ext cx="72542" cy="90500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Freeform 828"/>
          <p:cNvSpPr/>
          <p:nvPr/>
        </p:nvSpPr>
        <p:spPr>
          <a:xfrm rot="0" flipH="0" flipV="0">
            <a:off x="4328151" y="4786608"/>
            <a:ext cx="73253" cy="94767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Freeform 829"/>
          <p:cNvSpPr/>
          <p:nvPr/>
        </p:nvSpPr>
        <p:spPr>
          <a:xfrm rot="0" flipH="0" flipV="0">
            <a:off x="4427897" y="4788741"/>
            <a:ext cx="72009" cy="90500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Freeform 830"/>
          <p:cNvSpPr/>
          <p:nvPr/>
        </p:nvSpPr>
        <p:spPr>
          <a:xfrm rot="0" flipH="0" flipV="0">
            <a:off x="4514307" y="4788741"/>
            <a:ext cx="81788" cy="90500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Freeform 831"/>
          <p:cNvSpPr/>
          <p:nvPr/>
        </p:nvSpPr>
        <p:spPr>
          <a:xfrm rot="0" flipH="0" flipV="0">
            <a:off x="4622587" y="4786608"/>
            <a:ext cx="72720" cy="94767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Freeform 832"/>
          <p:cNvSpPr/>
          <p:nvPr/>
        </p:nvSpPr>
        <p:spPr>
          <a:xfrm rot="0" flipH="0" flipV="0">
            <a:off x="4721622" y="4788741"/>
            <a:ext cx="72542" cy="90500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Freeform 833"/>
          <p:cNvSpPr/>
          <p:nvPr/>
        </p:nvSpPr>
        <p:spPr>
          <a:xfrm rot="0" flipH="0" flipV="0">
            <a:off x="4824746" y="4788741"/>
            <a:ext cx="72542" cy="90500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Freeform 834"/>
          <p:cNvSpPr/>
          <p:nvPr/>
        </p:nvSpPr>
        <p:spPr>
          <a:xfrm rot="0" flipH="0" flipV="0">
            <a:off x="4927870" y="4788741"/>
            <a:ext cx="96723" cy="90500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Freeform 835"/>
          <p:cNvSpPr/>
          <p:nvPr/>
        </p:nvSpPr>
        <p:spPr>
          <a:xfrm rot="0" flipH="0" flipV="0">
            <a:off x="5055175" y="4788741"/>
            <a:ext cx="89611" cy="90500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Rectangle 836"/>
          <p:cNvSpPr/>
          <p:nvPr/>
        </p:nvSpPr>
        <p:spPr>
          <a:xfrm rot="0" flipH="0" flipV="0">
            <a:off x="1362980" y="4883900"/>
            <a:ext cx="3779850" cy="470600"/>
          </a:xfrm>
          <a:prstGeom prst="rect">
            <a:avLst/>
          </a:prstGeom>
        </p:spPr>
      </p:sp>
      <p:sp>
        <p:nvSpPr>
          <p:cNvPr id="837" name="Freeform 837"/>
          <p:cNvSpPr/>
          <p:nvPr/>
        </p:nvSpPr>
        <p:spPr>
          <a:xfrm rot="0" flipH="0" flipV="0">
            <a:off x="1369203" y="5004590"/>
            <a:ext cx="97078" cy="113969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Freeform 838"/>
          <p:cNvSpPr/>
          <p:nvPr/>
        </p:nvSpPr>
        <p:spPr>
          <a:xfrm rot="0" flipH="0" flipV="0">
            <a:off x="1477839" y="5004590"/>
            <a:ext cx="81788" cy="90500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Freeform 839"/>
          <p:cNvSpPr/>
          <p:nvPr/>
        </p:nvSpPr>
        <p:spPr>
          <a:xfrm rot="0" flipH="0" flipV="0">
            <a:off x="1584697" y="5004590"/>
            <a:ext cx="69875" cy="90500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Freeform 840"/>
          <p:cNvSpPr/>
          <p:nvPr/>
        </p:nvSpPr>
        <p:spPr>
          <a:xfrm rot="0" flipH="0" flipV="0">
            <a:off x="1730848" y="5004590"/>
            <a:ext cx="71653" cy="90500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Freeform 841"/>
          <p:cNvSpPr/>
          <p:nvPr/>
        </p:nvSpPr>
        <p:spPr>
          <a:xfrm rot="0" flipH="0" flipV="0">
            <a:off x="1833083" y="5002457"/>
            <a:ext cx="73253" cy="121081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Freeform 842"/>
          <p:cNvSpPr/>
          <p:nvPr/>
        </p:nvSpPr>
        <p:spPr>
          <a:xfrm rot="0" flipH="0" flipV="0">
            <a:off x="1930162" y="5002457"/>
            <a:ext cx="72720" cy="94767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Freeform 843"/>
          <p:cNvSpPr/>
          <p:nvPr/>
        </p:nvSpPr>
        <p:spPr>
          <a:xfrm rot="0" flipH="0" flipV="0">
            <a:off x="2020129" y="5004590"/>
            <a:ext cx="97078" cy="113969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Freeform 844"/>
          <p:cNvSpPr/>
          <p:nvPr/>
        </p:nvSpPr>
        <p:spPr>
          <a:xfrm rot="0" flipH="0" flipV="0">
            <a:off x="2139788" y="5004590"/>
            <a:ext cx="71653" cy="90500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Freeform 845"/>
          <p:cNvSpPr/>
          <p:nvPr/>
        </p:nvSpPr>
        <p:spPr>
          <a:xfrm rot="0" flipH="0" flipV="0">
            <a:off x="2242023" y="5002457"/>
            <a:ext cx="73253" cy="121081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Freeform 846"/>
          <p:cNvSpPr/>
          <p:nvPr/>
        </p:nvSpPr>
        <p:spPr>
          <a:xfrm rot="0" flipH="0" flipV="0">
            <a:off x="2343191" y="5004590"/>
            <a:ext cx="74320" cy="90500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Freeform 847"/>
          <p:cNvSpPr/>
          <p:nvPr/>
        </p:nvSpPr>
        <p:spPr>
          <a:xfrm rot="0" flipH="0" flipV="0">
            <a:off x="2442582" y="5004590"/>
            <a:ext cx="69875" cy="90500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Freeform 848"/>
          <p:cNvSpPr/>
          <p:nvPr/>
        </p:nvSpPr>
        <p:spPr>
          <a:xfrm rot="0" flipH="0" flipV="0">
            <a:off x="2532371" y="5004590"/>
            <a:ext cx="73964" cy="90500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Freeform 849"/>
          <p:cNvSpPr/>
          <p:nvPr/>
        </p:nvSpPr>
        <p:spPr>
          <a:xfrm rot="0" flipH="0" flipV="0">
            <a:off x="2626249" y="5004590"/>
            <a:ext cx="74320" cy="90500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Freeform 850"/>
          <p:cNvSpPr/>
          <p:nvPr/>
        </p:nvSpPr>
        <p:spPr>
          <a:xfrm rot="0" flipH="0" flipV="0">
            <a:off x="2725639" y="5004590"/>
            <a:ext cx="69875" cy="90500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Freeform 851"/>
          <p:cNvSpPr/>
          <p:nvPr/>
        </p:nvSpPr>
        <p:spPr>
          <a:xfrm rot="0" flipH="0" flipV="0">
            <a:off x="2870013" y="4967964"/>
            <a:ext cx="91744" cy="129794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Freeform 852"/>
          <p:cNvSpPr/>
          <p:nvPr/>
        </p:nvSpPr>
        <p:spPr>
          <a:xfrm rot="0" flipH="0" flipV="0">
            <a:off x="2984694" y="5002457"/>
            <a:ext cx="73253" cy="94767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Freeform 853"/>
          <p:cNvSpPr/>
          <p:nvPr/>
        </p:nvSpPr>
        <p:spPr>
          <a:xfrm rot="0" flipH="0" flipV="0">
            <a:off x="3084439" y="5004590"/>
            <a:ext cx="57607" cy="90500"/>
          </a:xfrm>
          <a:custGeom>
            <a:pathLst>
              <a:path w="4114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114800" y="609600"/>
                </a:lnTo>
                <a:lnTo>
                  <a:pt x="411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Freeform 854"/>
          <p:cNvSpPr/>
          <p:nvPr/>
        </p:nvSpPr>
        <p:spPr>
          <a:xfrm rot="0" flipH="0" flipV="0">
            <a:off x="3154493" y="5004590"/>
            <a:ext cx="81788" cy="90500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Freeform 855"/>
          <p:cNvSpPr/>
          <p:nvPr/>
        </p:nvSpPr>
        <p:spPr>
          <a:xfrm rot="0" flipH="0" flipV="0">
            <a:off x="3260639" y="5002457"/>
            <a:ext cx="72364" cy="94767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Freeform 856"/>
          <p:cNvSpPr/>
          <p:nvPr/>
        </p:nvSpPr>
        <p:spPr>
          <a:xfrm rot="0" flipH="0" flipV="0">
            <a:off x="3362519" y="5004590"/>
            <a:ext cx="106857" cy="90500"/>
          </a:xfrm>
          <a:custGeom>
            <a:pathLst>
              <a:path w="7632700" h="6464300">
                <a:moveTo>
                  <a:pt x="0" y="6464300"/>
                </a:moveTo>
                <a:lnTo>
                  <a:pt x="7632700" y="6464300"/>
                </a:lnTo>
                <a:lnTo>
                  <a:pt x="7632700" y="0"/>
                </a:lnTo>
                <a:lnTo>
                  <a:pt x="6946900" y="0"/>
                </a:lnTo>
                <a:lnTo>
                  <a:pt x="6946900" y="5854700"/>
                </a:lnTo>
                <a:lnTo>
                  <a:pt x="4152900" y="5854700"/>
                </a:lnTo>
                <a:lnTo>
                  <a:pt x="4152900" y="0"/>
                </a:lnTo>
                <a:lnTo>
                  <a:pt x="3467100" y="0"/>
                </a:lnTo>
                <a:lnTo>
                  <a:pt x="34671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Freeform 857"/>
          <p:cNvSpPr/>
          <p:nvPr/>
        </p:nvSpPr>
        <p:spPr>
          <a:xfrm rot="0" flipH="0" flipV="0">
            <a:off x="3495869" y="5002457"/>
            <a:ext cx="72720" cy="94767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Freeform 858"/>
          <p:cNvSpPr/>
          <p:nvPr/>
        </p:nvSpPr>
        <p:spPr>
          <a:xfrm rot="0" flipH="0" flipV="0">
            <a:off x="3594903" y="5004590"/>
            <a:ext cx="72542" cy="90500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Freeform 859"/>
          <p:cNvSpPr/>
          <p:nvPr/>
        </p:nvSpPr>
        <p:spPr>
          <a:xfrm rot="0" flipH="0" flipV="0">
            <a:off x="3698028" y="5004590"/>
            <a:ext cx="74320" cy="90500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Freeform 860"/>
          <p:cNvSpPr/>
          <p:nvPr/>
        </p:nvSpPr>
        <p:spPr>
          <a:xfrm rot="0" flipH="0" flipV="0">
            <a:off x="3798840" y="5002457"/>
            <a:ext cx="72720" cy="94767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Freeform 861"/>
          <p:cNvSpPr/>
          <p:nvPr/>
        </p:nvSpPr>
        <p:spPr>
          <a:xfrm rot="0" flipH="0" flipV="0">
            <a:off x="3897875" y="5004590"/>
            <a:ext cx="89611" cy="90500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Freeform 862"/>
          <p:cNvSpPr/>
          <p:nvPr/>
        </p:nvSpPr>
        <p:spPr>
          <a:xfrm rot="0" flipH="0" flipV="0">
            <a:off x="4059672" y="5002457"/>
            <a:ext cx="73253" cy="94767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Freeform 863"/>
          <p:cNvSpPr/>
          <p:nvPr/>
        </p:nvSpPr>
        <p:spPr>
          <a:xfrm rot="0" flipH="0" flipV="0">
            <a:off x="4156751" y="4969742"/>
            <a:ext cx="73253" cy="127482"/>
          </a:xfrm>
          <a:custGeom>
            <a:pathLst>
              <a:path w="5232400" h="9105900">
                <a:moveTo>
                  <a:pt x="2616200" y="9105900"/>
                </a:moveTo>
                <a:cubicBezTo>
                  <a:pt x="4305300" y="9105900"/>
                  <a:pt x="5232400" y="8115300"/>
                  <a:pt x="5232400" y="6705600"/>
                </a:cubicBezTo>
                <a:lnTo>
                  <a:pt x="5232400" y="5562600"/>
                </a:lnTo>
                <a:cubicBezTo>
                  <a:pt x="5232400" y="4089400"/>
                  <a:pt x="4356100" y="3175000"/>
                  <a:pt x="2946400" y="3175000"/>
                </a:cubicBezTo>
                <a:cubicBezTo>
                  <a:pt x="1917700" y="3175000"/>
                  <a:pt x="1104900" y="3759200"/>
                  <a:pt x="635000" y="4318000"/>
                </a:cubicBezTo>
                <a:lnTo>
                  <a:pt x="635000" y="4165600"/>
                </a:lnTo>
                <a:cubicBezTo>
                  <a:pt x="635000" y="2857500"/>
                  <a:pt x="1104900" y="2184400"/>
                  <a:pt x="2286000" y="1841500"/>
                </a:cubicBezTo>
                <a:lnTo>
                  <a:pt x="3606800" y="1460500"/>
                </a:lnTo>
                <a:cubicBezTo>
                  <a:pt x="4597400" y="1168400"/>
                  <a:pt x="4940300" y="876300"/>
                  <a:pt x="4940300" y="76200"/>
                </a:cubicBezTo>
                <a:lnTo>
                  <a:pt x="4940300" y="0"/>
                </a:lnTo>
                <a:lnTo>
                  <a:pt x="4254500" y="0"/>
                </a:lnTo>
                <a:lnTo>
                  <a:pt x="4254500" y="76200"/>
                </a:lnTo>
                <a:cubicBezTo>
                  <a:pt x="4254500" y="368300"/>
                  <a:pt x="4127500" y="635000"/>
                  <a:pt x="3479800" y="825500"/>
                </a:cubicBezTo>
                <a:lnTo>
                  <a:pt x="2006600" y="1257300"/>
                </a:lnTo>
                <a:cubicBezTo>
                  <a:pt x="520700" y="1701800"/>
                  <a:pt x="0" y="2679700"/>
                  <a:pt x="0" y="4330700"/>
                </a:cubicBezTo>
                <a:lnTo>
                  <a:pt x="0" y="6718300"/>
                </a:lnTo>
                <a:cubicBezTo>
                  <a:pt x="0" y="8128000"/>
                  <a:pt x="939800" y="9105900"/>
                  <a:pt x="2616200" y="9105900"/>
                </a:cubicBezTo>
                <a:close/>
                <a:moveTo>
                  <a:pt x="2616200" y="8470900"/>
                </a:moveTo>
                <a:cubicBezTo>
                  <a:pt x="1358900" y="8470900"/>
                  <a:pt x="685800" y="7708900"/>
                  <a:pt x="685800" y="6680200"/>
                </a:cubicBezTo>
                <a:lnTo>
                  <a:pt x="685800" y="4978400"/>
                </a:lnTo>
                <a:cubicBezTo>
                  <a:pt x="1193800" y="4406900"/>
                  <a:pt x="1955800" y="3810000"/>
                  <a:pt x="2819400" y="3810000"/>
                </a:cubicBezTo>
                <a:cubicBezTo>
                  <a:pt x="3937000" y="3810000"/>
                  <a:pt x="4546600" y="4572000"/>
                  <a:pt x="4546600" y="5613400"/>
                </a:cubicBezTo>
                <a:lnTo>
                  <a:pt x="4546600" y="6680200"/>
                </a:lnTo>
                <a:cubicBezTo>
                  <a:pt x="4546600" y="7683500"/>
                  <a:pt x="3924300" y="8470900"/>
                  <a:pt x="2616200" y="84709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Freeform 864"/>
          <p:cNvSpPr/>
          <p:nvPr/>
        </p:nvSpPr>
        <p:spPr>
          <a:xfrm rot="0" flipH="0" flipV="0">
            <a:off x="4291524" y="5004590"/>
            <a:ext cx="79832" cy="118948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Freeform 865"/>
          <p:cNvSpPr/>
          <p:nvPr/>
        </p:nvSpPr>
        <p:spPr>
          <a:xfrm rot="0" flipH="0" flipV="0">
            <a:off x="4385580" y="5004590"/>
            <a:ext cx="70764" cy="90500"/>
          </a:xfrm>
          <a:custGeom>
            <a:pathLst>
              <a:path w="5054600" h="6464300">
                <a:moveTo>
                  <a:pt x="4368800" y="6464300"/>
                </a:moveTo>
                <a:lnTo>
                  <a:pt x="5054600" y="6464300"/>
                </a:lnTo>
                <a:lnTo>
                  <a:pt x="5054600" y="0"/>
                </a:lnTo>
                <a:lnTo>
                  <a:pt x="4368800" y="0"/>
                </a:lnTo>
                <a:lnTo>
                  <a:pt x="4368800" y="3187700"/>
                </a:lnTo>
                <a:cubicBezTo>
                  <a:pt x="3873500" y="3340100"/>
                  <a:pt x="3251200" y="3441700"/>
                  <a:pt x="2590800" y="3441700"/>
                </a:cubicBezTo>
                <a:cubicBezTo>
                  <a:pt x="1473200" y="3441700"/>
                  <a:pt x="685800" y="3009900"/>
                  <a:pt x="685800" y="1993900"/>
                </a:cubicBezTo>
                <a:lnTo>
                  <a:pt x="685800" y="0"/>
                </a:lnTo>
                <a:lnTo>
                  <a:pt x="0" y="0"/>
                </a:lnTo>
                <a:lnTo>
                  <a:pt x="0" y="2057400"/>
                </a:lnTo>
                <a:cubicBezTo>
                  <a:pt x="0" y="3454400"/>
                  <a:pt x="1003300" y="4076700"/>
                  <a:pt x="2489200" y="4076700"/>
                </a:cubicBezTo>
                <a:cubicBezTo>
                  <a:pt x="3098800" y="4076700"/>
                  <a:pt x="3835400" y="3975100"/>
                  <a:pt x="4368800" y="3822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Freeform 866"/>
          <p:cNvSpPr/>
          <p:nvPr/>
        </p:nvSpPr>
        <p:spPr>
          <a:xfrm rot="0" flipH="0" flipV="0">
            <a:off x="4480703" y="5002457"/>
            <a:ext cx="72364" cy="94767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Freeform 867"/>
          <p:cNvSpPr/>
          <p:nvPr/>
        </p:nvSpPr>
        <p:spPr>
          <a:xfrm rot="0" flipH="0" flipV="0">
            <a:off x="4578493" y="5002457"/>
            <a:ext cx="72186" cy="94767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Freeform 868"/>
          <p:cNvSpPr/>
          <p:nvPr/>
        </p:nvSpPr>
        <p:spPr>
          <a:xfrm rot="0" flipH="0" flipV="0">
            <a:off x="4665615" y="5004590"/>
            <a:ext cx="73964" cy="90500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Freeform 869"/>
          <p:cNvSpPr/>
          <p:nvPr/>
        </p:nvSpPr>
        <p:spPr>
          <a:xfrm rot="0" flipH="0" flipV="0">
            <a:off x="4759493" y="5004590"/>
            <a:ext cx="74320" cy="90500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Freeform 870"/>
          <p:cNvSpPr/>
          <p:nvPr/>
        </p:nvSpPr>
        <p:spPr>
          <a:xfrm rot="0" flipH="0" flipV="0">
            <a:off x="4864395" y="5004590"/>
            <a:ext cx="74320" cy="90500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Freeform 871"/>
          <p:cNvSpPr/>
          <p:nvPr/>
        </p:nvSpPr>
        <p:spPr>
          <a:xfrm rot="0" flipH="0" flipV="0">
            <a:off x="5014992" y="5004590"/>
            <a:ext cx="72009" cy="90500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Freeform 872"/>
          <p:cNvSpPr/>
          <p:nvPr/>
        </p:nvSpPr>
        <p:spPr>
          <a:xfrm rot="0" flipH="0" flipV="0">
            <a:off x="1380049" y="5186480"/>
            <a:ext cx="89077" cy="12446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Freeform 873"/>
          <p:cNvSpPr/>
          <p:nvPr/>
        </p:nvSpPr>
        <p:spPr>
          <a:xfrm rot="0" flipH="0" flipV="0">
            <a:off x="1495263" y="5218306"/>
            <a:ext cx="72364" cy="94767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Freeform 874"/>
          <p:cNvSpPr/>
          <p:nvPr/>
        </p:nvSpPr>
        <p:spPr>
          <a:xfrm rot="0" flipH="0" flipV="0">
            <a:off x="1597143" y="5220440"/>
            <a:ext cx="85166" cy="113969"/>
          </a:xfrm>
          <a:custGeom>
            <a:pathLst>
              <a:path w="6083300" h="8140700">
                <a:moveTo>
                  <a:pt x="5397500" y="8140700"/>
                </a:moveTo>
                <a:lnTo>
                  <a:pt x="6083300" y="8140700"/>
                </a:lnTo>
                <a:lnTo>
                  <a:pt x="6083300" y="5854700"/>
                </a:lnTo>
                <a:lnTo>
                  <a:pt x="5092700" y="5854700"/>
                </a:lnTo>
                <a:lnTo>
                  <a:pt x="5092700" y="0"/>
                </a:lnTo>
                <a:lnTo>
                  <a:pt x="4406900" y="0"/>
                </a:lnTo>
                <a:lnTo>
                  <a:pt x="44069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lnTo>
                  <a:pt x="0" y="6464300"/>
                </a:lnTo>
                <a:lnTo>
                  <a:pt x="5397500" y="6464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Freeform 875"/>
          <p:cNvSpPr/>
          <p:nvPr/>
        </p:nvSpPr>
        <p:spPr>
          <a:xfrm rot="0" flipH="0" flipV="0">
            <a:off x="1704889" y="5220440"/>
            <a:ext cx="74320" cy="90500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Freeform 876"/>
          <p:cNvSpPr/>
          <p:nvPr/>
        </p:nvSpPr>
        <p:spPr>
          <a:xfrm rot="0" flipH="0" flipV="0">
            <a:off x="1805702" y="5218306"/>
            <a:ext cx="73253" cy="94767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Freeform 877"/>
          <p:cNvSpPr/>
          <p:nvPr/>
        </p:nvSpPr>
        <p:spPr>
          <a:xfrm rot="0" flipH="0" flipV="0">
            <a:off x="1905448" y="5220440"/>
            <a:ext cx="72542" cy="90500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Freeform 878"/>
          <p:cNvSpPr/>
          <p:nvPr/>
        </p:nvSpPr>
        <p:spPr>
          <a:xfrm rot="0" flipH="0" flipV="0">
            <a:off x="2002349" y="5218306"/>
            <a:ext cx="72364" cy="94767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Freeform 879"/>
          <p:cNvSpPr/>
          <p:nvPr/>
        </p:nvSpPr>
        <p:spPr>
          <a:xfrm rot="0" flipH="0" flipV="0">
            <a:off x="2093205" y="5220440"/>
            <a:ext cx="81788" cy="90500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Freeform 880"/>
          <p:cNvSpPr/>
          <p:nvPr/>
        </p:nvSpPr>
        <p:spPr>
          <a:xfrm rot="0" flipH="0" flipV="0">
            <a:off x="2205574" y="5220440"/>
            <a:ext cx="71653" cy="90500"/>
          </a:xfrm>
          <a:custGeom>
            <a:pathLst>
              <a:path w="5118100" h="6464300">
                <a:moveTo>
                  <a:pt x="0" y="6464300"/>
                </a:moveTo>
                <a:lnTo>
                  <a:pt x="3149600" y="6464300"/>
                </a:lnTo>
                <a:cubicBezTo>
                  <a:pt x="4330700" y="6464300"/>
                  <a:pt x="5118100" y="5715000"/>
                  <a:pt x="5118100" y="4419600"/>
                </a:cubicBezTo>
                <a:cubicBezTo>
                  <a:pt x="5118100" y="3111500"/>
                  <a:pt x="4330700" y="2349500"/>
                  <a:pt x="3149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997200" y="2959100"/>
                </a:lnTo>
                <a:cubicBezTo>
                  <a:pt x="3860800" y="2959100"/>
                  <a:pt x="4432300" y="3505200"/>
                  <a:pt x="4432300" y="4419600"/>
                </a:cubicBezTo>
                <a:cubicBezTo>
                  <a:pt x="4432300" y="5308600"/>
                  <a:pt x="3860800" y="5854700"/>
                  <a:pt x="2984500" y="5854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Freeform 881"/>
          <p:cNvSpPr/>
          <p:nvPr/>
        </p:nvSpPr>
        <p:spPr>
          <a:xfrm rot="0" flipH="0" flipV="0">
            <a:off x="2298741" y="5220440"/>
            <a:ext cx="72542" cy="90500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Freeform 882"/>
          <p:cNvSpPr/>
          <p:nvPr/>
        </p:nvSpPr>
        <p:spPr>
          <a:xfrm rot="0" flipH="0" flipV="0">
            <a:off x="2397776" y="5218306"/>
            <a:ext cx="73253" cy="94767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Freeform 883"/>
          <p:cNvSpPr/>
          <p:nvPr/>
        </p:nvSpPr>
        <p:spPr>
          <a:xfrm rot="0" flipH="0" flipV="0">
            <a:off x="2497522" y="5220440"/>
            <a:ext cx="89611" cy="90500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Freeform 884"/>
          <p:cNvSpPr/>
          <p:nvPr/>
        </p:nvSpPr>
        <p:spPr>
          <a:xfrm rot="0" flipH="0" flipV="0">
            <a:off x="2663409" y="5220440"/>
            <a:ext cx="71653" cy="90500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Freeform 885"/>
          <p:cNvSpPr/>
          <p:nvPr/>
        </p:nvSpPr>
        <p:spPr>
          <a:xfrm rot="0" flipH="0" flipV="0">
            <a:off x="2765644" y="5218306"/>
            <a:ext cx="73253" cy="121081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Freeform 886"/>
          <p:cNvSpPr/>
          <p:nvPr/>
        </p:nvSpPr>
        <p:spPr>
          <a:xfrm rot="0" flipH="0" flipV="0">
            <a:off x="2862723" y="5218306"/>
            <a:ext cx="73253" cy="94767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Freeform 887"/>
          <p:cNvSpPr/>
          <p:nvPr/>
        </p:nvSpPr>
        <p:spPr>
          <a:xfrm rot="0" flipH="0" flipV="0">
            <a:off x="2958379" y="5218306"/>
            <a:ext cx="72720" cy="94767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Freeform 888"/>
          <p:cNvSpPr/>
          <p:nvPr/>
        </p:nvSpPr>
        <p:spPr>
          <a:xfrm rot="0" flipH="0" flipV="0">
            <a:off x="3057414" y="5220440"/>
            <a:ext cx="69164" cy="90500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Freeform 889"/>
          <p:cNvSpPr/>
          <p:nvPr/>
        </p:nvSpPr>
        <p:spPr>
          <a:xfrm rot="0" flipH="0" flipV="0">
            <a:off x="3139202" y="5220440"/>
            <a:ext cx="73964" cy="90500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Freeform 890"/>
          <p:cNvSpPr/>
          <p:nvPr/>
        </p:nvSpPr>
        <p:spPr>
          <a:xfrm rot="0" flipH="0" flipV="0">
            <a:off x="3228991" y="5218306"/>
            <a:ext cx="72720" cy="94767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Freeform 891"/>
          <p:cNvSpPr/>
          <p:nvPr/>
        </p:nvSpPr>
        <p:spPr>
          <a:xfrm rot="0" flipH="0" flipV="0">
            <a:off x="3319867" y="5177819"/>
            <a:ext cx="46542" cy="75669"/>
          </a:xfrm>
          <a:custGeom>
            <a:pathLst>
              <a:path w="5702300" h="9271000">
                <a:moveTo>
                  <a:pt x="2870200" y="9271000"/>
                </a:moveTo>
                <a:cubicBezTo>
                  <a:pt x="4643437" y="9271000"/>
                  <a:pt x="5702300" y="8267700"/>
                  <a:pt x="5702300" y="6604000"/>
                </a:cubicBezTo>
                <a:cubicBezTo>
                  <a:pt x="5702300" y="5422900"/>
                  <a:pt x="4965700" y="4635500"/>
                  <a:pt x="4076700" y="4406900"/>
                </a:cubicBezTo>
                <a:cubicBezTo>
                  <a:pt x="4864100" y="4140200"/>
                  <a:pt x="5486400" y="3479800"/>
                  <a:pt x="5486400" y="2374900"/>
                </a:cubicBezTo>
                <a:cubicBezTo>
                  <a:pt x="5486400" y="1079500"/>
                  <a:pt x="4557117" y="0"/>
                  <a:pt x="2889448" y="0"/>
                </a:cubicBezTo>
                <a:cubicBezTo>
                  <a:pt x="1259879" y="0"/>
                  <a:pt x="190500" y="990600"/>
                  <a:pt x="190500" y="2781300"/>
                </a:cubicBezTo>
                <a:lnTo>
                  <a:pt x="850900" y="2781300"/>
                </a:lnTo>
                <a:cubicBezTo>
                  <a:pt x="850900" y="1422400"/>
                  <a:pt x="1602581" y="635000"/>
                  <a:pt x="2889448" y="635000"/>
                </a:cubicBezTo>
                <a:cubicBezTo>
                  <a:pt x="4189015" y="635000"/>
                  <a:pt x="4813300" y="1511300"/>
                  <a:pt x="4813300" y="2425700"/>
                </a:cubicBezTo>
                <a:cubicBezTo>
                  <a:pt x="4813300" y="3479800"/>
                  <a:pt x="4127500" y="4140200"/>
                  <a:pt x="3060700" y="4140200"/>
                </a:cubicBezTo>
                <a:lnTo>
                  <a:pt x="2311400" y="4140200"/>
                </a:lnTo>
                <a:lnTo>
                  <a:pt x="2311400" y="4737100"/>
                </a:lnTo>
                <a:lnTo>
                  <a:pt x="3086100" y="4737100"/>
                </a:lnTo>
                <a:cubicBezTo>
                  <a:pt x="4279900" y="4737100"/>
                  <a:pt x="5016500" y="5473700"/>
                  <a:pt x="5016500" y="6565900"/>
                </a:cubicBezTo>
                <a:cubicBezTo>
                  <a:pt x="5016500" y="7835900"/>
                  <a:pt x="4249935" y="8636000"/>
                  <a:pt x="2883098" y="8636000"/>
                </a:cubicBezTo>
                <a:cubicBezTo>
                  <a:pt x="1490662" y="8636000"/>
                  <a:pt x="660400" y="7810500"/>
                  <a:pt x="660400" y="6527800"/>
                </a:cubicBezTo>
                <a:lnTo>
                  <a:pt x="0" y="6527800"/>
                </a:lnTo>
                <a:cubicBezTo>
                  <a:pt x="0" y="8242300"/>
                  <a:pt x="1135260" y="9271000"/>
                  <a:pt x="28702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51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Rectangle 892"/>
          <p:cNvSpPr/>
          <p:nvPr/>
        </p:nvSpPr>
        <p:spPr>
          <a:xfrm rot="0" flipH="0" flipV="0">
            <a:off x="1362980" y="3231325"/>
            <a:ext cx="1106042" cy="272947"/>
          </a:xfrm>
          <a:prstGeom prst="rect">
            <a:avLst/>
          </a:prstGeom>
        </p:spPr>
      </p:sp>
      <p:sp>
        <p:nvSpPr>
          <p:cNvPr id="893" name="Freeform 893"/>
          <p:cNvSpPr/>
          <p:nvPr/>
        </p:nvSpPr>
        <p:spPr>
          <a:xfrm rot="0" flipH="0" flipV="0">
            <a:off x="1382601" y="3324251"/>
            <a:ext cx="75057" cy="133350"/>
          </a:xfrm>
          <a:custGeom>
            <a:pathLst>
              <a:path w="5003800" h="8890000">
                <a:moveTo>
                  <a:pt x="0" y="8890000"/>
                </a:moveTo>
                <a:lnTo>
                  <a:pt x="5003800" y="8890000"/>
                </a:lnTo>
                <a:lnTo>
                  <a:pt x="5003800" y="8255000"/>
                </a:lnTo>
                <a:lnTo>
                  <a:pt x="2844800" y="8255000"/>
                </a:lnTo>
                <a:lnTo>
                  <a:pt x="2844800" y="0"/>
                </a:lnTo>
                <a:lnTo>
                  <a:pt x="2159000" y="0"/>
                </a:lnTo>
                <a:lnTo>
                  <a:pt x="838200" y="419100"/>
                </a:lnTo>
                <a:lnTo>
                  <a:pt x="838200" y="774700"/>
                </a:lnTo>
                <a:lnTo>
                  <a:pt x="2159000" y="774700"/>
                </a:lnTo>
                <a:lnTo>
                  <a:pt x="2159000" y="8255000"/>
                </a:lnTo>
                <a:lnTo>
                  <a:pt x="0" y="82550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Freeform 894"/>
          <p:cNvSpPr/>
          <p:nvPr/>
        </p:nvSpPr>
        <p:spPr>
          <a:xfrm rot="0" flipH="0" flipV="0">
            <a:off x="1534811" y="3321393"/>
            <a:ext cx="128016" cy="139065"/>
          </a:xfrm>
          <a:custGeom>
            <a:pathLst>
              <a:path w="8534400" h="9271000">
                <a:moveTo>
                  <a:pt x="1854200" y="4076700"/>
                </a:moveTo>
                <a:cubicBezTo>
                  <a:pt x="1041400" y="4076700"/>
                  <a:pt x="609600" y="3556000"/>
                  <a:pt x="609600" y="2870200"/>
                </a:cubicBezTo>
                <a:lnTo>
                  <a:pt x="609600" y="1752600"/>
                </a:lnTo>
                <a:cubicBezTo>
                  <a:pt x="609600" y="1066800"/>
                  <a:pt x="1041400" y="546100"/>
                  <a:pt x="1854200" y="546100"/>
                </a:cubicBezTo>
                <a:cubicBezTo>
                  <a:pt x="2692400" y="546100"/>
                  <a:pt x="3098800" y="1079500"/>
                  <a:pt x="3098800" y="1752600"/>
                </a:cubicBezTo>
                <a:lnTo>
                  <a:pt x="3098800" y="2870200"/>
                </a:lnTo>
                <a:cubicBezTo>
                  <a:pt x="3098800" y="3530600"/>
                  <a:pt x="2692400" y="4076700"/>
                  <a:pt x="1854200" y="4076700"/>
                </a:cubicBezTo>
                <a:close/>
                <a:moveTo>
                  <a:pt x="1854200" y="4622800"/>
                </a:moveTo>
                <a:cubicBezTo>
                  <a:pt x="3060700" y="4622800"/>
                  <a:pt x="3708400" y="3911600"/>
                  <a:pt x="3708400" y="2819400"/>
                </a:cubicBezTo>
                <a:lnTo>
                  <a:pt x="3708400" y="1803400"/>
                </a:lnTo>
                <a:cubicBezTo>
                  <a:pt x="3708400" y="711200"/>
                  <a:pt x="3060700" y="0"/>
                  <a:pt x="1854200" y="0"/>
                </a:cubicBezTo>
                <a:cubicBezTo>
                  <a:pt x="660400" y="0"/>
                  <a:pt x="0" y="711200"/>
                  <a:pt x="0" y="1803400"/>
                </a:cubicBezTo>
                <a:lnTo>
                  <a:pt x="0" y="2819400"/>
                </a:lnTo>
                <a:cubicBezTo>
                  <a:pt x="0" y="3911600"/>
                  <a:pt x="660400" y="4622800"/>
                  <a:pt x="1854200" y="4622800"/>
                </a:cubicBezTo>
                <a:close/>
                <a:moveTo>
                  <a:pt x="1460500" y="9080500"/>
                </a:moveTo>
                <a:lnTo>
                  <a:pt x="2044700" y="9080500"/>
                </a:lnTo>
                <a:lnTo>
                  <a:pt x="7048500" y="444500"/>
                </a:lnTo>
                <a:lnTo>
                  <a:pt x="7048500" y="190500"/>
                </a:lnTo>
                <a:lnTo>
                  <a:pt x="6451600" y="190500"/>
                </a:lnTo>
                <a:lnTo>
                  <a:pt x="1460500" y="8826500"/>
                </a:lnTo>
                <a:close/>
                <a:moveTo>
                  <a:pt x="6667500" y="8724900"/>
                </a:moveTo>
                <a:cubicBezTo>
                  <a:pt x="5867400" y="8724900"/>
                  <a:pt x="5422900" y="8204200"/>
                  <a:pt x="5422900" y="7518400"/>
                </a:cubicBezTo>
                <a:lnTo>
                  <a:pt x="5422900" y="6400800"/>
                </a:lnTo>
                <a:cubicBezTo>
                  <a:pt x="5422900" y="5715000"/>
                  <a:pt x="5867400" y="5194300"/>
                  <a:pt x="6667500" y="5194300"/>
                </a:cubicBezTo>
                <a:cubicBezTo>
                  <a:pt x="7505700" y="5194300"/>
                  <a:pt x="7924800" y="5727700"/>
                  <a:pt x="7924800" y="6400800"/>
                </a:cubicBezTo>
                <a:lnTo>
                  <a:pt x="7924800" y="7518400"/>
                </a:lnTo>
                <a:cubicBezTo>
                  <a:pt x="7924800" y="8178800"/>
                  <a:pt x="7505700" y="8724900"/>
                  <a:pt x="6667500" y="8724900"/>
                </a:cubicBezTo>
                <a:close/>
                <a:moveTo>
                  <a:pt x="6667500" y="9271000"/>
                </a:moveTo>
                <a:cubicBezTo>
                  <a:pt x="7874000" y="9271000"/>
                  <a:pt x="8534400" y="8559800"/>
                  <a:pt x="8534400" y="7467600"/>
                </a:cubicBezTo>
                <a:lnTo>
                  <a:pt x="8534400" y="6451600"/>
                </a:lnTo>
                <a:cubicBezTo>
                  <a:pt x="8534400" y="5359400"/>
                  <a:pt x="7874000" y="4648200"/>
                  <a:pt x="6667500" y="4648200"/>
                </a:cubicBezTo>
                <a:cubicBezTo>
                  <a:pt x="5473700" y="4648200"/>
                  <a:pt x="4813300" y="5359400"/>
                  <a:pt x="4813300" y="6451600"/>
                </a:cubicBezTo>
                <a:lnTo>
                  <a:pt x="4813300" y="7467600"/>
                </a:lnTo>
                <a:cubicBezTo>
                  <a:pt x="4813300" y="8559800"/>
                  <a:pt x="5473700" y="9271000"/>
                  <a:pt x="6667500" y="92710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Freeform 895"/>
          <p:cNvSpPr/>
          <p:nvPr/>
        </p:nvSpPr>
        <p:spPr>
          <a:xfrm rot="0" flipH="0" flipV="0">
            <a:off x="1736741" y="3360636"/>
            <a:ext cx="61722" cy="96964"/>
          </a:xfrm>
          <a:custGeom>
            <a:pathLst>
              <a:path w="4114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114800" y="609600"/>
                </a:lnTo>
                <a:lnTo>
                  <a:pt x="411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Freeform 896"/>
          <p:cNvSpPr/>
          <p:nvPr/>
        </p:nvSpPr>
        <p:spPr>
          <a:xfrm rot="0" flipH="0" flipV="0">
            <a:off x="1819228" y="3358350"/>
            <a:ext cx="78486" cy="101536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Freeform 897"/>
          <p:cNvSpPr/>
          <p:nvPr/>
        </p:nvSpPr>
        <p:spPr>
          <a:xfrm rot="0" flipH="0" flipV="0">
            <a:off x="1916382" y="3360636"/>
            <a:ext cx="104013" cy="122110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Freeform 898"/>
          <p:cNvSpPr/>
          <p:nvPr/>
        </p:nvSpPr>
        <p:spPr>
          <a:xfrm rot="0" flipH="0" flipV="0">
            <a:off x="2040207" y="3358350"/>
            <a:ext cx="78486" cy="101536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Freeform 899"/>
          <p:cNvSpPr/>
          <p:nvPr/>
        </p:nvSpPr>
        <p:spPr>
          <a:xfrm rot="0" flipH="0" flipV="0">
            <a:off x="2147078" y="3360636"/>
            <a:ext cx="77152" cy="96964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Freeform 900"/>
          <p:cNvSpPr/>
          <p:nvPr/>
        </p:nvSpPr>
        <p:spPr>
          <a:xfrm rot="0" flipH="0" flipV="0">
            <a:off x="2251472" y="3360636"/>
            <a:ext cx="103632" cy="96964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Freeform 901"/>
          <p:cNvSpPr/>
          <p:nvPr/>
        </p:nvSpPr>
        <p:spPr>
          <a:xfrm rot="0" flipH="0" flipV="0">
            <a:off x="2380250" y="3360636"/>
            <a:ext cx="80200" cy="96964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Rectangle 902"/>
          <p:cNvSpPr/>
          <p:nvPr/>
        </p:nvSpPr>
        <p:spPr>
          <a:xfrm rot="0" flipH="0" flipV="0">
            <a:off x="6944249" y="4568064"/>
            <a:ext cx="1183957" cy="272947"/>
          </a:xfrm>
          <a:prstGeom prst="rect">
            <a:avLst/>
          </a:prstGeom>
        </p:spPr>
      </p:sp>
      <p:sp>
        <p:nvSpPr>
          <p:cNvPr id="903" name="Freeform 903"/>
          <p:cNvSpPr/>
          <p:nvPr/>
        </p:nvSpPr>
        <p:spPr>
          <a:xfrm rot="0" flipH="0" flipV="0">
            <a:off x="6956251" y="4695089"/>
            <a:ext cx="78486" cy="101536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4" name="Freeform 904"/>
          <p:cNvSpPr/>
          <p:nvPr/>
        </p:nvSpPr>
        <p:spPr>
          <a:xfrm rot="0" flipH="0" flipV="0">
            <a:off x="7051691" y="4697375"/>
            <a:ext cx="79248" cy="96964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5" name="Freeform 905"/>
          <p:cNvSpPr/>
          <p:nvPr/>
        </p:nvSpPr>
        <p:spPr>
          <a:xfrm rot="0" flipH="0" flipV="0">
            <a:off x="7199519" y="4660989"/>
            <a:ext cx="86106" cy="136207"/>
          </a:xfrm>
          <a:custGeom>
            <a:pathLst>
              <a:path w="5740400" h="9080500">
                <a:moveTo>
                  <a:pt x="2870200" y="9080500"/>
                </a:moveTo>
                <a:cubicBezTo>
                  <a:pt x="4686300" y="9080500"/>
                  <a:pt x="5740400" y="7962900"/>
                  <a:pt x="5740400" y="6197600"/>
                </a:cubicBezTo>
                <a:cubicBezTo>
                  <a:pt x="5740400" y="4483100"/>
                  <a:pt x="4737100" y="3441700"/>
                  <a:pt x="3136900" y="3441700"/>
                </a:cubicBezTo>
                <a:cubicBezTo>
                  <a:pt x="2451100" y="3441700"/>
                  <a:pt x="1905000" y="3632200"/>
                  <a:pt x="1536700" y="3937000"/>
                </a:cubicBezTo>
                <a:lnTo>
                  <a:pt x="3873500" y="254000"/>
                </a:lnTo>
                <a:lnTo>
                  <a:pt x="3873500" y="0"/>
                </a:lnTo>
                <a:lnTo>
                  <a:pt x="3238500" y="0"/>
                </a:lnTo>
                <a:lnTo>
                  <a:pt x="838200" y="3822700"/>
                </a:lnTo>
                <a:cubicBezTo>
                  <a:pt x="292100" y="4699000"/>
                  <a:pt x="0" y="5346700"/>
                  <a:pt x="0" y="6197600"/>
                </a:cubicBezTo>
                <a:cubicBezTo>
                  <a:pt x="0" y="7962900"/>
                  <a:pt x="1028700" y="9080500"/>
                  <a:pt x="2870200" y="9080500"/>
                </a:cubicBezTo>
                <a:close/>
                <a:moveTo>
                  <a:pt x="2870200" y="8445500"/>
                </a:moveTo>
                <a:cubicBezTo>
                  <a:pt x="1422400" y="8445500"/>
                  <a:pt x="685800" y="7556500"/>
                  <a:pt x="685800" y="6235700"/>
                </a:cubicBezTo>
                <a:cubicBezTo>
                  <a:pt x="685800" y="4813300"/>
                  <a:pt x="1587500" y="4025900"/>
                  <a:pt x="2895600" y="4025900"/>
                </a:cubicBezTo>
                <a:cubicBezTo>
                  <a:pt x="4368800" y="4025900"/>
                  <a:pt x="5054600" y="4927600"/>
                  <a:pt x="5054600" y="6235700"/>
                </a:cubicBezTo>
                <a:cubicBezTo>
                  <a:pt x="5054600" y="7556500"/>
                  <a:pt x="4305300" y="8445500"/>
                  <a:pt x="2870200" y="84455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6" name="Freeform 906"/>
          <p:cNvSpPr/>
          <p:nvPr/>
        </p:nvSpPr>
        <p:spPr>
          <a:xfrm rot="0" flipH="0" flipV="0">
            <a:off x="7313057" y="4658132"/>
            <a:ext cx="83058" cy="136207"/>
          </a:xfrm>
          <a:custGeom>
            <a:pathLst>
              <a:path w="5537200" h="9080500">
                <a:moveTo>
                  <a:pt x="63500" y="9080500"/>
                </a:moveTo>
                <a:lnTo>
                  <a:pt x="5537200" y="9080500"/>
                </a:lnTo>
                <a:lnTo>
                  <a:pt x="5537200" y="8445500"/>
                </a:lnTo>
                <a:lnTo>
                  <a:pt x="1003300" y="8445500"/>
                </a:lnTo>
                <a:lnTo>
                  <a:pt x="3263900" y="6159500"/>
                </a:lnTo>
                <a:cubicBezTo>
                  <a:pt x="4178300" y="5232400"/>
                  <a:pt x="5346700" y="4127500"/>
                  <a:pt x="5346700" y="2616200"/>
                </a:cubicBezTo>
                <a:cubicBezTo>
                  <a:pt x="5346700" y="1066800"/>
                  <a:pt x="4330700" y="0"/>
                  <a:pt x="2705100" y="0"/>
                </a:cubicBezTo>
                <a:cubicBezTo>
                  <a:pt x="1168400" y="0"/>
                  <a:pt x="0" y="1016000"/>
                  <a:pt x="0" y="2832100"/>
                </a:cubicBezTo>
                <a:lnTo>
                  <a:pt x="647700" y="2832100"/>
                </a:lnTo>
                <a:cubicBezTo>
                  <a:pt x="647700" y="1447800"/>
                  <a:pt x="1463079" y="635000"/>
                  <a:pt x="2698948" y="635000"/>
                </a:cubicBezTo>
                <a:cubicBezTo>
                  <a:pt x="3909218" y="635000"/>
                  <a:pt x="4660900" y="1397000"/>
                  <a:pt x="4660900" y="2616200"/>
                </a:cubicBezTo>
                <a:cubicBezTo>
                  <a:pt x="4660900" y="3848100"/>
                  <a:pt x="3683000" y="4826000"/>
                  <a:pt x="2755900" y="5765800"/>
                </a:cubicBezTo>
                <a:lnTo>
                  <a:pt x="63500" y="85090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7" name="Freeform 907"/>
          <p:cNvSpPr/>
          <p:nvPr/>
        </p:nvSpPr>
        <p:spPr>
          <a:xfrm rot="0" flipH="0" flipV="0">
            <a:off x="7419356" y="4769765"/>
            <a:ext cx="24193" cy="42862"/>
          </a:xfrm>
          <a:custGeom>
            <a:pathLst>
              <a:path w="1612900" h="2857500">
                <a:moveTo>
                  <a:pt x="0" y="2857500"/>
                </a:moveTo>
                <a:lnTo>
                  <a:pt x="546100" y="2857500"/>
                </a:lnTo>
                <a:lnTo>
                  <a:pt x="1612900" y="330200"/>
                </a:lnTo>
                <a:lnTo>
                  <a:pt x="1612900" y="0"/>
                </a:lnTo>
                <a:lnTo>
                  <a:pt x="863600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8" name="Freeform 908"/>
          <p:cNvSpPr/>
          <p:nvPr/>
        </p:nvSpPr>
        <p:spPr>
          <a:xfrm rot="0" flipH="0" flipV="0">
            <a:off x="7468506" y="4660989"/>
            <a:ext cx="84963" cy="136207"/>
          </a:xfrm>
          <a:custGeom>
            <a:pathLst>
              <a:path w="5664200" h="9080500">
                <a:moveTo>
                  <a:pt x="2857500" y="9080500"/>
                </a:moveTo>
                <a:cubicBezTo>
                  <a:pt x="4610100" y="9080500"/>
                  <a:pt x="5664200" y="7899400"/>
                  <a:pt x="5664200" y="6045200"/>
                </a:cubicBezTo>
                <a:cubicBezTo>
                  <a:pt x="5664200" y="4013200"/>
                  <a:pt x="4508500" y="3124200"/>
                  <a:pt x="3009900" y="3124200"/>
                </a:cubicBezTo>
                <a:cubicBezTo>
                  <a:pt x="2209800" y="3124200"/>
                  <a:pt x="1574800" y="3416300"/>
                  <a:pt x="1104900" y="3835400"/>
                </a:cubicBezTo>
                <a:lnTo>
                  <a:pt x="1384300" y="635000"/>
                </a:lnTo>
                <a:lnTo>
                  <a:pt x="5156200" y="635000"/>
                </a:lnTo>
                <a:lnTo>
                  <a:pt x="5156200" y="0"/>
                </a:lnTo>
                <a:lnTo>
                  <a:pt x="812800" y="0"/>
                </a:lnTo>
                <a:lnTo>
                  <a:pt x="419100" y="4572000"/>
                </a:lnTo>
                <a:lnTo>
                  <a:pt x="1092200" y="4572000"/>
                </a:lnTo>
                <a:cubicBezTo>
                  <a:pt x="1460500" y="4114800"/>
                  <a:pt x="2082800" y="3721100"/>
                  <a:pt x="2908300" y="3721100"/>
                </a:cubicBezTo>
                <a:cubicBezTo>
                  <a:pt x="4140200" y="3721100"/>
                  <a:pt x="4978400" y="4521200"/>
                  <a:pt x="4978400" y="6057900"/>
                </a:cubicBezTo>
                <a:cubicBezTo>
                  <a:pt x="4978400" y="7480300"/>
                  <a:pt x="4254500" y="8445500"/>
                  <a:pt x="2870200" y="8445500"/>
                </a:cubicBezTo>
                <a:cubicBezTo>
                  <a:pt x="1689100" y="8445500"/>
                  <a:pt x="850900" y="7747000"/>
                  <a:pt x="685800" y="6591300"/>
                </a:cubicBezTo>
                <a:lnTo>
                  <a:pt x="0" y="6591300"/>
                </a:lnTo>
                <a:cubicBezTo>
                  <a:pt x="203200" y="8178800"/>
                  <a:pt x="1295400" y="9080500"/>
                  <a:pt x="2857500" y="90805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9" name="Freeform 909"/>
          <p:cNvSpPr/>
          <p:nvPr/>
        </p:nvSpPr>
        <p:spPr>
          <a:xfrm rot="0" flipH="0" flipV="0">
            <a:off x="7633669" y="4697375"/>
            <a:ext cx="96012" cy="96964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0" name="Freeform 910"/>
          <p:cNvSpPr/>
          <p:nvPr/>
        </p:nvSpPr>
        <p:spPr>
          <a:xfrm rot="0" flipH="0" flipV="0">
            <a:off x="7750636" y="4697375"/>
            <a:ext cx="87630" cy="96964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1" name="Freeform 911"/>
          <p:cNvSpPr/>
          <p:nvPr/>
        </p:nvSpPr>
        <p:spPr>
          <a:xfrm rot="0" flipH="0" flipV="0">
            <a:off x="7871032" y="4697375"/>
            <a:ext cx="77724" cy="96964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2" name="Freeform 912"/>
          <p:cNvSpPr/>
          <p:nvPr/>
        </p:nvSpPr>
        <p:spPr>
          <a:xfrm rot="0" flipH="0" flipV="0">
            <a:off x="8018479" y="4660989"/>
            <a:ext cx="104584" cy="133350"/>
          </a:xfrm>
          <a:custGeom>
            <a:pathLst>
              <a:path w="6972300" h="8890000">
                <a:moveTo>
                  <a:pt x="1168400" y="8890000"/>
                </a:moveTo>
                <a:lnTo>
                  <a:pt x="1854200" y="8890000"/>
                </a:lnTo>
                <a:lnTo>
                  <a:pt x="1854200" y="7239000"/>
                </a:lnTo>
                <a:lnTo>
                  <a:pt x="4508500" y="7239000"/>
                </a:lnTo>
                <a:lnTo>
                  <a:pt x="4508500" y="6629400"/>
                </a:lnTo>
                <a:lnTo>
                  <a:pt x="1854200" y="6629400"/>
                </a:lnTo>
                <a:lnTo>
                  <a:pt x="1854200" y="5181600"/>
                </a:lnTo>
                <a:lnTo>
                  <a:pt x="4572000" y="5181600"/>
                </a:lnTo>
                <a:cubicBezTo>
                  <a:pt x="6083300" y="5181600"/>
                  <a:pt x="6972300" y="4165600"/>
                  <a:pt x="6972300" y="2590800"/>
                </a:cubicBezTo>
                <a:cubicBezTo>
                  <a:pt x="6972300" y="1003300"/>
                  <a:pt x="6083300" y="0"/>
                  <a:pt x="4572000" y="0"/>
                </a:cubicBezTo>
                <a:lnTo>
                  <a:pt x="1168400" y="0"/>
                </a:lnTo>
                <a:lnTo>
                  <a:pt x="1168400" y="4546600"/>
                </a:lnTo>
                <a:lnTo>
                  <a:pt x="0" y="4546600"/>
                </a:lnTo>
                <a:lnTo>
                  <a:pt x="0" y="5181600"/>
                </a:lnTo>
                <a:lnTo>
                  <a:pt x="1168400" y="5181600"/>
                </a:lnTo>
                <a:lnTo>
                  <a:pt x="1168400" y="6629400"/>
                </a:lnTo>
                <a:lnTo>
                  <a:pt x="0" y="6629400"/>
                </a:lnTo>
                <a:lnTo>
                  <a:pt x="0" y="7239000"/>
                </a:lnTo>
                <a:lnTo>
                  <a:pt x="1168400" y="7239000"/>
                </a:lnTo>
                <a:close/>
                <a:moveTo>
                  <a:pt x="1854200" y="4546600"/>
                </a:moveTo>
                <a:lnTo>
                  <a:pt x="1854200" y="635000"/>
                </a:lnTo>
                <a:lnTo>
                  <a:pt x="4495800" y="635000"/>
                </a:lnTo>
                <a:cubicBezTo>
                  <a:pt x="5575300" y="635000"/>
                  <a:pt x="6286500" y="1358900"/>
                  <a:pt x="6286500" y="2603500"/>
                </a:cubicBezTo>
                <a:cubicBezTo>
                  <a:pt x="6286500" y="3835400"/>
                  <a:pt x="5575300" y="4546600"/>
                  <a:pt x="4495800" y="4546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3" name="Rectangle 913"/>
          <p:cNvSpPr/>
          <p:nvPr/>
        </p:nvSpPr>
        <p:spPr>
          <a:xfrm rot="0" flipH="0" flipV="0">
            <a:off x="6944245" y="3208310"/>
            <a:ext cx="2117597" cy="254751"/>
          </a:xfrm>
          <a:prstGeom prst="rect">
            <a:avLst/>
          </a:prstGeom>
        </p:spPr>
      </p:sp>
      <p:sp>
        <p:nvSpPr>
          <p:cNvPr id="914" name="Freeform 914"/>
          <p:cNvSpPr/>
          <p:nvPr/>
        </p:nvSpPr>
        <p:spPr>
          <a:xfrm rot="0" flipH="0" flipV="0">
            <a:off x="6953847" y="3321711"/>
            <a:ext cx="67208" cy="94056"/>
          </a:xfrm>
          <a:custGeom>
            <a:pathLst>
              <a:path w="4800600" h="6718300">
                <a:moveTo>
                  <a:pt x="0" y="5143500"/>
                </a:moveTo>
                <a:lnTo>
                  <a:pt x="368300" y="5143500"/>
                </a:lnTo>
                <a:lnTo>
                  <a:pt x="4800600" y="2857500"/>
                </a:lnTo>
                <a:lnTo>
                  <a:pt x="4800600" y="2286000"/>
                </a:lnTo>
                <a:lnTo>
                  <a:pt x="368300" y="0"/>
                </a:lnTo>
                <a:lnTo>
                  <a:pt x="0" y="0"/>
                </a:lnTo>
                <a:lnTo>
                  <a:pt x="0" y="457200"/>
                </a:lnTo>
                <a:lnTo>
                  <a:pt x="4051300" y="2565400"/>
                </a:lnTo>
                <a:lnTo>
                  <a:pt x="0" y="4686300"/>
                </a:lnTo>
                <a:close/>
                <a:moveTo>
                  <a:pt x="0" y="6718300"/>
                </a:moveTo>
                <a:lnTo>
                  <a:pt x="4800600" y="6718300"/>
                </a:lnTo>
                <a:lnTo>
                  <a:pt x="4800600" y="6134100"/>
                </a:lnTo>
                <a:lnTo>
                  <a:pt x="0" y="61341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5" name="Freeform 915"/>
          <p:cNvSpPr/>
          <p:nvPr/>
        </p:nvSpPr>
        <p:spPr>
          <a:xfrm rot="0" flipH="0" flipV="0">
            <a:off x="7089508" y="3292374"/>
            <a:ext cx="77520" cy="127127"/>
          </a:xfrm>
          <a:custGeom>
            <a:pathLst>
              <a:path w="5537200" h="9080500">
                <a:moveTo>
                  <a:pt x="63500" y="9080500"/>
                </a:moveTo>
                <a:lnTo>
                  <a:pt x="5537200" y="9080500"/>
                </a:lnTo>
                <a:lnTo>
                  <a:pt x="5537200" y="8445500"/>
                </a:lnTo>
                <a:lnTo>
                  <a:pt x="1003300" y="8445500"/>
                </a:lnTo>
                <a:lnTo>
                  <a:pt x="3263900" y="6159500"/>
                </a:lnTo>
                <a:cubicBezTo>
                  <a:pt x="4178300" y="5232400"/>
                  <a:pt x="5346700" y="4127500"/>
                  <a:pt x="5346700" y="2616200"/>
                </a:cubicBezTo>
                <a:cubicBezTo>
                  <a:pt x="5346700" y="1066800"/>
                  <a:pt x="4330700" y="0"/>
                  <a:pt x="2705100" y="0"/>
                </a:cubicBezTo>
                <a:cubicBezTo>
                  <a:pt x="1168400" y="0"/>
                  <a:pt x="0" y="1016000"/>
                  <a:pt x="0" y="2832100"/>
                </a:cubicBezTo>
                <a:lnTo>
                  <a:pt x="647700" y="2832100"/>
                </a:lnTo>
                <a:cubicBezTo>
                  <a:pt x="647700" y="1447800"/>
                  <a:pt x="1463079" y="635000"/>
                  <a:pt x="2698948" y="635000"/>
                </a:cubicBezTo>
                <a:cubicBezTo>
                  <a:pt x="3909218" y="635000"/>
                  <a:pt x="4660900" y="1397000"/>
                  <a:pt x="4660900" y="2616200"/>
                </a:cubicBezTo>
                <a:cubicBezTo>
                  <a:pt x="4660900" y="3848100"/>
                  <a:pt x="3683000" y="4826000"/>
                  <a:pt x="2755900" y="5765800"/>
                </a:cubicBezTo>
                <a:lnTo>
                  <a:pt x="63500" y="85090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6" name="Freeform 916"/>
          <p:cNvSpPr/>
          <p:nvPr/>
        </p:nvSpPr>
        <p:spPr>
          <a:xfrm rot="0" flipH="0" flipV="0">
            <a:off x="7196544" y="3292374"/>
            <a:ext cx="79121" cy="129794"/>
          </a:xfrm>
          <a:custGeom>
            <a:pathLst>
              <a:path w="5651500" h="9271000">
                <a:moveTo>
                  <a:pt x="2819400" y="9271000"/>
                </a:moveTo>
                <a:cubicBezTo>
                  <a:pt x="4546600" y="9271000"/>
                  <a:pt x="5651500" y="8229600"/>
                  <a:pt x="5651500" y="6438900"/>
                </a:cubicBezTo>
                <a:lnTo>
                  <a:pt x="5651500" y="2832100"/>
                </a:lnTo>
                <a:cubicBezTo>
                  <a:pt x="5651500" y="1041400"/>
                  <a:pt x="4546600" y="0"/>
                  <a:pt x="2819400" y="0"/>
                </a:cubicBezTo>
                <a:cubicBezTo>
                  <a:pt x="1092200" y="0"/>
                  <a:pt x="0" y="1041400"/>
                  <a:pt x="0" y="2832100"/>
                </a:cubicBezTo>
                <a:lnTo>
                  <a:pt x="0" y="6438900"/>
                </a:lnTo>
                <a:cubicBezTo>
                  <a:pt x="0" y="8229600"/>
                  <a:pt x="1092200" y="9271000"/>
                  <a:pt x="2819400" y="9271000"/>
                </a:cubicBezTo>
                <a:close/>
                <a:moveTo>
                  <a:pt x="685800" y="6477000"/>
                </a:moveTo>
                <a:lnTo>
                  <a:pt x="685800" y="2806700"/>
                </a:lnTo>
                <a:cubicBezTo>
                  <a:pt x="685800" y="1498600"/>
                  <a:pt x="1473200" y="635000"/>
                  <a:pt x="2819400" y="635000"/>
                </a:cubicBezTo>
                <a:cubicBezTo>
                  <a:pt x="3492500" y="635000"/>
                  <a:pt x="4025900" y="850900"/>
                  <a:pt x="4394200" y="1231900"/>
                </a:cubicBezTo>
                <a:lnTo>
                  <a:pt x="876300" y="7480300"/>
                </a:lnTo>
                <a:cubicBezTo>
                  <a:pt x="749300" y="7188200"/>
                  <a:pt x="685800" y="6858000"/>
                  <a:pt x="685800" y="6477000"/>
                </a:cubicBezTo>
                <a:close/>
                <a:moveTo>
                  <a:pt x="2819400" y="8636000"/>
                </a:moveTo>
                <a:cubicBezTo>
                  <a:pt x="2159000" y="8636000"/>
                  <a:pt x="1638300" y="8432800"/>
                  <a:pt x="1270000" y="8064500"/>
                </a:cubicBezTo>
                <a:lnTo>
                  <a:pt x="4787900" y="1854200"/>
                </a:lnTo>
                <a:cubicBezTo>
                  <a:pt x="4902200" y="2133600"/>
                  <a:pt x="4965700" y="2463800"/>
                  <a:pt x="4965700" y="2806700"/>
                </a:cubicBezTo>
                <a:lnTo>
                  <a:pt x="4965700" y="6477000"/>
                </a:lnTo>
                <a:cubicBezTo>
                  <a:pt x="4965700" y="7772400"/>
                  <a:pt x="4165600" y="8636000"/>
                  <a:pt x="2819400" y="86360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7" name="Freeform 917"/>
          <p:cNvSpPr/>
          <p:nvPr/>
        </p:nvSpPr>
        <p:spPr>
          <a:xfrm rot="0" flipH="0" flipV="0">
            <a:off x="7343228" y="3292374"/>
            <a:ext cx="119481" cy="129794"/>
          </a:xfrm>
          <a:custGeom>
            <a:pathLst>
              <a:path w="8534400" h="9271000">
                <a:moveTo>
                  <a:pt x="1854200" y="4076700"/>
                </a:moveTo>
                <a:cubicBezTo>
                  <a:pt x="1041400" y="4076700"/>
                  <a:pt x="609600" y="3556000"/>
                  <a:pt x="609600" y="2870200"/>
                </a:cubicBezTo>
                <a:lnTo>
                  <a:pt x="609600" y="1752600"/>
                </a:lnTo>
                <a:cubicBezTo>
                  <a:pt x="609600" y="1066800"/>
                  <a:pt x="1041400" y="546100"/>
                  <a:pt x="1854200" y="546100"/>
                </a:cubicBezTo>
                <a:cubicBezTo>
                  <a:pt x="2692400" y="546100"/>
                  <a:pt x="3098800" y="1079500"/>
                  <a:pt x="3098800" y="1752600"/>
                </a:cubicBezTo>
                <a:lnTo>
                  <a:pt x="3098800" y="2870200"/>
                </a:lnTo>
                <a:cubicBezTo>
                  <a:pt x="3098800" y="3530600"/>
                  <a:pt x="2692400" y="4076700"/>
                  <a:pt x="1854200" y="4076700"/>
                </a:cubicBezTo>
                <a:close/>
                <a:moveTo>
                  <a:pt x="1854200" y="4622800"/>
                </a:moveTo>
                <a:cubicBezTo>
                  <a:pt x="3060700" y="4622800"/>
                  <a:pt x="3708400" y="3911600"/>
                  <a:pt x="3708400" y="2819400"/>
                </a:cubicBezTo>
                <a:lnTo>
                  <a:pt x="3708400" y="1803400"/>
                </a:lnTo>
                <a:cubicBezTo>
                  <a:pt x="3708400" y="711200"/>
                  <a:pt x="3060700" y="0"/>
                  <a:pt x="1854200" y="0"/>
                </a:cubicBezTo>
                <a:cubicBezTo>
                  <a:pt x="660400" y="0"/>
                  <a:pt x="0" y="711200"/>
                  <a:pt x="0" y="1803400"/>
                </a:cubicBezTo>
                <a:lnTo>
                  <a:pt x="0" y="2819400"/>
                </a:lnTo>
                <a:cubicBezTo>
                  <a:pt x="0" y="3911600"/>
                  <a:pt x="660400" y="4622800"/>
                  <a:pt x="1854200" y="4622800"/>
                </a:cubicBezTo>
                <a:close/>
                <a:moveTo>
                  <a:pt x="1460500" y="9080500"/>
                </a:moveTo>
                <a:lnTo>
                  <a:pt x="2044700" y="9080500"/>
                </a:lnTo>
                <a:lnTo>
                  <a:pt x="7048500" y="444500"/>
                </a:lnTo>
                <a:lnTo>
                  <a:pt x="7048500" y="190500"/>
                </a:lnTo>
                <a:lnTo>
                  <a:pt x="6451600" y="190500"/>
                </a:lnTo>
                <a:lnTo>
                  <a:pt x="1460500" y="8826500"/>
                </a:lnTo>
                <a:close/>
                <a:moveTo>
                  <a:pt x="6667500" y="8724900"/>
                </a:moveTo>
                <a:cubicBezTo>
                  <a:pt x="5867400" y="8724900"/>
                  <a:pt x="5422900" y="8204200"/>
                  <a:pt x="5422900" y="7518400"/>
                </a:cubicBezTo>
                <a:lnTo>
                  <a:pt x="5422900" y="6400800"/>
                </a:lnTo>
                <a:cubicBezTo>
                  <a:pt x="5422900" y="5715000"/>
                  <a:pt x="5867400" y="5194300"/>
                  <a:pt x="6667500" y="5194300"/>
                </a:cubicBezTo>
                <a:cubicBezTo>
                  <a:pt x="7505700" y="5194300"/>
                  <a:pt x="7924800" y="5727700"/>
                  <a:pt x="7924800" y="6400800"/>
                </a:cubicBezTo>
                <a:lnTo>
                  <a:pt x="7924800" y="7518400"/>
                </a:lnTo>
                <a:cubicBezTo>
                  <a:pt x="7924800" y="8178800"/>
                  <a:pt x="7505700" y="8724900"/>
                  <a:pt x="6667500" y="8724900"/>
                </a:cubicBezTo>
                <a:close/>
                <a:moveTo>
                  <a:pt x="6667500" y="9271000"/>
                </a:moveTo>
                <a:cubicBezTo>
                  <a:pt x="7874000" y="9271000"/>
                  <a:pt x="8534400" y="8559800"/>
                  <a:pt x="8534400" y="7467600"/>
                </a:cubicBezTo>
                <a:lnTo>
                  <a:pt x="8534400" y="6451600"/>
                </a:lnTo>
                <a:cubicBezTo>
                  <a:pt x="8534400" y="5359400"/>
                  <a:pt x="7874000" y="4648200"/>
                  <a:pt x="6667500" y="4648200"/>
                </a:cubicBezTo>
                <a:cubicBezTo>
                  <a:pt x="5473700" y="4648200"/>
                  <a:pt x="4813300" y="5359400"/>
                  <a:pt x="4813300" y="6451600"/>
                </a:cubicBezTo>
                <a:lnTo>
                  <a:pt x="4813300" y="7467600"/>
                </a:lnTo>
                <a:cubicBezTo>
                  <a:pt x="4813300" y="8559800"/>
                  <a:pt x="5473700" y="9271000"/>
                  <a:pt x="6667500" y="92710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8" name="Freeform 918"/>
          <p:cNvSpPr/>
          <p:nvPr/>
        </p:nvSpPr>
        <p:spPr>
          <a:xfrm rot="0" flipH="0" flipV="0">
            <a:off x="7529030" y="3294152"/>
            <a:ext cx="73253" cy="127482"/>
          </a:xfrm>
          <a:custGeom>
            <a:pathLst>
              <a:path w="5232400" h="9105900">
                <a:moveTo>
                  <a:pt x="2616200" y="9105900"/>
                </a:moveTo>
                <a:cubicBezTo>
                  <a:pt x="4305300" y="9105900"/>
                  <a:pt x="5232400" y="8115300"/>
                  <a:pt x="5232400" y="6705600"/>
                </a:cubicBezTo>
                <a:lnTo>
                  <a:pt x="5232400" y="5562600"/>
                </a:lnTo>
                <a:cubicBezTo>
                  <a:pt x="5232400" y="4089400"/>
                  <a:pt x="4356100" y="3175000"/>
                  <a:pt x="2946400" y="3175000"/>
                </a:cubicBezTo>
                <a:cubicBezTo>
                  <a:pt x="1917700" y="3175000"/>
                  <a:pt x="1104900" y="3759200"/>
                  <a:pt x="635000" y="4318000"/>
                </a:cubicBezTo>
                <a:lnTo>
                  <a:pt x="635000" y="4165600"/>
                </a:lnTo>
                <a:cubicBezTo>
                  <a:pt x="635000" y="2857500"/>
                  <a:pt x="1104900" y="2184400"/>
                  <a:pt x="2286000" y="1841500"/>
                </a:cubicBezTo>
                <a:lnTo>
                  <a:pt x="3606800" y="1460500"/>
                </a:lnTo>
                <a:cubicBezTo>
                  <a:pt x="4597400" y="1168400"/>
                  <a:pt x="4940300" y="876300"/>
                  <a:pt x="4940300" y="76200"/>
                </a:cubicBezTo>
                <a:lnTo>
                  <a:pt x="4940300" y="0"/>
                </a:lnTo>
                <a:lnTo>
                  <a:pt x="4254500" y="0"/>
                </a:lnTo>
                <a:lnTo>
                  <a:pt x="4254500" y="76200"/>
                </a:lnTo>
                <a:cubicBezTo>
                  <a:pt x="4254500" y="368300"/>
                  <a:pt x="4127500" y="635000"/>
                  <a:pt x="3479800" y="825500"/>
                </a:cubicBezTo>
                <a:lnTo>
                  <a:pt x="2006600" y="1257300"/>
                </a:lnTo>
                <a:cubicBezTo>
                  <a:pt x="520700" y="1701800"/>
                  <a:pt x="0" y="2679700"/>
                  <a:pt x="0" y="4330700"/>
                </a:cubicBezTo>
                <a:lnTo>
                  <a:pt x="0" y="6718300"/>
                </a:lnTo>
                <a:cubicBezTo>
                  <a:pt x="0" y="8128000"/>
                  <a:pt x="939800" y="9105900"/>
                  <a:pt x="2616200" y="9105900"/>
                </a:cubicBezTo>
                <a:close/>
                <a:moveTo>
                  <a:pt x="2616200" y="8470900"/>
                </a:moveTo>
                <a:cubicBezTo>
                  <a:pt x="1358900" y="8470900"/>
                  <a:pt x="685800" y="7708900"/>
                  <a:pt x="685800" y="6680200"/>
                </a:cubicBezTo>
                <a:lnTo>
                  <a:pt x="685800" y="4978400"/>
                </a:lnTo>
                <a:cubicBezTo>
                  <a:pt x="1193800" y="4406900"/>
                  <a:pt x="1955800" y="3810000"/>
                  <a:pt x="2819400" y="3810000"/>
                </a:cubicBezTo>
                <a:cubicBezTo>
                  <a:pt x="3937000" y="3810000"/>
                  <a:pt x="4546600" y="4572000"/>
                  <a:pt x="4546600" y="5613400"/>
                </a:cubicBezTo>
                <a:lnTo>
                  <a:pt x="4546600" y="6680200"/>
                </a:lnTo>
                <a:cubicBezTo>
                  <a:pt x="4546600" y="7683500"/>
                  <a:pt x="3924300" y="8470900"/>
                  <a:pt x="2616200" y="84709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9" name="Freeform 919"/>
          <p:cNvSpPr/>
          <p:nvPr/>
        </p:nvSpPr>
        <p:spPr>
          <a:xfrm rot="0" flipH="0" flipV="0">
            <a:off x="7628775" y="3326867"/>
            <a:ext cx="105968" cy="94767"/>
          </a:xfrm>
          <a:custGeom>
            <a:pathLst>
              <a:path w="7569200" h="6769100">
                <a:moveTo>
                  <a:pt x="5003800" y="6769100"/>
                </a:moveTo>
                <a:cubicBezTo>
                  <a:pt x="6705600" y="6769100"/>
                  <a:pt x="7569200" y="5740400"/>
                  <a:pt x="7569200" y="4394200"/>
                </a:cubicBezTo>
                <a:lnTo>
                  <a:pt x="7569200" y="2374900"/>
                </a:lnTo>
                <a:cubicBezTo>
                  <a:pt x="7569200" y="1028700"/>
                  <a:pt x="6705600" y="0"/>
                  <a:pt x="5003800" y="0"/>
                </a:cubicBezTo>
                <a:cubicBezTo>
                  <a:pt x="3314700" y="0"/>
                  <a:pt x="2438400" y="1028700"/>
                  <a:pt x="2438400" y="2374900"/>
                </a:cubicBezTo>
                <a:lnTo>
                  <a:pt x="2438400" y="3086100"/>
                </a:lnTo>
                <a:lnTo>
                  <a:pt x="685800" y="3086100"/>
                </a:lnTo>
                <a:lnTo>
                  <a:pt x="685800" y="152400"/>
                </a:lnTo>
                <a:lnTo>
                  <a:pt x="0" y="152400"/>
                </a:lnTo>
                <a:lnTo>
                  <a:pt x="0" y="6616700"/>
                </a:lnTo>
                <a:lnTo>
                  <a:pt x="685800" y="6616700"/>
                </a:lnTo>
                <a:lnTo>
                  <a:pt x="685800" y="3695700"/>
                </a:lnTo>
                <a:lnTo>
                  <a:pt x="2438400" y="3695700"/>
                </a:lnTo>
                <a:lnTo>
                  <a:pt x="2438400" y="4394200"/>
                </a:lnTo>
                <a:cubicBezTo>
                  <a:pt x="2438400" y="5740400"/>
                  <a:pt x="3314700" y="6769100"/>
                  <a:pt x="5003800" y="6769100"/>
                </a:cubicBezTo>
                <a:close/>
                <a:moveTo>
                  <a:pt x="5003800" y="6134100"/>
                </a:moveTo>
                <a:cubicBezTo>
                  <a:pt x="3797300" y="6134100"/>
                  <a:pt x="3124200" y="5384800"/>
                  <a:pt x="3124200" y="4368800"/>
                </a:cubicBezTo>
                <a:lnTo>
                  <a:pt x="3124200" y="2400300"/>
                </a:lnTo>
                <a:cubicBezTo>
                  <a:pt x="3124200" y="1384300"/>
                  <a:pt x="3797300" y="635000"/>
                  <a:pt x="5003800" y="635000"/>
                </a:cubicBezTo>
                <a:cubicBezTo>
                  <a:pt x="6248400" y="635000"/>
                  <a:pt x="6883400" y="1409700"/>
                  <a:pt x="6883400" y="2400300"/>
                </a:cubicBezTo>
                <a:lnTo>
                  <a:pt x="6883400" y="4368800"/>
                </a:lnTo>
                <a:cubicBezTo>
                  <a:pt x="6883400" y="5359400"/>
                  <a:pt x="6248400" y="6134100"/>
                  <a:pt x="50038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0" name="Freeform 920"/>
          <p:cNvSpPr/>
          <p:nvPr/>
        </p:nvSpPr>
        <p:spPr>
          <a:xfrm rot="0" flipH="0" flipV="0">
            <a:off x="7752168" y="3329001"/>
            <a:ext cx="97078" cy="113969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1" name="Freeform 921"/>
          <p:cNvSpPr/>
          <p:nvPr/>
        </p:nvSpPr>
        <p:spPr>
          <a:xfrm rot="0" flipH="0" flipV="0">
            <a:off x="7864716" y="3329001"/>
            <a:ext cx="120192" cy="90500"/>
          </a:xfrm>
          <a:custGeom>
            <a:pathLst>
              <a:path w="8585200" h="6464300">
                <a:moveTo>
                  <a:pt x="0" y="6464300"/>
                </a:moveTo>
                <a:lnTo>
                  <a:pt x="647700" y="6464300"/>
                </a:lnTo>
                <a:lnTo>
                  <a:pt x="2628900" y="3517900"/>
                </a:lnTo>
                <a:lnTo>
                  <a:pt x="3949700" y="3517900"/>
                </a:lnTo>
                <a:lnTo>
                  <a:pt x="3949700" y="6464300"/>
                </a:lnTo>
                <a:lnTo>
                  <a:pt x="4635500" y="6464300"/>
                </a:lnTo>
                <a:lnTo>
                  <a:pt x="4635500" y="3517900"/>
                </a:lnTo>
                <a:lnTo>
                  <a:pt x="5943600" y="3517900"/>
                </a:lnTo>
                <a:lnTo>
                  <a:pt x="7937500" y="6464300"/>
                </a:lnTo>
                <a:lnTo>
                  <a:pt x="8585200" y="6464300"/>
                </a:lnTo>
                <a:lnTo>
                  <a:pt x="8585200" y="6134100"/>
                </a:lnTo>
                <a:lnTo>
                  <a:pt x="6565900" y="3175000"/>
                </a:lnTo>
                <a:lnTo>
                  <a:pt x="8483600" y="330200"/>
                </a:lnTo>
                <a:lnTo>
                  <a:pt x="8483600" y="0"/>
                </a:lnTo>
                <a:lnTo>
                  <a:pt x="7874000" y="0"/>
                </a:lnTo>
                <a:lnTo>
                  <a:pt x="5905500" y="2908300"/>
                </a:lnTo>
                <a:lnTo>
                  <a:pt x="4635500" y="2908300"/>
                </a:lnTo>
                <a:lnTo>
                  <a:pt x="4635500" y="0"/>
                </a:lnTo>
                <a:lnTo>
                  <a:pt x="3949700" y="0"/>
                </a:lnTo>
                <a:lnTo>
                  <a:pt x="3949700" y="2908300"/>
                </a:lnTo>
                <a:lnTo>
                  <a:pt x="2667000" y="2908300"/>
                </a:lnTo>
                <a:lnTo>
                  <a:pt x="711200" y="0"/>
                </a:lnTo>
                <a:lnTo>
                  <a:pt x="88900" y="0"/>
                </a:lnTo>
                <a:lnTo>
                  <a:pt x="88900" y="330200"/>
                </a:lnTo>
                <a:lnTo>
                  <a:pt x="2019300" y="31750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2" name="Freeform 922"/>
          <p:cNvSpPr/>
          <p:nvPr/>
        </p:nvSpPr>
        <p:spPr>
          <a:xfrm rot="0" flipH="0" flipV="0">
            <a:off x="8004111" y="3326867"/>
            <a:ext cx="72720" cy="94767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3" name="Freeform 923"/>
          <p:cNvSpPr/>
          <p:nvPr/>
        </p:nvSpPr>
        <p:spPr>
          <a:xfrm rot="0" flipH="0" flipV="0">
            <a:off x="8092477" y="3329001"/>
            <a:ext cx="73964" cy="90500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4" name="Freeform 924"/>
          <p:cNvSpPr/>
          <p:nvPr/>
        </p:nvSpPr>
        <p:spPr>
          <a:xfrm rot="0" flipH="0" flipV="0">
            <a:off x="8180133" y="3326867"/>
            <a:ext cx="72364" cy="94767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5" name="Freeform 925"/>
          <p:cNvSpPr/>
          <p:nvPr/>
        </p:nvSpPr>
        <p:spPr>
          <a:xfrm rot="0" flipH="0" flipV="0">
            <a:off x="8327707" y="3329001"/>
            <a:ext cx="71653" cy="90500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6" name="Freeform 926"/>
          <p:cNvSpPr/>
          <p:nvPr/>
        </p:nvSpPr>
        <p:spPr>
          <a:xfrm rot="0" flipH="0" flipV="0">
            <a:off x="8429943" y="3326867"/>
            <a:ext cx="73253" cy="121081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7" name="Freeform 927"/>
          <p:cNvSpPr/>
          <p:nvPr/>
        </p:nvSpPr>
        <p:spPr>
          <a:xfrm rot="0" flipH="0" flipV="0">
            <a:off x="8527021" y="3326867"/>
            <a:ext cx="73253" cy="94767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8" name="Freeform 928"/>
          <p:cNvSpPr/>
          <p:nvPr/>
        </p:nvSpPr>
        <p:spPr>
          <a:xfrm rot="0" flipH="0" flipV="0">
            <a:off x="8622678" y="3326867"/>
            <a:ext cx="72720" cy="94767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9" name="Freeform 929"/>
          <p:cNvSpPr/>
          <p:nvPr/>
        </p:nvSpPr>
        <p:spPr>
          <a:xfrm rot="0" flipH="0" flipV="0">
            <a:off x="8721712" y="3329001"/>
            <a:ext cx="69164" cy="90500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0" name="Freeform 930"/>
          <p:cNvSpPr/>
          <p:nvPr/>
        </p:nvSpPr>
        <p:spPr>
          <a:xfrm rot="0" flipH="0" flipV="0">
            <a:off x="8803500" y="3329001"/>
            <a:ext cx="73964" cy="90500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1" name="Freeform 931"/>
          <p:cNvSpPr/>
          <p:nvPr/>
        </p:nvSpPr>
        <p:spPr>
          <a:xfrm rot="0" flipH="0" flipV="0">
            <a:off x="8891155" y="3326867"/>
            <a:ext cx="72364" cy="94767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2" name="Freeform 932"/>
          <p:cNvSpPr/>
          <p:nvPr/>
        </p:nvSpPr>
        <p:spPr>
          <a:xfrm rot="0" flipH="0" flipV="0">
            <a:off x="8983611" y="3396565"/>
            <a:ext cx="22580" cy="40005"/>
          </a:xfrm>
          <a:custGeom>
            <a:pathLst>
              <a:path w="1612900" h="2857500">
                <a:moveTo>
                  <a:pt x="0" y="2857500"/>
                </a:moveTo>
                <a:lnTo>
                  <a:pt x="546100" y="2857500"/>
                </a:lnTo>
                <a:lnTo>
                  <a:pt x="1612900" y="330200"/>
                </a:lnTo>
                <a:lnTo>
                  <a:pt x="1612900" y="0"/>
                </a:lnTo>
                <a:lnTo>
                  <a:pt x="8636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3" name="Rectangle 933"/>
          <p:cNvSpPr/>
          <p:nvPr/>
        </p:nvSpPr>
        <p:spPr>
          <a:xfrm rot="0" flipH="0" flipV="0">
            <a:off x="6944245" y="3407268"/>
            <a:ext cx="3088919" cy="453709"/>
          </a:xfrm>
          <a:prstGeom prst="rect">
            <a:avLst/>
          </a:prstGeom>
        </p:spPr>
      </p:sp>
      <p:sp>
        <p:nvSpPr>
          <p:cNvPr id="934" name="Freeform 934"/>
          <p:cNvSpPr/>
          <p:nvPr/>
        </p:nvSpPr>
        <p:spPr>
          <a:xfrm rot="0" flipH="0" flipV="0">
            <a:off x="6959536" y="3527959"/>
            <a:ext cx="72009" cy="90500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5" name="Freeform 935"/>
          <p:cNvSpPr/>
          <p:nvPr/>
        </p:nvSpPr>
        <p:spPr>
          <a:xfrm rot="0" flipH="0" flipV="0">
            <a:off x="7091997" y="3527959"/>
            <a:ext cx="73964" cy="90500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6" name="Freeform 936"/>
          <p:cNvSpPr/>
          <p:nvPr/>
        </p:nvSpPr>
        <p:spPr>
          <a:xfrm rot="0" flipH="0" flipV="0">
            <a:off x="7184631" y="3595523"/>
            <a:ext cx="10312" cy="22936"/>
          </a:xfrm>
          <a:custGeom>
            <a:pathLst>
              <a:path w="736600" h="1638300">
                <a:moveTo>
                  <a:pt x="0" y="1638300"/>
                </a:moveTo>
                <a:lnTo>
                  <a:pt x="736600" y="16383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7" name="Freeform 937"/>
          <p:cNvSpPr/>
          <p:nvPr/>
        </p:nvSpPr>
        <p:spPr>
          <a:xfrm rot="0" flipH="0" flipV="0">
            <a:off x="7218947" y="3527959"/>
            <a:ext cx="70764" cy="90500"/>
          </a:xfrm>
          <a:custGeom>
            <a:pathLst>
              <a:path w="5054600" h="6464300">
                <a:moveTo>
                  <a:pt x="4368800" y="6464300"/>
                </a:moveTo>
                <a:lnTo>
                  <a:pt x="5054600" y="6464300"/>
                </a:lnTo>
                <a:lnTo>
                  <a:pt x="5054600" y="0"/>
                </a:lnTo>
                <a:lnTo>
                  <a:pt x="4368800" y="0"/>
                </a:lnTo>
                <a:lnTo>
                  <a:pt x="4368800" y="3187700"/>
                </a:lnTo>
                <a:cubicBezTo>
                  <a:pt x="3873500" y="3340100"/>
                  <a:pt x="3251200" y="3441700"/>
                  <a:pt x="2590800" y="3441700"/>
                </a:cubicBezTo>
                <a:cubicBezTo>
                  <a:pt x="1473200" y="3441700"/>
                  <a:pt x="685800" y="3009900"/>
                  <a:pt x="685800" y="1993900"/>
                </a:cubicBezTo>
                <a:lnTo>
                  <a:pt x="685800" y="0"/>
                </a:lnTo>
                <a:lnTo>
                  <a:pt x="0" y="0"/>
                </a:lnTo>
                <a:lnTo>
                  <a:pt x="0" y="2057400"/>
                </a:lnTo>
                <a:cubicBezTo>
                  <a:pt x="0" y="3454400"/>
                  <a:pt x="1003300" y="4076700"/>
                  <a:pt x="2489200" y="4076700"/>
                </a:cubicBezTo>
                <a:cubicBezTo>
                  <a:pt x="3098800" y="4076700"/>
                  <a:pt x="3835400" y="3975100"/>
                  <a:pt x="4368800" y="3822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8" name="Freeform 938"/>
          <p:cNvSpPr/>
          <p:nvPr/>
        </p:nvSpPr>
        <p:spPr>
          <a:xfrm rot="0" flipH="0" flipV="0">
            <a:off x="7319048" y="3595523"/>
            <a:ext cx="10312" cy="22936"/>
          </a:xfrm>
          <a:custGeom>
            <a:pathLst>
              <a:path w="736600" h="1638300">
                <a:moveTo>
                  <a:pt x="0" y="1638300"/>
                </a:moveTo>
                <a:lnTo>
                  <a:pt x="736600" y="16383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9" name="Freeform 939"/>
          <p:cNvSpPr/>
          <p:nvPr/>
        </p:nvSpPr>
        <p:spPr>
          <a:xfrm rot="0" flipH="0" flipV="0">
            <a:off x="7399769" y="3525825"/>
            <a:ext cx="71831" cy="94767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0" name="Freeform 940"/>
          <p:cNvSpPr/>
          <p:nvPr/>
        </p:nvSpPr>
        <p:spPr>
          <a:xfrm rot="0" flipH="0" flipV="0">
            <a:off x="7491336" y="3525825"/>
            <a:ext cx="72364" cy="94767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1" name="Freeform 941"/>
          <p:cNvSpPr/>
          <p:nvPr/>
        </p:nvSpPr>
        <p:spPr>
          <a:xfrm rot="0" flipH="0" flipV="0">
            <a:off x="7634821" y="3525825"/>
            <a:ext cx="72186" cy="94767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2" name="Freeform 942"/>
          <p:cNvSpPr/>
          <p:nvPr/>
        </p:nvSpPr>
        <p:spPr>
          <a:xfrm rot="0" flipH="0" flipV="0">
            <a:off x="7727277" y="3527959"/>
            <a:ext cx="70764" cy="90500"/>
          </a:xfrm>
          <a:custGeom>
            <a:pathLst>
              <a:path w="5054600" h="6464300">
                <a:moveTo>
                  <a:pt x="4368800" y="6464300"/>
                </a:moveTo>
                <a:lnTo>
                  <a:pt x="5054600" y="6464300"/>
                </a:lnTo>
                <a:lnTo>
                  <a:pt x="5054600" y="0"/>
                </a:lnTo>
                <a:lnTo>
                  <a:pt x="4368800" y="0"/>
                </a:lnTo>
                <a:lnTo>
                  <a:pt x="4368800" y="3187700"/>
                </a:lnTo>
                <a:cubicBezTo>
                  <a:pt x="3873500" y="3340100"/>
                  <a:pt x="3251200" y="3441700"/>
                  <a:pt x="2590800" y="3441700"/>
                </a:cubicBezTo>
                <a:cubicBezTo>
                  <a:pt x="1473200" y="3441700"/>
                  <a:pt x="685800" y="3009900"/>
                  <a:pt x="685800" y="1993900"/>
                </a:cubicBezTo>
                <a:lnTo>
                  <a:pt x="685800" y="0"/>
                </a:lnTo>
                <a:lnTo>
                  <a:pt x="0" y="0"/>
                </a:lnTo>
                <a:lnTo>
                  <a:pt x="0" y="2057400"/>
                </a:lnTo>
                <a:cubicBezTo>
                  <a:pt x="0" y="3454400"/>
                  <a:pt x="1003300" y="4076700"/>
                  <a:pt x="2489200" y="4076700"/>
                </a:cubicBezTo>
                <a:cubicBezTo>
                  <a:pt x="3098800" y="4076700"/>
                  <a:pt x="3835400" y="3975100"/>
                  <a:pt x="4368800" y="3822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3" name="Freeform 943"/>
          <p:cNvSpPr/>
          <p:nvPr/>
        </p:nvSpPr>
        <p:spPr>
          <a:xfrm rot="0" flipH="0" flipV="0">
            <a:off x="7824533" y="3525825"/>
            <a:ext cx="72720" cy="94767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4" name="Freeform 944"/>
          <p:cNvSpPr/>
          <p:nvPr/>
        </p:nvSpPr>
        <p:spPr>
          <a:xfrm rot="0" flipH="0" flipV="0">
            <a:off x="7912900" y="3527959"/>
            <a:ext cx="73964" cy="90500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5" name="Freeform 945"/>
          <p:cNvSpPr/>
          <p:nvPr/>
        </p:nvSpPr>
        <p:spPr>
          <a:xfrm rot="0" flipH="0" flipV="0">
            <a:off x="8048383" y="3525825"/>
            <a:ext cx="72186" cy="94767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6" name="Freeform 946"/>
          <p:cNvSpPr/>
          <p:nvPr/>
        </p:nvSpPr>
        <p:spPr>
          <a:xfrm rot="0" flipH="0" flipV="0">
            <a:off x="8142084" y="3525825"/>
            <a:ext cx="73253" cy="94767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7" name="Freeform 947"/>
          <p:cNvSpPr/>
          <p:nvPr/>
        </p:nvSpPr>
        <p:spPr>
          <a:xfrm rot="0" flipH="0" flipV="0">
            <a:off x="8239163" y="3493110"/>
            <a:ext cx="73253" cy="127482"/>
          </a:xfrm>
          <a:custGeom>
            <a:pathLst>
              <a:path w="5232400" h="9105900">
                <a:moveTo>
                  <a:pt x="2616200" y="9105900"/>
                </a:moveTo>
                <a:cubicBezTo>
                  <a:pt x="4305300" y="9105900"/>
                  <a:pt x="5232400" y="8115300"/>
                  <a:pt x="5232400" y="6705600"/>
                </a:cubicBezTo>
                <a:lnTo>
                  <a:pt x="5232400" y="5562600"/>
                </a:lnTo>
                <a:cubicBezTo>
                  <a:pt x="5232400" y="4089400"/>
                  <a:pt x="4356100" y="3175000"/>
                  <a:pt x="2946400" y="3175000"/>
                </a:cubicBezTo>
                <a:cubicBezTo>
                  <a:pt x="1917700" y="3175000"/>
                  <a:pt x="1104900" y="3759200"/>
                  <a:pt x="635000" y="4318000"/>
                </a:cubicBezTo>
                <a:lnTo>
                  <a:pt x="635000" y="4165600"/>
                </a:lnTo>
                <a:cubicBezTo>
                  <a:pt x="635000" y="2857500"/>
                  <a:pt x="1104900" y="2184400"/>
                  <a:pt x="2286000" y="1841500"/>
                </a:cubicBezTo>
                <a:lnTo>
                  <a:pt x="3606800" y="1460500"/>
                </a:lnTo>
                <a:cubicBezTo>
                  <a:pt x="4597400" y="1168400"/>
                  <a:pt x="4940300" y="876300"/>
                  <a:pt x="4940300" y="76200"/>
                </a:cubicBezTo>
                <a:lnTo>
                  <a:pt x="4940300" y="0"/>
                </a:lnTo>
                <a:lnTo>
                  <a:pt x="4254500" y="0"/>
                </a:lnTo>
                <a:lnTo>
                  <a:pt x="4254500" y="76200"/>
                </a:lnTo>
                <a:cubicBezTo>
                  <a:pt x="4254500" y="368300"/>
                  <a:pt x="4127500" y="635000"/>
                  <a:pt x="3479800" y="825500"/>
                </a:cubicBezTo>
                <a:lnTo>
                  <a:pt x="2006600" y="1257300"/>
                </a:lnTo>
                <a:cubicBezTo>
                  <a:pt x="520700" y="1701800"/>
                  <a:pt x="0" y="2679700"/>
                  <a:pt x="0" y="4330700"/>
                </a:cubicBezTo>
                <a:lnTo>
                  <a:pt x="0" y="6718300"/>
                </a:lnTo>
                <a:cubicBezTo>
                  <a:pt x="0" y="8128000"/>
                  <a:pt x="939800" y="9105900"/>
                  <a:pt x="2616200" y="9105900"/>
                </a:cubicBezTo>
                <a:close/>
                <a:moveTo>
                  <a:pt x="2616200" y="8470900"/>
                </a:moveTo>
                <a:cubicBezTo>
                  <a:pt x="1358900" y="8470900"/>
                  <a:pt x="685800" y="7708900"/>
                  <a:pt x="685800" y="6680200"/>
                </a:cubicBezTo>
                <a:lnTo>
                  <a:pt x="685800" y="4978400"/>
                </a:lnTo>
                <a:cubicBezTo>
                  <a:pt x="1193800" y="4406900"/>
                  <a:pt x="1955800" y="3810000"/>
                  <a:pt x="2819400" y="3810000"/>
                </a:cubicBezTo>
                <a:cubicBezTo>
                  <a:pt x="3937000" y="3810000"/>
                  <a:pt x="4546600" y="4572000"/>
                  <a:pt x="4546600" y="5613400"/>
                </a:cubicBezTo>
                <a:lnTo>
                  <a:pt x="4546600" y="6680200"/>
                </a:lnTo>
                <a:cubicBezTo>
                  <a:pt x="4546600" y="7683500"/>
                  <a:pt x="3924300" y="8470900"/>
                  <a:pt x="2616200" y="84709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8" name="Freeform 948"/>
          <p:cNvSpPr/>
          <p:nvPr/>
        </p:nvSpPr>
        <p:spPr>
          <a:xfrm rot="0" flipH="0" flipV="0">
            <a:off x="8334819" y="3525825"/>
            <a:ext cx="72186" cy="94767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9" name="Freeform 949"/>
          <p:cNvSpPr/>
          <p:nvPr/>
        </p:nvSpPr>
        <p:spPr>
          <a:xfrm rot="0" flipH="0" flipV="0">
            <a:off x="8421941" y="3527959"/>
            <a:ext cx="73964" cy="90500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0" name="Freeform 950"/>
          <p:cNvSpPr/>
          <p:nvPr/>
        </p:nvSpPr>
        <p:spPr>
          <a:xfrm rot="0" flipH="0" flipV="0">
            <a:off x="8515819" y="3527959"/>
            <a:ext cx="72009" cy="90500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1" name="Freeform 951"/>
          <p:cNvSpPr/>
          <p:nvPr/>
        </p:nvSpPr>
        <p:spPr>
          <a:xfrm rot="0" flipH="0" flipV="0">
            <a:off x="8609164" y="3525825"/>
            <a:ext cx="72720" cy="94767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2" name="Freeform 952"/>
          <p:cNvSpPr/>
          <p:nvPr/>
        </p:nvSpPr>
        <p:spPr>
          <a:xfrm rot="0" flipH="0" flipV="0">
            <a:off x="8708199" y="3527959"/>
            <a:ext cx="72542" cy="90500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3" name="Freeform 953"/>
          <p:cNvSpPr/>
          <p:nvPr/>
        </p:nvSpPr>
        <p:spPr>
          <a:xfrm rot="0" flipH="0" flipV="0">
            <a:off x="8811323" y="3527959"/>
            <a:ext cx="72542" cy="90500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4" name="Freeform 954"/>
          <p:cNvSpPr/>
          <p:nvPr/>
        </p:nvSpPr>
        <p:spPr>
          <a:xfrm rot="0" flipH="0" flipV="0">
            <a:off x="8914447" y="3527959"/>
            <a:ext cx="96723" cy="90500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5" name="Freeform 955"/>
          <p:cNvSpPr/>
          <p:nvPr/>
        </p:nvSpPr>
        <p:spPr>
          <a:xfrm rot="0" flipH="0" flipV="0">
            <a:off x="9034640" y="3527959"/>
            <a:ext cx="74853" cy="90500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6" name="Freeform 956"/>
          <p:cNvSpPr/>
          <p:nvPr/>
        </p:nvSpPr>
        <p:spPr>
          <a:xfrm rot="0" flipH="0" flipV="0">
            <a:off x="9174390" y="3525825"/>
            <a:ext cx="72186" cy="94767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7" name="Freeform 957"/>
          <p:cNvSpPr/>
          <p:nvPr/>
        </p:nvSpPr>
        <p:spPr>
          <a:xfrm rot="0" flipH="0" flipV="0">
            <a:off x="9272181" y="3525825"/>
            <a:ext cx="73253" cy="121081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8" name="Freeform 958"/>
          <p:cNvSpPr/>
          <p:nvPr/>
        </p:nvSpPr>
        <p:spPr>
          <a:xfrm rot="0" flipH="0" flipV="0">
            <a:off x="9369259" y="3525825"/>
            <a:ext cx="72720" cy="94767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9" name="Freeform 959"/>
          <p:cNvSpPr/>
          <p:nvPr/>
        </p:nvSpPr>
        <p:spPr>
          <a:xfrm rot="0" flipH="0" flipV="0">
            <a:off x="9459226" y="3527959"/>
            <a:ext cx="97078" cy="113969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0" name="Freeform 960"/>
          <p:cNvSpPr/>
          <p:nvPr/>
        </p:nvSpPr>
        <p:spPr>
          <a:xfrm rot="0" flipH="0" flipV="0">
            <a:off x="9574796" y="3525825"/>
            <a:ext cx="72186" cy="94767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1" name="Freeform 961"/>
          <p:cNvSpPr/>
          <p:nvPr/>
        </p:nvSpPr>
        <p:spPr>
          <a:xfrm rot="0" flipH="0" flipV="0">
            <a:off x="9661918" y="3527959"/>
            <a:ext cx="73964" cy="90500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2" name="Freeform 962"/>
          <p:cNvSpPr/>
          <p:nvPr/>
        </p:nvSpPr>
        <p:spPr>
          <a:xfrm rot="0" flipH="0" flipV="0">
            <a:off x="9755797" y="3527959"/>
            <a:ext cx="72009" cy="90500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3" name="Freeform 963"/>
          <p:cNvSpPr/>
          <p:nvPr/>
        </p:nvSpPr>
        <p:spPr>
          <a:xfrm rot="0" flipH="0" flipV="0">
            <a:off x="9843807" y="3595523"/>
            <a:ext cx="22580" cy="40005"/>
          </a:xfrm>
          <a:custGeom>
            <a:pathLst>
              <a:path w="1612900" h="2857500">
                <a:moveTo>
                  <a:pt x="0" y="2857500"/>
                </a:moveTo>
                <a:lnTo>
                  <a:pt x="546100" y="2857500"/>
                </a:lnTo>
                <a:lnTo>
                  <a:pt x="1612900" y="330200"/>
                </a:lnTo>
                <a:lnTo>
                  <a:pt x="1612900" y="0"/>
                </a:lnTo>
                <a:lnTo>
                  <a:pt x="8636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4" name="Freeform 964"/>
          <p:cNvSpPr/>
          <p:nvPr/>
        </p:nvSpPr>
        <p:spPr>
          <a:xfrm rot="0" flipH="0" flipV="0">
            <a:off x="6955447" y="3724783"/>
            <a:ext cx="72186" cy="94767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5" name="Freeform 965"/>
          <p:cNvSpPr/>
          <p:nvPr/>
        </p:nvSpPr>
        <p:spPr>
          <a:xfrm rot="0" flipH="0" flipV="0">
            <a:off x="7053237" y="3724783"/>
            <a:ext cx="73253" cy="121081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6" name="Freeform 966"/>
          <p:cNvSpPr/>
          <p:nvPr/>
        </p:nvSpPr>
        <p:spPr>
          <a:xfrm rot="0" flipH="0" flipV="0">
            <a:off x="7150316" y="3724783"/>
            <a:ext cx="72720" cy="94767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7" name="Freeform 967"/>
          <p:cNvSpPr/>
          <p:nvPr/>
        </p:nvSpPr>
        <p:spPr>
          <a:xfrm rot="0" flipH="0" flipV="0">
            <a:off x="7240282" y="3726917"/>
            <a:ext cx="97078" cy="113969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8" name="Freeform 968"/>
          <p:cNvSpPr/>
          <p:nvPr/>
        </p:nvSpPr>
        <p:spPr>
          <a:xfrm rot="0" flipH="0" flipV="0">
            <a:off x="7355853" y="3724783"/>
            <a:ext cx="72186" cy="94767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9" name="Freeform 969"/>
          <p:cNvSpPr/>
          <p:nvPr/>
        </p:nvSpPr>
        <p:spPr>
          <a:xfrm rot="0" flipH="0" flipV="0">
            <a:off x="7442974" y="3726917"/>
            <a:ext cx="73964" cy="90500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0" name="Freeform 970"/>
          <p:cNvSpPr/>
          <p:nvPr/>
        </p:nvSpPr>
        <p:spPr>
          <a:xfrm rot="0" flipH="0" flipV="0">
            <a:off x="7536853" y="3726917"/>
            <a:ext cx="72009" cy="90500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1" name="Freeform 971"/>
          <p:cNvSpPr/>
          <p:nvPr/>
        </p:nvSpPr>
        <p:spPr>
          <a:xfrm rot="0" flipH="0" flipV="0">
            <a:off x="7674648" y="3726917"/>
            <a:ext cx="70764" cy="90500"/>
          </a:xfrm>
          <a:custGeom>
            <a:pathLst>
              <a:path w="5054600" h="6464300">
                <a:moveTo>
                  <a:pt x="4368800" y="6464300"/>
                </a:moveTo>
                <a:lnTo>
                  <a:pt x="5054600" y="6464300"/>
                </a:lnTo>
                <a:lnTo>
                  <a:pt x="5054600" y="0"/>
                </a:lnTo>
                <a:lnTo>
                  <a:pt x="4368800" y="0"/>
                </a:lnTo>
                <a:lnTo>
                  <a:pt x="4368800" y="3187700"/>
                </a:lnTo>
                <a:cubicBezTo>
                  <a:pt x="3873500" y="3340100"/>
                  <a:pt x="3251200" y="3441700"/>
                  <a:pt x="2590800" y="3441700"/>
                </a:cubicBezTo>
                <a:cubicBezTo>
                  <a:pt x="1473200" y="3441700"/>
                  <a:pt x="685800" y="3009900"/>
                  <a:pt x="685800" y="1993900"/>
                </a:cubicBezTo>
                <a:lnTo>
                  <a:pt x="685800" y="0"/>
                </a:lnTo>
                <a:lnTo>
                  <a:pt x="0" y="0"/>
                </a:lnTo>
                <a:lnTo>
                  <a:pt x="0" y="2057400"/>
                </a:lnTo>
                <a:cubicBezTo>
                  <a:pt x="0" y="3454400"/>
                  <a:pt x="1003300" y="4076700"/>
                  <a:pt x="2489200" y="4076700"/>
                </a:cubicBezTo>
                <a:cubicBezTo>
                  <a:pt x="3098800" y="4076700"/>
                  <a:pt x="3835400" y="3975100"/>
                  <a:pt x="4368800" y="3822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2" name="Freeform 972"/>
          <p:cNvSpPr/>
          <p:nvPr/>
        </p:nvSpPr>
        <p:spPr>
          <a:xfrm rot="0" flipH="0" flipV="0">
            <a:off x="7769771" y="3724783"/>
            <a:ext cx="72364" cy="94767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3" name="Freeform 973"/>
          <p:cNvSpPr/>
          <p:nvPr/>
        </p:nvSpPr>
        <p:spPr>
          <a:xfrm rot="0" flipH="0" flipV="0">
            <a:off x="7867561" y="3724783"/>
            <a:ext cx="72186" cy="94767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4" name="Freeform 974"/>
          <p:cNvSpPr/>
          <p:nvPr/>
        </p:nvSpPr>
        <p:spPr>
          <a:xfrm rot="0" flipH="0" flipV="0">
            <a:off x="7954683" y="3726917"/>
            <a:ext cx="73964" cy="90500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5" name="Freeform 975"/>
          <p:cNvSpPr/>
          <p:nvPr/>
        </p:nvSpPr>
        <p:spPr>
          <a:xfrm rot="0" flipH="0" flipV="0">
            <a:off x="8048561" y="3726917"/>
            <a:ext cx="72542" cy="90500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6" name="Freeform 976"/>
          <p:cNvSpPr/>
          <p:nvPr/>
        </p:nvSpPr>
        <p:spPr>
          <a:xfrm rot="0" flipH="0" flipV="0">
            <a:off x="8151685" y="3726917"/>
            <a:ext cx="96723" cy="90500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7" name="Freeform 977"/>
          <p:cNvSpPr/>
          <p:nvPr/>
        </p:nvSpPr>
        <p:spPr>
          <a:xfrm rot="0" flipH="0" flipV="0">
            <a:off x="8271878" y="3726917"/>
            <a:ext cx="74853" cy="90500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8" name="Freeform 978"/>
          <p:cNvSpPr/>
          <p:nvPr/>
        </p:nvSpPr>
        <p:spPr>
          <a:xfrm rot="0" flipH="0" flipV="0">
            <a:off x="8415718" y="3726917"/>
            <a:ext cx="74320" cy="90500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9" name="Freeform 979"/>
          <p:cNvSpPr/>
          <p:nvPr/>
        </p:nvSpPr>
        <p:spPr>
          <a:xfrm rot="0" flipH="0" flipV="0">
            <a:off x="8520620" y="3726917"/>
            <a:ext cx="72542" cy="90500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0" name="Freeform 980"/>
          <p:cNvSpPr/>
          <p:nvPr/>
        </p:nvSpPr>
        <p:spPr>
          <a:xfrm rot="0" flipH="0" flipV="0">
            <a:off x="8623744" y="3726917"/>
            <a:ext cx="72009" cy="90500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1" name="Freeform 981"/>
          <p:cNvSpPr/>
          <p:nvPr/>
        </p:nvSpPr>
        <p:spPr>
          <a:xfrm rot="0" flipH="0" flipV="0">
            <a:off x="8717090" y="3724783"/>
            <a:ext cx="72720" cy="94767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2" name="Freeform 982"/>
          <p:cNvSpPr/>
          <p:nvPr/>
        </p:nvSpPr>
        <p:spPr>
          <a:xfrm rot="0" flipH="0" flipV="0">
            <a:off x="8812034" y="3724783"/>
            <a:ext cx="72186" cy="94767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3" name="Freeform 983"/>
          <p:cNvSpPr/>
          <p:nvPr/>
        </p:nvSpPr>
        <p:spPr>
          <a:xfrm rot="0" flipH="0" flipV="0">
            <a:off x="8899156" y="3726917"/>
            <a:ext cx="73964" cy="90500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4" name="Freeform 984"/>
          <p:cNvSpPr/>
          <p:nvPr/>
        </p:nvSpPr>
        <p:spPr>
          <a:xfrm rot="0" flipH="0" flipV="0">
            <a:off x="8988946" y="3724783"/>
            <a:ext cx="73253" cy="94767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5" name="Freeform 985"/>
          <p:cNvSpPr/>
          <p:nvPr/>
        </p:nvSpPr>
        <p:spPr>
          <a:xfrm rot="0" flipH="0" flipV="0">
            <a:off x="9088692" y="3724783"/>
            <a:ext cx="73253" cy="121081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6" name="Freeform 986"/>
          <p:cNvSpPr/>
          <p:nvPr/>
        </p:nvSpPr>
        <p:spPr>
          <a:xfrm rot="0" flipH="0" flipV="0">
            <a:off x="9185770" y="3724783"/>
            <a:ext cx="73253" cy="94767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7" name="Freeform 987"/>
          <p:cNvSpPr/>
          <p:nvPr/>
        </p:nvSpPr>
        <p:spPr>
          <a:xfrm rot="0" flipH="0" flipV="0">
            <a:off x="9285516" y="3726917"/>
            <a:ext cx="72009" cy="90500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8" name="Freeform 988"/>
          <p:cNvSpPr/>
          <p:nvPr/>
        </p:nvSpPr>
        <p:spPr>
          <a:xfrm rot="0" flipH="0" flipV="0">
            <a:off x="9373527" y="3794481"/>
            <a:ext cx="22580" cy="40005"/>
          </a:xfrm>
          <a:custGeom>
            <a:pathLst>
              <a:path w="1612900" h="2857500">
                <a:moveTo>
                  <a:pt x="0" y="2857500"/>
                </a:moveTo>
                <a:lnTo>
                  <a:pt x="546100" y="2857500"/>
                </a:lnTo>
                <a:lnTo>
                  <a:pt x="1612900" y="330200"/>
                </a:lnTo>
                <a:lnTo>
                  <a:pt x="1612900" y="0"/>
                </a:lnTo>
                <a:lnTo>
                  <a:pt x="8636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9" name="Freeform 989"/>
          <p:cNvSpPr/>
          <p:nvPr/>
        </p:nvSpPr>
        <p:spPr>
          <a:xfrm rot="0" flipH="0" flipV="0">
            <a:off x="9464383" y="3692068"/>
            <a:ext cx="73253" cy="127482"/>
          </a:xfrm>
          <a:custGeom>
            <a:pathLst>
              <a:path w="5232400" h="9105900">
                <a:moveTo>
                  <a:pt x="2616200" y="9105900"/>
                </a:moveTo>
                <a:cubicBezTo>
                  <a:pt x="4305300" y="9105900"/>
                  <a:pt x="5232400" y="8115300"/>
                  <a:pt x="5232400" y="6705600"/>
                </a:cubicBezTo>
                <a:lnTo>
                  <a:pt x="5232400" y="5562600"/>
                </a:lnTo>
                <a:cubicBezTo>
                  <a:pt x="5232400" y="4089400"/>
                  <a:pt x="4356100" y="3175000"/>
                  <a:pt x="2946400" y="3175000"/>
                </a:cubicBezTo>
                <a:cubicBezTo>
                  <a:pt x="1917700" y="3175000"/>
                  <a:pt x="1104900" y="3759200"/>
                  <a:pt x="635000" y="4318000"/>
                </a:cubicBezTo>
                <a:lnTo>
                  <a:pt x="635000" y="4165600"/>
                </a:lnTo>
                <a:cubicBezTo>
                  <a:pt x="635000" y="2857500"/>
                  <a:pt x="1104900" y="2184400"/>
                  <a:pt x="2286000" y="1841500"/>
                </a:cubicBezTo>
                <a:lnTo>
                  <a:pt x="3606800" y="1460500"/>
                </a:lnTo>
                <a:cubicBezTo>
                  <a:pt x="4597400" y="1168400"/>
                  <a:pt x="4940300" y="876300"/>
                  <a:pt x="4940300" y="76200"/>
                </a:cubicBezTo>
                <a:lnTo>
                  <a:pt x="4940300" y="0"/>
                </a:lnTo>
                <a:lnTo>
                  <a:pt x="4254500" y="0"/>
                </a:lnTo>
                <a:lnTo>
                  <a:pt x="4254500" y="76200"/>
                </a:lnTo>
                <a:cubicBezTo>
                  <a:pt x="4254500" y="368300"/>
                  <a:pt x="4127500" y="635000"/>
                  <a:pt x="3479800" y="825500"/>
                </a:cubicBezTo>
                <a:lnTo>
                  <a:pt x="2006600" y="1257300"/>
                </a:lnTo>
                <a:cubicBezTo>
                  <a:pt x="520700" y="1701800"/>
                  <a:pt x="0" y="2679700"/>
                  <a:pt x="0" y="4330700"/>
                </a:cubicBezTo>
                <a:lnTo>
                  <a:pt x="0" y="6718300"/>
                </a:lnTo>
                <a:cubicBezTo>
                  <a:pt x="0" y="8128000"/>
                  <a:pt x="939800" y="9105900"/>
                  <a:pt x="2616200" y="9105900"/>
                </a:cubicBezTo>
                <a:close/>
                <a:moveTo>
                  <a:pt x="2616200" y="8470900"/>
                </a:moveTo>
                <a:cubicBezTo>
                  <a:pt x="1358900" y="8470900"/>
                  <a:pt x="685800" y="7708900"/>
                  <a:pt x="685800" y="6680200"/>
                </a:cubicBezTo>
                <a:lnTo>
                  <a:pt x="685800" y="4978400"/>
                </a:lnTo>
                <a:cubicBezTo>
                  <a:pt x="1193800" y="4406900"/>
                  <a:pt x="1955800" y="3810000"/>
                  <a:pt x="2819400" y="3810000"/>
                </a:cubicBezTo>
                <a:cubicBezTo>
                  <a:pt x="3937000" y="3810000"/>
                  <a:pt x="4546600" y="4572000"/>
                  <a:pt x="4546600" y="5613400"/>
                </a:cubicBezTo>
                <a:lnTo>
                  <a:pt x="4546600" y="6680200"/>
                </a:lnTo>
                <a:cubicBezTo>
                  <a:pt x="4546600" y="7683500"/>
                  <a:pt x="3924300" y="8470900"/>
                  <a:pt x="2616200" y="84709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0" name="Freeform 990"/>
          <p:cNvSpPr/>
          <p:nvPr/>
        </p:nvSpPr>
        <p:spPr>
          <a:xfrm rot="0" flipH="0" flipV="0">
            <a:off x="9557905" y="3724783"/>
            <a:ext cx="72364" cy="94767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1" name="Freeform 991"/>
          <p:cNvSpPr/>
          <p:nvPr/>
        </p:nvSpPr>
        <p:spPr>
          <a:xfrm rot="0" flipH="0" flipV="0">
            <a:off x="9659785" y="3726917"/>
            <a:ext cx="72542" cy="90500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2" name="Freeform 992"/>
          <p:cNvSpPr/>
          <p:nvPr/>
        </p:nvSpPr>
        <p:spPr>
          <a:xfrm rot="0" flipH="0" flipV="0">
            <a:off x="9762909" y="3726917"/>
            <a:ext cx="69164" cy="90500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3" name="Freeform 993"/>
          <p:cNvSpPr/>
          <p:nvPr/>
        </p:nvSpPr>
        <p:spPr>
          <a:xfrm rot="0" flipH="0" flipV="0">
            <a:off x="9851275" y="3724783"/>
            <a:ext cx="73253" cy="94767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4" name="Freeform 994"/>
          <p:cNvSpPr/>
          <p:nvPr/>
        </p:nvSpPr>
        <p:spPr>
          <a:xfrm rot="0" flipH="0" flipV="0">
            <a:off x="9951022" y="3726917"/>
            <a:ext cx="72009" cy="90500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5" name="Rectangle 995"/>
          <p:cNvSpPr/>
          <p:nvPr/>
        </p:nvSpPr>
        <p:spPr>
          <a:xfrm rot="0" flipH="0" flipV="0">
            <a:off x="7456513" y="1859357"/>
            <a:ext cx="351091" cy="278434"/>
          </a:xfrm>
          <a:prstGeom prst="rect">
            <a:avLst/>
          </a:prstGeom>
        </p:spPr>
      </p:sp>
      <p:sp>
        <p:nvSpPr>
          <p:cNvPr id="996" name="Freeform 996"/>
          <p:cNvSpPr/>
          <p:nvPr/>
        </p:nvSpPr>
        <p:spPr>
          <a:xfrm rot="0" flipH="0" flipV="0">
            <a:off x="7471372" y="1988249"/>
            <a:ext cx="87820" cy="99822"/>
          </a:xfrm>
          <a:custGeom>
            <a:pathLst>
              <a:path w="5854700" h="6654800">
                <a:moveTo>
                  <a:pt x="0" y="6654800"/>
                </a:moveTo>
                <a:lnTo>
                  <a:pt x="1651000" y="6654800"/>
                </a:lnTo>
                <a:lnTo>
                  <a:pt x="4203700" y="2552700"/>
                </a:lnTo>
                <a:lnTo>
                  <a:pt x="4203700" y="6654800"/>
                </a:lnTo>
                <a:lnTo>
                  <a:pt x="5854700" y="6654800"/>
                </a:lnTo>
                <a:lnTo>
                  <a:pt x="5854700" y="0"/>
                </a:lnTo>
                <a:lnTo>
                  <a:pt x="4203700" y="0"/>
                </a:lnTo>
                <a:lnTo>
                  <a:pt x="1651000" y="4102100"/>
                </a:lnTo>
                <a:lnTo>
                  <a:pt x="165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7" name="Freeform 997"/>
          <p:cNvSpPr/>
          <p:nvPr/>
        </p:nvSpPr>
        <p:spPr>
          <a:xfrm rot="0" flipH="0" flipV="0">
            <a:off x="7580147" y="1988249"/>
            <a:ext cx="95059" cy="99822"/>
          </a:xfrm>
          <a:custGeom>
            <a:pathLst>
              <a:path w="6337300" h="6654800">
                <a:moveTo>
                  <a:pt x="0" y="6654800"/>
                </a:moveTo>
                <a:lnTo>
                  <a:pt x="406400" y="6654800"/>
                </a:lnTo>
                <a:cubicBezTo>
                  <a:pt x="1625600" y="6654800"/>
                  <a:pt x="2755900" y="5803900"/>
                  <a:pt x="2755900" y="3898900"/>
                </a:cubicBezTo>
                <a:lnTo>
                  <a:pt x="2755900" y="1435100"/>
                </a:lnTo>
                <a:lnTo>
                  <a:pt x="4686300" y="1435100"/>
                </a:lnTo>
                <a:lnTo>
                  <a:pt x="4686300" y="6654800"/>
                </a:lnTo>
                <a:lnTo>
                  <a:pt x="6337300" y="6654800"/>
                </a:lnTo>
                <a:lnTo>
                  <a:pt x="6337300" y="0"/>
                </a:lnTo>
                <a:lnTo>
                  <a:pt x="1206500" y="0"/>
                </a:lnTo>
                <a:lnTo>
                  <a:pt x="1206500" y="3911600"/>
                </a:lnTo>
                <a:cubicBezTo>
                  <a:pt x="1206500" y="4699000"/>
                  <a:pt x="914400" y="5156200"/>
                  <a:pt x="165100" y="5156200"/>
                </a:cubicBezTo>
                <a:lnTo>
                  <a:pt x="0" y="51562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8" name="Freeform 998"/>
          <p:cNvSpPr/>
          <p:nvPr/>
        </p:nvSpPr>
        <p:spPr>
          <a:xfrm rot="0" flipH="0" flipV="0">
            <a:off x="7704925" y="1988249"/>
            <a:ext cx="87820" cy="99822"/>
          </a:xfrm>
          <a:custGeom>
            <a:pathLst>
              <a:path w="5854700" h="6654800">
                <a:moveTo>
                  <a:pt x="0" y="6654800"/>
                </a:moveTo>
                <a:lnTo>
                  <a:pt x="1651000" y="6654800"/>
                </a:lnTo>
                <a:lnTo>
                  <a:pt x="4203700" y="2552700"/>
                </a:lnTo>
                <a:lnTo>
                  <a:pt x="4203700" y="6654800"/>
                </a:lnTo>
                <a:lnTo>
                  <a:pt x="5854700" y="6654800"/>
                </a:lnTo>
                <a:lnTo>
                  <a:pt x="5854700" y="0"/>
                </a:lnTo>
                <a:lnTo>
                  <a:pt x="4203700" y="0"/>
                </a:lnTo>
                <a:lnTo>
                  <a:pt x="1651000" y="4102100"/>
                </a:lnTo>
                <a:lnTo>
                  <a:pt x="165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9" name="Rectangle 999"/>
          <p:cNvSpPr/>
          <p:nvPr/>
        </p:nvSpPr>
        <p:spPr>
          <a:xfrm rot="0" flipH="0" flipV="0">
            <a:off x="285341" y="5478466"/>
            <a:ext cx="9915081" cy="338989"/>
          </a:xfrm>
          <a:prstGeom prst="rect">
            <a:avLst/>
          </a:prstGeom>
        </p:spPr>
      </p:sp>
      <p:sp>
        <p:nvSpPr>
          <p:cNvPr id="1000" name="Freeform 1000"/>
          <p:cNvSpPr/>
          <p:nvPr/>
        </p:nvSpPr>
        <p:spPr>
          <a:xfrm rot="0" flipH="0" flipV="0">
            <a:off x="292204" y="5567585"/>
            <a:ext cx="26254" cy="46645"/>
          </a:xfrm>
          <a:custGeom>
            <a:pathLst>
              <a:path w="5003800" h="8890000">
                <a:moveTo>
                  <a:pt x="0" y="8890000"/>
                </a:moveTo>
                <a:lnTo>
                  <a:pt x="5003800" y="8890000"/>
                </a:lnTo>
                <a:lnTo>
                  <a:pt x="5003800" y="8255000"/>
                </a:lnTo>
                <a:lnTo>
                  <a:pt x="2844800" y="8255000"/>
                </a:lnTo>
                <a:lnTo>
                  <a:pt x="2844800" y="0"/>
                </a:lnTo>
                <a:lnTo>
                  <a:pt x="2159000" y="0"/>
                </a:lnTo>
                <a:lnTo>
                  <a:pt x="838200" y="419100"/>
                </a:lnTo>
                <a:lnTo>
                  <a:pt x="838200" y="774700"/>
                </a:lnTo>
                <a:lnTo>
                  <a:pt x="2159000" y="774700"/>
                </a:lnTo>
                <a:lnTo>
                  <a:pt x="2159000" y="8255000"/>
                </a:lnTo>
                <a:lnTo>
                  <a:pt x="0" y="82550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1" name="Freeform 1001"/>
          <p:cNvSpPr/>
          <p:nvPr/>
        </p:nvSpPr>
        <p:spPr>
          <a:xfrm rot="0" flipH="0" flipV="0">
            <a:off x="351066" y="5570570"/>
            <a:ext cx="58978" cy="83439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2" name="Freeform 1002"/>
          <p:cNvSpPr/>
          <p:nvPr/>
        </p:nvSpPr>
        <p:spPr>
          <a:xfrm rot="0" flipH="0" flipV="0">
            <a:off x="424789" y="5592744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3" name="Freeform 1003"/>
          <p:cNvSpPr/>
          <p:nvPr/>
        </p:nvSpPr>
        <p:spPr>
          <a:xfrm rot="0" flipH="0" flipV="0">
            <a:off x="488454" y="5592744"/>
            <a:ext cx="47091" cy="77838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4" name="Freeform 1004"/>
          <p:cNvSpPr/>
          <p:nvPr/>
        </p:nvSpPr>
        <p:spPr>
          <a:xfrm rot="0" flipH="0" flipV="0">
            <a:off x="546633" y="5594116"/>
            <a:ext cx="47548" cy="58178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5" name="Freeform 1005"/>
          <p:cNvSpPr/>
          <p:nvPr/>
        </p:nvSpPr>
        <p:spPr>
          <a:xfrm rot="0" flipH="0" flipV="0">
            <a:off x="606983" y="5594116"/>
            <a:ext cx="47777" cy="58178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6" name="Freeform 1006"/>
          <p:cNvSpPr/>
          <p:nvPr/>
        </p:nvSpPr>
        <p:spPr>
          <a:xfrm rot="0" flipH="0" flipV="0">
            <a:off x="672706" y="5571713"/>
            <a:ext cx="72123" cy="98869"/>
          </a:xfrm>
          <a:custGeom>
            <a:pathLst>
              <a:path w="8013700" h="10985500">
                <a:moveTo>
                  <a:pt x="3657600" y="10985500"/>
                </a:moveTo>
                <a:lnTo>
                  <a:pt x="4343400" y="10985500"/>
                </a:lnTo>
                <a:lnTo>
                  <a:pt x="4343400" y="8242300"/>
                </a:lnTo>
                <a:cubicBezTo>
                  <a:pt x="4737100" y="8674100"/>
                  <a:pt x="5321300" y="9105900"/>
                  <a:pt x="6172200" y="9105900"/>
                </a:cubicBezTo>
                <a:cubicBezTo>
                  <a:pt x="7302500" y="9105900"/>
                  <a:pt x="8013700" y="8305800"/>
                  <a:pt x="8013700" y="7086600"/>
                </a:cubicBezTo>
                <a:lnTo>
                  <a:pt x="8013700" y="4368800"/>
                </a:lnTo>
                <a:cubicBezTo>
                  <a:pt x="8013700" y="3136900"/>
                  <a:pt x="7302500" y="2336800"/>
                  <a:pt x="6172200" y="2336800"/>
                </a:cubicBezTo>
                <a:cubicBezTo>
                  <a:pt x="5321300" y="2336800"/>
                  <a:pt x="4737100" y="2768600"/>
                  <a:pt x="4343400" y="3200400"/>
                </a:cubicBezTo>
                <a:lnTo>
                  <a:pt x="4343400" y="0"/>
                </a:lnTo>
                <a:lnTo>
                  <a:pt x="3657600" y="0"/>
                </a:lnTo>
                <a:lnTo>
                  <a:pt x="3657600" y="3200400"/>
                </a:lnTo>
                <a:cubicBezTo>
                  <a:pt x="3263900" y="2768600"/>
                  <a:pt x="2679700" y="2336800"/>
                  <a:pt x="1828800" y="2336800"/>
                </a:cubicBezTo>
                <a:cubicBezTo>
                  <a:pt x="698500" y="2336800"/>
                  <a:pt x="0" y="3136900"/>
                  <a:pt x="0" y="4368800"/>
                </a:cubicBezTo>
                <a:lnTo>
                  <a:pt x="0" y="7086600"/>
                </a:lnTo>
                <a:cubicBezTo>
                  <a:pt x="0" y="8305800"/>
                  <a:pt x="698500" y="9105900"/>
                  <a:pt x="1828800" y="9105900"/>
                </a:cubicBezTo>
                <a:cubicBezTo>
                  <a:pt x="2679700" y="9105900"/>
                  <a:pt x="3263900" y="8674100"/>
                  <a:pt x="3657600" y="8242300"/>
                </a:cubicBezTo>
                <a:close/>
                <a:moveTo>
                  <a:pt x="2044700" y="8470900"/>
                </a:moveTo>
                <a:cubicBezTo>
                  <a:pt x="1168400" y="8470900"/>
                  <a:pt x="685800" y="7848600"/>
                  <a:pt x="685800" y="6997700"/>
                </a:cubicBezTo>
                <a:lnTo>
                  <a:pt x="685800" y="4445000"/>
                </a:lnTo>
                <a:cubicBezTo>
                  <a:pt x="685800" y="3594100"/>
                  <a:pt x="1168400" y="2971800"/>
                  <a:pt x="2044700" y="2971800"/>
                </a:cubicBezTo>
                <a:cubicBezTo>
                  <a:pt x="2755900" y="2971800"/>
                  <a:pt x="3263900" y="3441700"/>
                  <a:pt x="3657600" y="3860800"/>
                </a:cubicBezTo>
                <a:lnTo>
                  <a:pt x="3657600" y="7581900"/>
                </a:lnTo>
                <a:cubicBezTo>
                  <a:pt x="3263900" y="8001000"/>
                  <a:pt x="2755900" y="8470900"/>
                  <a:pt x="2044700" y="8470900"/>
                </a:cubicBezTo>
                <a:close/>
                <a:moveTo>
                  <a:pt x="5956300" y="8470900"/>
                </a:moveTo>
                <a:cubicBezTo>
                  <a:pt x="5245100" y="8470900"/>
                  <a:pt x="4737100" y="8001000"/>
                  <a:pt x="4343400" y="7581900"/>
                </a:cubicBezTo>
                <a:lnTo>
                  <a:pt x="4343400" y="3860800"/>
                </a:lnTo>
                <a:cubicBezTo>
                  <a:pt x="4737100" y="3441700"/>
                  <a:pt x="5245100" y="2971800"/>
                  <a:pt x="5956300" y="2971800"/>
                </a:cubicBezTo>
                <a:cubicBezTo>
                  <a:pt x="6832600" y="2971800"/>
                  <a:pt x="7327900" y="3594100"/>
                  <a:pt x="7327900" y="4445000"/>
                </a:cubicBezTo>
                <a:lnTo>
                  <a:pt x="7327900" y="6997700"/>
                </a:lnTo>
                <a:cubicBezTo>
                  <a:pt x="7327900" y="7848600"/>
                  <a:pt x="6832600" y="8470900"/>
                  <a:pt x="5956300" y="84709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7" name="Freeform 1007"/>
          <p:cNvSpPr/>
          <p:nvPr/>
        </p:nvSpPr>
        <p:spPr>
          <a:xfrm rot="0" flipH="0" flipV="0">
            <a:off x="762774" y="5594116"/>
            <a:ext cx="47777" cy="58178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8" name="Freeform 1008"/>
          <p:cNvSpPr/>
          <p:nvPr/>
        </p:nvSpPr>
        <p:spPr>
          <a:xfrm rot="0" flipH="0" flipV="0">
            <a:off x="830211" y="5594116"/>
            <a:ext cx="44462" cy="58178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9" name="Freeform 1009"/>
          <p:cNvSpPr/>
          <p:nvPr/>
        </p:nvSpPr>
        <p:spPr>
          <a:xfrm rot="0" flipH="0" flipV="0">
            <a:off x="884035" y="5592744"/>
            <a:ext cx="46520" cy="60921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0" name="Freeform 1010"/>
          <p:cNvSpPr/>
          <p:nvPr/>
        </p:nvSpPr>
        <p:spPr>
          <a:xfrm rot="0" flipH="0" flipV="0">
            <a:off x="942671" y="5594116"/>
            <a:ext cx="47548" cy="58178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1" name="Freeform 1011"/>
          <p:cNvSpPr/>
          <p:nvPr/>
        </p:nvSpPr>
        <p:spPr>
          <a:xfrm rot="0" flipH="0" flipV="0">
            <a:off x="1022109" y="5572284"/>
            <a:ext cx="68808" cy="8001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2" name="Freeform 1012"/>
          <p:cNvSpPr/>
          <p:nvPr/>
        </p:nvSpPr>
        <p:spPr>
          <a:xfrm rot="0" flipH="0" flipV="0">
            <a:off x="1104863" y="5572284"/>
            <a:ext cx="57264" cy="8001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3" name="Freeform 1013"/>
          <p:cNvSpPr/>
          <p:nvPr/>
        </p:nvSpPr>
        <p:spPr>
          <a:xfrm rot="0" flipH="0" flipV="0">
            <a:off x="1181787" y="5570570"/>
            <a:ext cx="60121" cy="83439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4" name="Freeform 1014"/>
          <p:cNvSpPr/>
          <p:nvPr/>
        </p:nvSpPr>
        <p:spPr>
          <a:xfrm rot="0" flipH="0" flipV="0">
            <a:off x="1286371" y="5571256"/>
            <a:ext cx="80124" cy="82410"/>
          </a:xfrm>
          <a:custGeom>
            <a:pathLst>
              <a:path w="8902700" h="9156700">
                <a:moveTo>
                  <a:pt x="4076700" y="9156700"/>
                </a:moveTo>
                <a:lnTo>
                  <a:pt x="4826000" y="9156700"/>
                </a:lnTo>
                <a:lnTo>
                  <a:pt x="4826000" y="7899400"/>
                </a:lnTo>
                <a:lnTo>
                  <a:pt x="5575300" y="7899400"/>
                </a:lnTo>
                <a:cubicBezTo>
                  <a:pt x="7493000" y="7899400"/>
                  <a:pt x="8902700" y="6845300"/>
                  <a:pt x="8902700" y="4978400"/>
                </a:cubicBezTo>
                <a:lnTo>
                  <a:pt x="8902700" y="4051300"/>
                </a:lnTo>
                <a:cubicBezTo>
                  <a:pt x="8902700" y="2171700"/>
                  <a:pt x="7493000" y="1117600"/>
                  <a:pt x="5575300" y="1117600"/>
                </a:cubicBezTo>
                <a:lnTo>
                  <a:pt x="4826000" y="1117600"/>
                </a:lnTo>
                <a:lnTo>
                  <a:pt x="4826000" y="0"/>
                </a:lnTo>
                <a:lnTo>
                  <a:pt x="4076700" y="0"/>
                </a:lnTo>
                <a:lnTo>
                  <a:pt x="4076700" y="1117600"/>
                </a:lnTo>
                <a:lnTo>
                  <a:pt x="3327400" y="1117600"/>
                </a:lnTo>
                <a:cubicBezTo>
                  <a:pt x="1422400" y="1117600"/>
                  <a:pt x="0" y="2171700"/>
                  <a:pt x="0" y="4051300"/>
                </a:cubicBezTo>
                <a:lnTo>
                  <a:pt x="0" y="4978400"/>
                </a:lnTo>
                <a:cubicBezTo>
                  <a:pt x="0" y="6845300"/>
                  <a:pt x="1422400" y="7899400"/>
                  <a:pt x="3327400" y="7899400"/>
                </a:cubicBezTo>
                <a:lnTo>
                  <a:pt x="4076700" y="7899400"/>
                </a:lnTo>
                <a:close/>
                <a:moveTo>
                  <a:pt x="3302000" y="7239000"/>
                </a:moveTo>
                <a:cubicBezTo>
                  <a:pt x="1739900" y="7239000"/>
                  <a:pt x="736600" y="6337300"/>
                  <a:pt x="736600" y="4965700"/>
                </a:cubicBezTo>
                <a:lnTo>
                  <a:pt x="736600" y="4051300"/>
                </a:lnTo>
                <a:cubicBezTo>
                  <a:pt x="736600" y="2679700"/>
                  <a:pt x="1739900" y="1778000"/>
                  <a:pt x="3302000" y="1778000"/>
                </a:cubicBezTo>
                <a:lnTo>
                  <a:pt x="4076700" y="1778000"/>
                </a:lnTo>
                <a:lnTo>
                  <a:pt x="4076700" y="7239000"/>
                </a:lnTo>
                <a:close/>
                <a:moveTo>
                  <a:pt x="4826000" y="7239000"/>
                </a:moveTo>
                <a:lnTo>
                  <a:pt x="4826000" y="1778000"/>
                </a:lnTo>
                <a:lnTo>
                  <a:pt x="5613400" y="1778000"/>
                </a:lnTo>
                <a:cubicBezTo>
                  <a:pt x="7175500" y="1778000"/>
                  <a:pt x="8166100" y="2679700"/>
                  <a:pt x="8166100" y="4051300"/>
                </a:cubicBezTo>
                <a:lnTo>
                  <a:pt x="8166100" y="4965700"/>
                </a:lnTo>
                <a:cubicBezTo>
                  <a:pt x="8166100" y="6337300"/>
                  <a:pt x="7175500" y="7239000"/>
                  <a:pt x="5613400" y="72390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5" name="Freeform 1015"/>
          <p:cNvSpPr/>
          <p:nvPr/>
        </p:nvSpPr>
        <p:spPr>
          <a:xfrm rot="0" flipH="0" flipV="0">
            <a:off x="1383869" y="5572284"/>
            <a:ext cx="66294" cy="96697"/>
          </a:xfrm>
          <a:custGeom>
            <a:pathLst>
              <a:path w="7366000" h="10744200">
                <a:moveTo>
                  <a:pt x="6680200" y="10744200"/>
                </a:moveTo>
                <a:lnTo>
                  <a:pt x="7366000" y="10744200"/>
                </a:lnTo>
                <a:lnTo>
                  <a:pt x="7366000" y="8229600"/>
                </a:lnTo>
                <a:lnTo>
                  <a:pt x="6223000" y="8229600"/>
                </a:lnTo>
                <a:lnTo>
                  <a:pt x="6223000" y="0"/>
                </a:lnTo>
                <a:lnTo>
                  <a:pt x="5486400" y="0"/>
                </a:lnTo>
                <a:lnTo>
                  <a:pt x="5486400" y="8229600"/>
                </a:lnTo>
                <a:lnTo>
                  <a:pt x="736600" y="8229600"/>
                </a:lnTo>
                <a:lnTo>
                  <a:pt x="736600" y="0"/>
                </a:lnTo>
                <a:lnTo>
                  <a:pt x="0" y="0"/>
                </a:lnTo>
                <a:lnTo>
                  <a:pt x="0" y="8890000"/>
                </a:lnTo>
                <a:lnTo>
                  <a:pt x="6680200" y="88900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6" name="Freeform 1016"/>
          <p:cNvSpPr/>
          <p:nvPr/>
        </p:nvSpPr>
        <p:spPr>
          <a:xfrm rot="0" flipH="0" flipV="0">
            <a:off x="1465708" y="5572284"/>
            <a:ext cx="54521" cy="8001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7" name="Freeform 1017"/>
          <p:cNvSpPr/>
          <p:nvPr/>
        </p:nvSpPr>
        <p:spPr>
          <a:xfrm rot="0" flipH="0" flipV="0">
            <a:off x="1559777" y="5592744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8" name="Freeform 1018"/>
          <p:cNvSpPr/>
          <p:nvPr/>
        </p:nvSpPr>
        <p:spPr>
          <a:xfrm rot="0" flipH="0" flipV="0">
            <a:off x="1653274" y="5594116"/>
            <a:ext cx="46634" cy="58178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9" name="Freeform 1019"/>
          <p:cNvSpPr/>
          <p:nvPr/>
        </p:nvSpPr>
        <p:spPr>
          <a:xfrm rot="0" flipH="0" flipV="0">
            <a:off x="1715567" y="5592744"/>
            <a:ext cx="46520" cy="60921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0" name="Freeform 1020"/>
          <p:cNvSpPr/>
          <p:nvPr/>
        </p:nvSpPr>
        <p:spPr>
          <a:xfrm rot="0" flipH="0" flipV="0">
            <a:off x="1773975" y="5594116"/>
            <a:ext cx="52578" cy="58178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1" name="Freeform 1021"/>
          <p:cNvSpPr/>
          <p:nvPr/>
        </p:nvSpPr>
        <p:spPr>
          <a:xfrm rot="0" flipH="0" flipV="0">
            <a:off x="1846213" y="5594116"/>
            <a:ext cx="47777" cy="58178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2" name="Freeform 1022"/>
          <p:cNvSpPr/>
          <p:nvPr/>
        </p:nvSpPr>
        <p:spPr>
          <a:xfrm rot="0" flipH="0" flipV="0">
            <a:off x="1910221" y="5594116"/>
            <a:ext cx="45491" cy="58178"/>
          </a:xfrm>
          <a:custGeom>
            <a:pathLst>
              <a:path w="5054600" h="6464300">
                <a:moveTo>
                  <a:pt x="4368800" y="6464300"/>
                </a:moveTo>
                <a:lnTo>
                  <a:pt x="5054600" y="6464300"/>
                </a:lnTo>
                <a:lnTo>
                  <a:pt x="5054600" y="0"/>
                </a:lnTo>
                <a:lnTo>
                  <a:pt x="4368800" y="0"/>
                </a:lnTo>
                <a:lnTo>
                  <a:pt x="4368800" y="3187700"/>
                </a:lnTo>
                <a:cubicBezTo>
                  <a:pt x="3873500" y="3340100"/>
                  <a:pt x="3251200" y="3441700"/>
                  <a:pt x="2590800" y="3441700"/>
                </a:cubicBezTo>
                <a:cubicBezTo>
                  <a:pt x="1473200" y="3441700"/>
                  <a:pt x="685800" y="3009900"/>
                  <a:pt x="685800" y="1993900"/>
                </a:cubicBezTo>
                <a:lnTo>
                  <a:pt x="685800" y="0"/>
                </a:lnTo>
                <a:lnTo>
                  <a:pt x="0" y="0"/>
                </a:lnTo>
                <a:lnTo>
                  <a:pt x="0" y="2057400"/>
                </a:lnTo>
                <a:cubicBezTo>
                  <a:pt x="0" y="3454400"/>
                  <a:pt x="1003300" y="4076700"/>
                  <a:pt x="2489200" y="4076700"/>
                </a:cubicBezTo>
                <a:cubicBezTo>
                  <a:pt x="3098800" y="4076700"/>
                  <a:pt x="3835400" y="3975100"/>
                  <a:pt x="4368800" y="3822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3" name="Freeform 1023"/>
          <p:cNvSpPr/>
          <p:nvPr/>
        </p:nvSpPr>
        <p:spPr>
          <a:xfrm rot="0" flipH="0" flipV="0">
            <a:off x="1975371" y="5594116"/>
            <a:ext cx="47777" cy="58178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4" name="Freeform 1024"/>
          <p:cNvSpPr/>
          <p:nvPr/>
        </p:nvSpPr>
        <p:spPr>
          <a:xfrm rot="0" flipH="0" flipV="0">
            <a:off x="2042809" y="5594116"/>
            <a:ext cx="47777" cy="58178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5" name="Freeform 1025"/>
          <p:cNvSpPr/>
          <p:nvPr/>
        </p:nvSpPr>
        <p:spPr>
          <a:xfrm rot="0" flipH="0" flipV="0">
            <a:off x="2139621" y="5594116"/>
            <a:ext cx="44462" cy="58178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6" name="Freeform 1026"/>
          <p:cNvSpPr/>
          <p:nvPr/>
        </p:nvSpPr>
        <p:spPr>
          <a:xfrm rot="0" flipH="0" flipV="0">
            <a:off x="2191970" y="5594116"/>
            <a:ext cx="52578" cy="58178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Freeform 1027"/>
          <p:cNvSpPr/>
          <p:nvPr/>
        </p:nvSpPr>
        <p:spPr>
          <a:xfrm rot="0" flipH="0" flipV="0">
            <a:off x="2264208" y="5592744"/>
            <a:ext cx="68122" cy="60921"/>
          </a:xfrm>
          <a:custGeom>
            <a:pathLst>
              <a:path w="7569200" h="6769100">
                <a:moveTo>
                  <a:pt x="5003800" y="6769100"/>
                </a:moveTo>
                <a:cubicBezTo>
                  <a:pt x="6705600" y="6769100"/>
                  <a:pt x="7569200" y="5740400"/>
                  <a:pt x="7569200" y="4394200"/>
                </a:cubicBezTo>
                <a:lnTo>
                  <a:pt x="7569200" y="2374900"/>
                </a:lnTo>
                <a:cubicBezTo>
                  <a:pt x="7569200" y="1028700"/>
                  <a:pt x="6705600" y="0"/>
                  <a:pt x="5003800" y="0"/>
                </a:cubicBezTo>
                <a:cubicBezTo>
                  <a:pt x="3314700" y="0"/>
                  <a:pt x="2438400" y="1028700"/>
                  <a:pt x="2438400" y="2374900"/>
                </a:cubicBezTo>
                <a:lnTo>
                  <a:pt x="2438400" y="3086100"/>
                </a:lnTo>
                <a:lnTo>
                  <a:pt x="685800" y="3086100"/>
                </a:lnTo>
                <a:lnTo>
                  <a:pt x="685800" y="152400"/>
                </a:lnTo>
                <a:lnTo>
                  <a:pt x="0" y="152400"/>
                </a:lnTo>
                <a:lnTo>
                  <a:pt x="0" y="6616700"/>
                </a:lnTo>
                <a:lnTo>
                  <a:pt x="685800" y="6616700"/>
                </a:lnTo>
                <a:lnTo>
                  <a:pt x="685800" y="3695700"/>
                </a:lnTo>
                <a:lnTo>
                  <a:pt x="2438400" y="3695700"/>
                </a:lnTo>
                <a:lnTo>
                  <a:pt x="2438400" y="4394200"/>
                </a:lnTo>
                <a:cubicBezTo>
                  <a:pt x="2438400" y="5740400"/>
                  <a:pt x="3314700" y="6769100"/>
                  <a:pt x="5003800" y="6769100"/>
                </a:cubicBezTo>
                <a:close/>
                <a:moveTo>
                  <a:pt x="5003800" y="6134100"/>
                </a:moveTo>
                <a:cubicBezTo>
                  <a:pt x="3797300" y="6134100"/>
                  <a:pt x="3124200" y="5384800"/>
                  <a:pt x="3124200" y="4368800"/>
                </a:cubicBezTo>
                <a:lnTo>
                  <a:pt x="3124200" y="2400300"/>
                </a:lnTo>
                <a:cubicBezTo>
                  <a:pt x="3124200" y="1384300"/>
                  <a:pt x="3797300" y="635000"/>
                  <a:pt x="5003800" y="635000"/>
                </a:cubicBezTo>
                <a:cubicBezTo>
                  <a:pt x="6248400" y="635000"/>
                  <a:pt x="6883400" y="1409700"/>
                  <a:pt x="6883400" y="2400300"/>
                </a:cubicBezTo>
                <a:lnTo>
                  <a:pt x="6883400" y="4368800"/>
                </a:lnTo>
                <a:cubicBezTo>
                  <a:pt x="6883400" y="5359400"/>
                  <a:pt x="6248400" y="6134100"/>
                  <a:pt x="50038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8" name="Freeform 1028"/>
          <p:cNvSpPr/>
          <p:nvPr/>
        </p:nvSpPr>
        <p:spPr>
          <a:xfrm rot="0" flipH="0" flipV="0">
            <a:off x="2345932" y="5594116"/>
            <a:ext cx="45491" cy="58178"/>
          </a:xfrm>
          <a:custGeom>
            <a:pathLst>
              <a:path w="5054600" h="6464300">
                <a:moveTo>
                  <a:pt x="4368800" y="6464300"/>
                </a:moveTo>
                <a:lnTo>
                  <a:pt x="5054600" y="6464300"/>
                </a:lnTo>
                <a:lnTo>
                  <a:pt x="5054600" y="0"/>
                </a:lnTo>
                <a:lnTo>
                  <a:pt x="4368800" y="0"/>
                </a:lnTo>
                <a:lnTo>
                  <a:pt x="4368800" y="3187700"/>
                </a:lnTo>
                <a:cubicBezTo>
                  <a:pt x="3873500" y="3340100"/>
                  <a:pt x="3251200" y="3441700"/>
                  <a:pt x="2590800" y="3441700"/>
                </a:cubicBezTo>
                <a:cubicBezTo>
                  <a:pt x="1473200" y="3441700"/>
                  <a:pt x="685800" y="3009900"/>
                  <a:pt x="685800" y="1993900"/>
                </a:cubicBezTo>
                <a:lnTo>
                  <a:pt x="685800" y="0"/>
                </a:lnTo>
                <a:lnTo>
                  <a:pt x="0" y="0"/>
                </a:lnTo>
                <a:lnTo>
                  <a:pt x="0" y="2057400"/>
                </a:lnTo>
                <a:cubicBezTo>
                  <a:pt x="0" y="3454400"/>
                  <a:pt x="1003300" y="4076700"/>
                  <a:pt x="2489200" y="4076700"/>
                </a:cubicBezTo>
                <a:cubicBezTo>
                  <a:pt x="3098800" y="4076700"/>
                  <a:pt x="3835400" y="3975100"/>
                  <a:pt x="4368800" y="3822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Freeform 1029"/>
          <p:cNvSpPr/>
          <p:nvPr/>
        </p:nvSpPr>
        <p:spPr>
          <a:xfrm rot="0" flipH="0" flipV="0">
            <a:off x="2408454" y="5592744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0" name="Freeform 1030"/>
          <p:cNvSpPr/>
          <p:nvPr/>
        </p:nvSpPr>
        <p:spPr>
          <a:xfrm rot="0" flipH="0" flipV="0">
            <a:off x="2472119" y="5594116"/>
            <a:ext cx="46291" cy="58178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1" name="Freeform 1031"/>
          <p:cNvSpPr/>
          <p:nvPr/>
        </p:nvSpPr>
        <p:spPr>
          <a:xfrm rot="0" flipH="0" flipV="0">
            <a:off x="2534756" y="5594116"/>
            <a:ext cx="62179" cy="58178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2" name="Freeform 1032"/>
          <p:cNvSpPr/>
          <p:nvPr/>
        </p:nvSpPr>
        <p:spPr>
          <a:xfrm rot="0" flipH="0" flipV="0">
            <a:off x="2612022" y="5594116"/>
            <a:ext cx="48120" cy="58178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3" name="Freeform 1033"/>
          <p:cNvSpPr/>
          <p:nvPr/>
        </p:nvSpPr>
        <p:spPr>
          <a:xfrm rot="0" flipH="0" flipV="0">
            <a:off x="2701405" y="5592744"/>
            <a:ext cx="47091" cy="60921"/>
          </a:xfrm>
          <a:custGeom>
            <a:pathLst>
              <a:path w="5232400" h="6769100">
                <a:moveTo>
                  <a:pt x="2590800" y="6769100"/>
                </a:moveTo>
                <a:cubicBezTo>
                  <a:pt x="4279900" y="6769100"/>
                  <a:pt x="5232400" y="5765800"/>
                  <a:pt x="5232400" y="4343400"/>
                </a:cubicBezTo>
                <a:lnTo>
                  <a:pt x="5232400" y="2425700"/>
                </a:lnTo>
                <a:cubicBezTo>
                  <a:pt x="5232400" y="1003300"/>
                  <a:pt x="4279900" y="0"/>
                  <a:pt x="2590800" y="0"/>
                </a:cubicBezTo>
                <a:cubicBezTo>
                  <a:pt x="965200" y="0"/>
                  <a:pt x="0" y="927100"/>
                  <a:pt x="0" y="2324100"/>
                </a:cubicBezTo>
                <a:lnTo>
                  <a:pt x="685800" y="2324100"/>
                </a:lnTo>
                <a:cubicBezTo>
                  <a:pt x="685800" y="1333500"/>
                  <a:pt x="1346200" y="635000"/>
                  <a:pt x="2590800" y="635000"/>
                </a:cubicBezTo>
                <a:cubicBezTo>
                  <a:pt x="3860800" y="635000"/>
                  <a:pt x="4546600" y="1384300"/>
                  <a:pt x="4546600" y="2425700"/>
                </a:cubicBezTo>
                <a:lnTo>
                  <a:pt x="4546600" y="3086100"/>
                </a:lnTo>
                <a:lnTo>
                  <a:pt x="1955800" y="3086100"/>
                </a:lnTo>
                <a:lnTo>
                  <a:pt x="1955800" y="3695700"/>
                </a:lnTo>
                <a:lnTo>
                  <a:pt x="4546600" y="3695700"/>
                </a:lnTo>
                <a:lnTo>
                  <a:pt x="4546600" y="4343400"/>
                </a:lnTo>
                <a:cubicBezTo>
                  <a:pt x="4546600" y="5384800"/>
                  <a:pt x="3860800" y="6134100"/>
                  <a:pt x="2590800" y="6134100"/>
                </a:cubicBezTo>
                <a:cubicBezTo>
                  <a:pt x="1333500" y="6134100"/>
                  <a:pt x="685800" y="5422900"/>
                  <a:pt x="685800" y="4419600"/>
                </a:cubicBezTo>
                <a:lnTo>
                  <a:pt x="0" y="4419600"/>
                </a:lnTo>
                <a:cubicBezTo>
                  <a:pt x="0" y="5816600"/>
                  <a:pt x="952500" y="6769100"/>
                  <a:pt x="25908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4" name="Freeform 1034"/>
          <p:cNvSpPr/>
          <p:nvPr/>
        </p:nvSpPr>
        <p:spPr>
          <a:xfrm rot="0" flipH="0" flipV="0">
            <a:off x="2758441" y="5594116"/>
            <a:ext cx="52578" cy="58178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5" name="Freeform 1035"/>
          <p:cNvSpPr/>
          <p:nvPr/>
        </p:nvSpPr>
        <p:spPr>
          <a:xfrm rot="0" flipH="0" flipV="0">
            <a:off x="2828050" y="5592744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6" name="Freeform 1036"/>
          <p:cNvSpPr/>
          <p:nvPr/>
        </p:nvSpPr>
        <p:spPr>
          <a:xfrm rot="0" flipH="0" flipV="0">
            <a:off x="2891714" y="5594116"/>
            <a:ext cx="57607" cy="58178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7" name="Freeform 1037"/>
          <p:cNvSpPr/>
          <p:nvPr/>
        </p:nvSpPr>
        <p:spPr>
          <a:xfrm rot="0" flipH="0" flipV="0">
            <a:off x="2966353" y="5592744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8" name="Freeform 1038"/>
          <p:cNvSpPr/>
          <p:nvPr/>
        </p:nvSpPr>
        <p:spPr>
          <a:xfrm rot="0" flipH="0" flipV="0">
            <a:off x="3030018" y="5594116"/>
            <a:ext cx="46634" cy="58178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9" name="Freeform 1039"/>
          <p:cNvSpPr/>
          <p:nvPr/>
        </p:nvSpPr>
        <p:spPr>
          <a:xfrm rot="0" flipH="0" flipV="0">
            <a:off x="3089454" y="5594116"/>
            <a:ext cx="47548" cy="58178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0" name="Freeform 1040"/>
          <p:cNvSpPr/>
          <p:nvPr/>
        </p:nvSpPr>
        <p:spPr>
          <a:xfrm rot="0" flipH="0" flipV="0">
            <a:off x="3146032" y="5592744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1" name="Freeform 1041"/>
          <p:cNvSpPr/>
          <p:nvPr/>
        </p:nvSpPr>
        <p:spPr>
          <a:xfrm rot="0" flipH="0" flipV="0">
            <a:off x="3210154" y="5594116"/>
            <a:ext cx="46291" cy="58178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2" name="Freeform 1042"/>
          <p:cNvSpPr/>
          <p:nvPr/>
        </p:nvSpPr>
        <p:spPr>
          <a:xfrm rot="0" flipH="0" flipV="0">
            <a:off x="3302166" y="5594116"/>
            <a:ext cx="46062" cy="58178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3" name="Freeform 1043"/>
          <p:cNvSpPr/>
          <p:nvPr/>
        </p:nvSpPr>
        <p:spPr>
          <a:xfrm rot="0" flipH="0" flipV="0">
            <a:off x="3367888" y="5592744"/>
            <a:ext cx="47091" cy="77838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4" name="Freeform 1044"/>
          <p:cNvSpPr/>
          <p:nvPr/>
        </p:nvSpPr>
        <p:spPr>
          <a:xfrm rot="0" flipH="0" flipV="0">
            <a:off x="3430296" y="5592744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5" name="Freeform 1045"/>
          <p:cNvSpPr/>
          <p:nvPr/>
        </p:nvSpPr>
        <p:spPr>
          <a:xfrm rot="0" flipH="0" flipV="0">
            <a:off x="3494419" y="5594116"/>
            <a:ext cx="47777" cy="58178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6" name="Freeform 1046"/>
          <p:cNvSpPr/>
          <p:nvPr/>
        </p:nvSpPr>
        <p:spPr>
          <a:xfrm rot="0" flipH="0" flipV="0">
            <a:off x="3558884" y="5592744"/>
            <a:ext cx="46177" cy="60921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7" name="Freeform 1047"/>
          <p:cNvSpPr/>
          <p:nvPr/>
        </p:nvSpPr>
        <p:spPr>
          <a:xfrm rot="0" flipH="0" flipV="0">
            <a:off x="3621748" y="5594116"/>
            <a:ext cx="46291" cy="58178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" name="Freeform 1048"/>
          <p:cNvSpPr/>
          <p:nvPr/>
        </p:nvSpPr>
        <p:spPr>
          <a:xfrm rot="0" flipH="0" flipV="0">
            <a:off x="3681756" y="5592744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9" name="Freeform 1049"/>
          <p:cNvSpPr/>
          <p:nvPr/>
        </p:nvSpPr>
        <p:spPr>
          <a:xfrm rot="0" flipH="0" flipV="0">
            <a:off x="3740049" y="5594116"/>
            <a:ext cx="62407" cy="73266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0" name="Freeform 1050"/>
          <p:cNvSpPr/>
          <p:nvPr/>
        </p:nvSpPr>
        <p:spPr>
          <a:xfrm rot="0" flipH="0" flipV="0">
            <a:off x="3814344" y="5592744"/>
            <a:ext cx="46405" cy="60921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1" name="Freeform 1051"/>
          <p:cNvSpPr/>
          <p:nvPr/>
        </p:nvSpPr>
        <p:spPr>
          <a:xfrm rot="0" flipH="0" flipV="0">
            <a:off x="3870351" y="5594116"/>
            <a:ext cx="47548" cy="58178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2" name="Freeform 1052"/>
          <p:cNvSpPr/>
          <p:nvPr/>
        </p:nvSpPr>
        <p:spPr>
          <a:xfrm rot="0" flipH="0" flipV="0">
            <a:off x="3930702" y="5594116"/>
            <a:ext cx="46291" cy="58178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3" name="Freeform 1053"/>
          <p:cNvSpPr/>
          <p:nvPr/>
        </p:nvSpPr>
        <p:spPr>
          <a:xfrm rot="0" flipH="0" flipV="0">
            <a:off x="3990709" y="5592744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4" name="Freeform 1054"/>
          <p:cNvSpPr/>
          <p:nvPr/>
        </p:nvSpPr>
        <p:spPr>
          <a:xfrm rot="0" flipH="0" flipV="0">
            <a:off x="4054374" y="5594116"/>
            <a:ext cx="46634" cy="58178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5" name="Freeform 1055"/>
          <p:cNvSpPr/>
          <p:nvPr/>
        </p:nvSpPr>
        <p:spPr>
          <a:xfrm rot="0" flipH="0" flipV="0">
            <a:off x="4120668" y="5594116"/>
            <a:ext cx="46634" cy="58178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6" name="Freeform 1056"/>
          <p:cNvSpPr/>
          <p:nvPr/>
        </p:nvSpPr>
        <p:spPr>
          <a:xfrm rot="0" flipH="0" flipV="0">
            <a:off x="4184333" y="5592744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7" name="Freeform 1057"/>
          <p:cNvSpPr/>
          <p:nvPr/>
        </p:nvSpPr>
        <p:spPr>
          <a:xfrm rot="0" flipH="0" flipV="0">
            <a:off x="4248455" y="5569998"/>
            <a:ext cx="47777" cy="82296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8" name="Freeform 1058"/>
          <p:cNvSpPr/>
          <p:nvPr/>
        </p:nvSpPr>
        <p:spPr>
          <a:xfrm rot="0" flipH="0" flipV="0">
            <a:off x="4342639" y="5592744"/>
            <a:ext cx="46405" cy="60921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9" name="Freeform 1059"/>
          <p:cNvSpPr/>
          <p:nvPr/>
        </p:nvSpPr>
        <p:spPr>
          <a:xfrm rot="0" flipH="0" flipV="0">
            <a:off x="4405504" y="5594116"/>
            <a:ext cx="47777" cy="58178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0" name="Freeform 1060"/>
          <p:cNvSpPr/>
          <p:nvPr/>
        </p:nvSpPr>
        <p:spPr>
          <a:xfrm rot="0" flipH="0" flipV="0">
            <a:off x="4470312" y="5592744"/>
            <a:ext cx="46405" cy="60921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1" name="Freeform 1061"/>
          <p:cNvSpPr/>
          <p:nvPr/>
        </p:nvSpPr>
        <p:spPr>
          <a:xfrm rot="0" flipH="0" flipV="0">
            <a:off x="4526318" y="5594116"/>
            <a:ext cx="47548" cy="58178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2" name="Freeform 1062"/>
          <p:cNvSpPr/>
          <p:nvPr/>
        </p:nvSpPr>
        <p:spPr>
          <a:xfrm rot="0" flipH="0" flipV="0">
            <a:off x="4582909" y="5592744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3" name="Freeform 1063"/>
          <p:cNvSpPr/>
          <p:nvPr/>
        </p:nvSpPr>
        <p:spPr>
          <a:xfrm rot="0" flipH="0" flipV="0">
            <a:off x="4646573" y="5594116"/>
            <a:ext cx="57607" cy="58178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4" name="Freeform 1064"/>
          <p:cNvSpPr/>
          <p:nvPr/>
        </p:nvSpPr>
        <p:spPr>
          <a:xfrm rot="0" flipH="0" flipV="0">
            <a:off x="4723841" y="5594116"/>
            <a:ext cx="62179" cy="58178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5" name="Freeform 1065"/>
          <p:cNvSpPr/>
          <p:nvPr/>
        </p:nvSpPr>
        <p:spPr>
          <a:xfrm rot="0" flipH="0" flipV="0">
            <a:off x="4835055" y="5594116"/>
            <a:ext cx="47777" cy="58178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6" name="Freeform 1066"/>
          <p:cNvSpPr/>
          <p:nvPr/>
        </p:nvSpPr>
        <p:spPr>
          <a:xfrm rot="0" flipH="0" flipV="0">
            <a:off x="4926038" y="5594116"/>
            <a:ext cx="62407" cy="73266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7" name="Freeform 1067"/>
          <p:cNvSpPr/>
          <p:nvPr/>
        </p:nvSpPr>
        <p:spPr>
          <a:xfrm rot="0" flipH="0" flipV="0">
            <a:off x="5000332" y="5592744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8" name="Freeform 1068"/>
          <p:cNvSpPr/>
          <p:nvPr/>
        </p:nvSpPr>
        <p:spPr>
          <a:xfrm rot="0" flipH="0" flipV="0">
            <a:off x="5061826" y="5592744"/>
            <a:ext cx="46405" cy="60921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9" name="Freeform 1069"/>
          <p:cNvSpPr/>
          <p:nvPr/>
        </p:nvSpPr>
        <p:spPr>
          <a:xfrm rot="0" flipH="0" flipV="0">
            <a:off x="5117833" y="5594116"/>
            <a:ext cx="47548" cy="58178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0" name="Freeform 1070"/>
          <p:cNvSpPr/>
          <p:nvPr/>
        </p:nvSpPr>
        <p:spPr>
          <a:xfrm rot="0" flipH="0" flipV="0">
            <a:off x="5173040" y="5592744"/>
            <a:ext cx="46520" cy="60921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1" name="Freeform 1071"/>
          <p:cNvSpPr/>
          <p:nvPr/>
        </p:nvSpPr>
        <p:spPr>
          <a:xfrm rot="0" flipH="0" flipV="0">
            <a:off x="5231675" y="5594116"/>
            <a:ext cx="47548" cy="58178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2" name="Freeform 1072"/>
          <p:cNvSpPr/>
          <p:nvPr/>
        </p:nvSpPr>
        <p:spPr>
          <a:xfrm rot="0" flipH="0" flipV="0">
            <a:off x="5288266" y="5592744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3" name="Freeform 1073"/>
          <p:cNvSpPr/>
          <p:nvPr/>
        </p:nvSpPr>
        <p:spPr>
          <a:xfrm rot="0" flipH="0" flipV="0">
            <a:off x="5348959" y="5594116"/>
            <a:ext cx="45491" cy="58178"/>
          </a:xfrm>
          <a:custGeom>
            <a:pathLst>
              <a:path w="5054600" h="6464300">
                <a:moveTo>
                  <a:pt x="4368800" y="6464300"/>
                </a:moveTo>
                <a:lnTo>
                  <a:pt x="5054600" y="6464300"/>
                </a:lnTo>
                <a:lnTo>
                  <a:pt x="5054600" y="0"/>
                </a:lnTo>
                <a:lnTo>
                  <a:pt x="4368800" y="0"/>
                </a:lnTo>
                <a:lnTo>
                  <a:pt x="4368800" y="3187700"/>
                </a:lnTo>
                <a:cubicBezTo>
                  <a:pt x="3873500" y="3340100"/>
                  <a:pt x="3251200" y="3441700"/>
                  <a:pt x="2590800" y="3441700"/>
                </a:cubicBezTo>
                <a:cubicBezTo>
                  <a:pt x="1473200" y="3441700"/>
                  <a:pt x="685800" y="3009900"/>
                  <a:pt x="685800" y="1993900"/>
                </a:cubicBezTo>
                <a:lnTo>
                  <a:pt x="685800" y="0"/>
                </a:lnTo>
                <a:lnTo>
                  <a:pt x="0" y="0"/>
                </a:lnTo>
                <a:lnTo>
                  <a:pt x="0" y="2057400"/>
                </a:lnTo>
                <a:cubicBezTo>
                  <a:pt x="0" y="3454400"/>
                  <a:pt x="1003300" y="4076700"/>
                  <a:pt x="2489200" y="4076700"/>
                </a:cubicBezTo>
                <a:cubicBezTo>
                  <a:pt x="3098800" y="4076700"/>
                  <a:pt x="3835400" y="3975100"/>
                  <a:pt x="4368800" y="3822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4" name="Freeform 1074"/>
          <p:cNvSpPr/>
          <p:nvPr/>
        </p:nvSpPr>
        <p:spPr>
          <a:xfrm rot="0" flipH="0" flipV="0">
            <a:off x="5414110" y="5594116"/>
            <a:ext cx="46634" cy="58178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5" name="Freeform 1075"/>
          <p:cNvSpPr/>
          <p:nvPr/>
        </p:nvSpPr>
        <p:spPr>
          <a:xfrm rot="0" flipH="0" flipV="0">
            <a:off x="5477775" y="5592744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6" name="Freeform 1076"/>
          <p:cNvSpPr/>
          <p:nvPr/>
        </p:nvSpPr>
        <p:spPr>
          <a:xfrm rot="0" flipH="0" flipV="0">
            <a:off x="5541897" y="5594116"/>
            <a:ext cx="57607" cy="58178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7" name="Freeform 1077"/>
          <p:cNvSpPr/>
          <p:nvPr/>
        </p:nvSpPr>
        <p:spPr>
          <a:xfrm rot="0" flipH="0" flipV="0">
            <a:off x="5641681" y="5594116"/>
            <a:ext cx="51320" cy="76466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8" name="Freeform 1078"/>
          <p:cNvSpPr/>
          <p:nvPr/>
        </p:nvSpPr>
        <p:spPr>
          <a:xfrm rot="0" flipH="0" flipV="0">
            <a:off x="5705575" y="5592744"/>
            <a:ext cx="47091" cy="77838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9" name="Freeform 1079"/>
          <p:cNvSpPr/>
          <p:nvPr/>
        </p:nvSpPr>
        <p:spPr>
          <a:xfrm rot="0" flipH="0" flipV="0">
            <a:off x="5767983" y="5592744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0" name="Freeform 1080"/>
          <p:cNvSpPr/>
          <p:nvPr/>
        </p:nvSpPr>
        <p:spPr>
          <a:xfrm rot="0" flipH="0" flipV="0">
            <a:off x="5832105" y="5594116"/>
            <a:ext cx="46291" cy="58178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1" name="Freeform 1081"/>
          <p:cNvSpPr/>
          <p:nvPr/>
        </p:nvSpPr>
        <p:spPr>
          <a:xfrm rot="0" flipH="0" flipV="0">
            <a:off x="5894741" y="5594116"/>
            <a:ext cx="46634" cy="58178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2" name="Freeform 1082"/>
          <p:cNvSpPr/>
          <p:nvPr/>
        </p:nvSpPr>
        <p:spPr>
          <a:xfrm rot="0" flipH="0" flipV="0">
            <a:off x="5958406" y="5592744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3" name="Freeform 1083"/>
          <p:cNvSpPr/>
          <p:nvPr/>
        </p:nvSpPr>
        <p:spPr>
          <a:xfrm rot="0" flipH="0" flipV="0">
            <a:off x="6051447" y="5594116"/>
            <a:ext cx="47777" cy="58178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4" name="Freeform 1084"/>
          <p:cNvSpPr/>
          <p:nvPr/>
        </p:nvSpPr>
        <p:spPr>
          <a:xfrm rot="0" flipH="0" flipV="0">
            <a:off x="6116255" y="5592744"/>
            <a:ext cx="46405" cy="60921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5" name="Freeform 1085"/>
          <p:cNvSpPr/>
          <p:nvPr/>
        </p:nvSpPr>
        <p:spPr>
          <a:xfrm rot="0" flipH="0" flipV="0">
            <a:off x="6179119" y="5594116"/>
            <a:ext cx="46062" cy="58178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6" name="Freeform 1086"/>
          <p:cNvSpPr/>
          <p:nvPr/>
        </p:nvSpPr>
        <p:spPr>
          <a:xfrm rot="0" flipH="0" flipV="0">
            <a:off x="6242214" y="5592744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7" name="Freeform 1087"/>
          <p:cNvSpPr/>
          <p:nvPr/>
        </p:nvSpPr>
        <p:spPr>
          <a:xfrm rot="0" flipH="0" flipV="0">
            <a:off x="6299249" y="5594116"/>
            <a:ext cx="52578" cy="58178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8" name="Freeform 1088"/>
          <p:cNvSpPr/>
          <p:nvPr/>
        </p:nvSpPr>
        <p:spPr>
          <a:xfrm rot="0" flipH="0" flipV="0">
            <a:off x="6371487" y="5594116"/>
            <a:ext cx="46062" cy="58178"/>
          </a:xfrm>
          <a:custGeom>
            <a:pathLst>
              <a:path w="5118100" h="6464300">
                <a:moveTo>
                  <a:pt x="0" y="6464300"/>
                </a:moveTo>
                <a:lnTo>
                  <a:pt x="3149600" y="6464300"/>
                </a:lnTo>
                <a:cubicBezTo>
                  <a:pt x="4330700" y="6464300"/>
                  <a:pt x="5118100" y="5715000"/>
                  <a:pt x="5118100" y="4419600"/>
                </a:cubicBezTo>
                <a:cubicBezTo>
                  <a:pt x="5118100" y="3111500"/>
                  <a:pt x="4330700" y="2349500"/>
                  <a:pt x="3149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997200" y="2959100"/>
                </a:lnTo>
                <a:cubicBezTo>
                  <a:pt x="3860800" y="2959100"/>
                  <a:pt x="4432300" y="3505200"/>
                  <a:pt x="4432300" y="4419600"/>
                </a:cubicBezTo>
                <a:cubicBezTo>
                  <a:pt x="4432300" y="5308600"/>
                  <a:pt x="3860800" y="5854700"/>
                  <a:pt x="2984500" y="5854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9" name="Freeform 1089"/>
          <p:cNvSpPr/>
          <p:nvPr/>
        </p:nvSpPr>
        <p:spPr>
          <a:xfrm rot="0" flipH="0" flipV="0">
            <a:off x="6428408" y="5592744"/>
            <a:ext cx="46177" cy="60921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0" name="Freeform 1090"/>
          <p:cNvSpPr/>
          <p:nvPr/>
        </p:nvSpPr>
        <p:spPr>
          <a:xfrm rot="0" flipH="0" flipV="0">
            <a:off x="6488644" y="5592744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1" name="Freeform 1091"/>
          <p:cNvSpPr/>
          <p:nvPr/>
        </p:nvSpPr>
        <p:spPr>
          <a:xfrm rot="0" flipH="0" flipV="0">
            <a:off x="6552766" y="5594116"/>
            <a:ext cx="46291" cy="58178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2" name="Freeform 1092"/>
          <p:cNvSpPr/>
          <p:nvPr/>
        </p:nvSpPr>
        <p:spPr>
          <a:xfrm rot="0" flipH="0" flipV="0">
            <a:off x="6611402" y="5592744"/>
            <a:ext cx="46520" cy="60921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3" name="Freeform 1093"/>
          <p:cNvSpPr/>
          <p:nvPr/>
        </p:nvSpPr>
        <p:spPr>
          <a:xfrm rot="0" flipH="0" flipV="0">
            <a:off x="6676896" y="5594116"/>
            <a:ext cx="46634" cy="58178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4" name="Freeform 1094"/>
          <p:cNvSpPr/>
          <p:nvPr/>
        </p:nvSpPr>
        <p:spPr>
          <a:xfrm rot="0" flipH="0" flipV="0">
            <a:off x="6743190" y="5594116"/>
            <a:ext cx="47777" cy="58178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5" name="Freeform 1095"/>
          <p:cNvSpPr/>
          <p:nvPr/>
        </p:nvSpPr>
        <p:spPr>
          <a:xfrm rot="0" flipH="0" flipV="0">
            <a:off x="6807084" y="5594116"/>
            <a:ext cx="44919" cy="58178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6" name="Freeform 1096"/>
          <p:cNvSpPr/>
          <p:nvPr/>
        </p:nvSpPr>
        <p:spPr>
          <a:xfrm rot="0" flipH="0" flipV="0">
            <a:off x="6901038" y="5594116"/>
            <a:ext cx="46291" cy="58178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7" name="Freeform 1097"/>
          <p:cNvSpPr/>
          <p:nvPr/>
        </p:nvSpPr>
        <p:spPr>
          <a:xfrm rot="0" flipH="0" flipV="0">
            <a:off x="6963675" y="5594116"/>
            <a:ext cx="46634" cy="58178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8" name="Freeform 1098"/>
          <p:cNvSpPr/>
          <p:nvPr/>
        </p:nvSpPr>
        <p:spPr>
          <a:xfrm rot="0" flipH="0" flipV="0">
            <a:off x="7023111" y="5594116"/>
            <a:ext cx="51320" cy="76466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9" name="Freeform 1099"/>
          <p:cNvSpPr/>
          <p:nvPr/>
        </p:nvSpPr>
        <p:spPr>
          <a:xfrm rot="0" flipH="0" flipV="0">
            <a:off x="7081290" y="5594116"/>
            <a:ext cx="47548" cy="58178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0" name="Freeform 1100"/>
          <p:cNvSpPr/>
          <p:nvPr/>
        </p:nvSpPr>
        <p:spPr>
          <a:xfrm rot="0" flipH="0" flipV="0">
            <a:off x="7141640" y="5592744"/>
            <a:ext cx="47091" cy="77838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1" name="Freeform 1101"/>
          <p:cNvSpPr/>
          <p:nvPr/>
        </p:nvSpPr>
        <p:spPr>
          <a:xfrm rot="0" flipH="0" flipV="0">
            <a:off x="7204048" y="5592744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2" name="Freeform 1102"/>
          <p:cNvSpPr/>
          <p:nvPr/>
        </p:nvSpPr>
        <p:spPr>
          <a:xfrm rot="0" flipH="0" flipV="0">
            <a:off x="7267713" y="5594116"/>
            <a:ext cx="46634" cy="58178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3" name="Freeform 1103"/>
          <p:cNvSpPr/>
          <p:nvPr/>
        </p:nvSpPr>
        <p:spPr>
          <a:xfrm rot="0" flipH="0" flipV="0">
            <a:off x="7334007" y="5594116"/>
            <a:ext cx="46634" cy="58178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4" name="Freeform 1104"/>
          <p:cNvSpPr/>
          <p:nvPr/>
        </p:nvSpPr>
        <p:spPr>
          <a:xfrm rot="0" flipH="0" flipV="0">
            <a:off x="7400301" y="5594116"/>
            <a:ext cx="47777" cy="58178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5" name="Freeform 1105"/>
          <p:cNvSpPr/>
          <p:nvPr/>
        </p:nvSpPr>
        <p:spPr>
          <a:xfrm rot="0" flipH="0" flipV="0">
            <a:off x="7463166" y="5594116"/>
            <a:ext cx="48120" cy="58178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6" name="Freeform 1106"/>
          <p:cNvSpPr/>
          <p:nvPr/>
        </p:nvSpPr>
        <p:spPr>
          <a:xfrm rot="0" flipH="0" flipV="0">
            <a:off x="7555635" y="5592744"/>
            <a:ext cx="47091" cy="77838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7" name="Freeform 1107"/>
          <p:cNvSpPr/>
          <p:nvPr/>
        </p:nvSpPr>
        <p:spPr>
          <a:xfrm rot="0" flipH="0" flipV="0">
            <a:off x="7618042" y="5592744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8" name="Freeform 1108"/>
          <p:cNvSpPr/>
          <p:nvPr/>
        </p:nvSpPr>
        <p:spPr>
          <a:xfrm rot="0" flipH="0" flipV="0">
            <a:off x="7679079" y="5592744"/>
            <a:ext cx="46405" cy="60921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9" name="Freeform 1109"/>
          <p:cNvSpPr/>
          <p:nvPr/>
        </p:nvSpPr>
        <p:spPr>
          <a:xfrm rot="0" flipH="0" flipV="0">
            <a:off x="7735085" y="5594116"/>
            <a:ext cx="51320" cy="76466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0" name="Freeform 1110"/>
          <p:cNvSpPr/>
          <p:nvPr/>
        </p:nvSpPr>
        <p:spPr>
          <a:xfrm rot="0" flipH="0" flipV="0">
            <a:off x="7798979" y="5592744"/>
            <a:ext cx="47091" cy="77838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1" name="Freeform 1111"/>
          <p:cNvSpPr/>
          <p:nvPr/>
        </p:nvSpPr>
        <p:spPr>
          <a:xfrm rot="0" flipH="0" flipV="0">
            <a:off x="7861387" y="5592744"/>
            <a:ext cx="46405" cy="60921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2" name="Freeform 1112"/>
          <p:cNvSpPr/>
          <p:nvPr/>
        </p:nvSpPr>
        <p:spPr>
          <a:xfrm rot="0" flipH="0" flipV="0">
            <a:off x="7921623" y="5592744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3" name="Freeform 1113"/>
          <p:cNvSpPr/>
          <p:nvPr/>
        </p:nvSpPr>
        <p:spPr>
          <a:xfrm rot="0" flipH="0" flipV="0">
            <a:off x="7985746" y="5594116"/>
            <a:ext cx="46291" cy="58178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4" name="Freeform 1114"/>
          <p:cNvSpPr/>
          <p:nvPr/>
        </p:nvSpPr>
        <p:spPr>
          <a:xfrm rot="0" flipH="0" flipV="0">
            <a:off x="8077757" y="5594116"/>
            <a:ext cx="46062" cy="58178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5" name="Freeform 1115"/>
          <p:cNvSpPr/>
          <p:nvPr/>
        </p:nvSpPr>
        <p:spPr>
          <a:xfrm rot="0" flipH="0" flipV="0">
            <a:off x="8140850" y="5592744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6" name="Freeform 1116"/>
          <p:cNvSpPr/>
          <p:nvPr/>
        </p:nvSpPr>
        <p:spPr>
          <a:xfrm rot="0" flipH="0" flipV="0">
            <a:off x="8204973" y="5594116"/>
            <a:ext cx="46291" cy="58178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7" name="Freeform 1117"/>
          <p:cNvSpPr/>
          <p:nvPr/>
        </p:nvSpPr>
        <p:spPr>
          <a:xfrm rot="0" flipH="0" flipV="0">
            <a:off x="8267609" y="5594116"/>
            <a:ext cx="62179" cy="58178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8" name="Freeform 1118"/>
          <p:cNvSpPr/>
          <p:nvPr/>
        </p:nvSpPr>
        <p:spPr>
          <a:xfrm rot="0" flipH="0" flipV="0">
            <a:off x="8349448" y="5594116"/>
            <a:ext cx="68694" cy="58178"/>
          </a:xfrm>
          <a:custGeom>
            <a:pathLst>
              <a:path w="7632700" h="6464300">
                <a:moveTo>
                  <a:pt x="0" y="6464300"/>
                </a:moveTo>
                <a:lnTo>
                  <a:pt x="7632700" y="6464300"/>
                </a:lnTo>
                <a:lnTo>
                  <a:pt x="7632700" y="0"/>
                </a:lnTo>
                <a:lnTo>
                  <a:pt x="6946900" y="0"/>
                </a:lnTo>
                <a:lnTo>
                  <a:pt x="6946900" y="5854700"/>
                </a:lnTo>
                <a:lnTo>
                  <a:pt x="4152900" y="5854700"/>
                </a:lnTo>
                <a:lnTo>
                  <a:pt x="4152900" y="0"/>
                </a:lnTo>
                <a:lnTo>
                  <a:pt x="3467100" y="0"/>
                </a:lnTo>
                <a:lnTo>
                  <a:pt x="34671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9" name="Freeform 1119"/>
          <p:cNvSpPr/>
          <p:nvPr/>
        </p:nvSpPr>
        <p:spPr>
          <a:xfrm rot="0" flipH="0" flipV="0">
            <a:off x="8435173" y="5592744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0" name="Freeform 1120"/>
          <p:cNvSpPr/>
          <p:nvPr/>
        </p:nvSpPr>
        <p:spPr>
          <a:xfrm rot="0" flipH="0" flipV="0">
            <a:off x="8498838" y="5594116"/>
            <a:ext cx="46634" cy="58178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1" name="Freeform 1121"/>
          <p:cNvSpPr/>
          <p:nvPr/>
        </p:nvSpPr>
        <p:spPr>
          <a:xfrm rot="0" flipH="0" flipV="0">
            <a:off x="8565133" y="5594116"/>
            <a:ext cx="47777" cy="58178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2" name="Freeform 1122"/>
          <p:cNvSpPr/>
          <p:nvPr/>
        </p:nvSpPr>
        <p:spPr>
          <a:xfrm rot="0" flipH="0" flipV="0">
            <a:off x="8629026" y="5594116"/>
            <a:ext cx="44919" cy="58178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3" name="Freeform 1123"/>
          <p:cNvSpPr/>
          <p:nvPr/>
        </p:nvSpPr>
        <p:spPr>
          <a:xfrm rot="0" flipH="0" flipV="0">
            <a:off x="8722980" y="5594116"/>
            <a:ext cx="46062" cy="58178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4" name="Freeform 1124"/>
          <p:cNvSpPr/>
          <p:nvPr/>
        </p:nvSpPr>
        <p:spPr>
          <a:xfrm rot="0" flipH="0" flipV="0">
            <a:off x="8788703" y="5592744"/>
            <a:ext cx="47091" cy="77838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5" name="Freeform 1125"/>
          <p:cNvSpPr/>
          <p:nvPr/>
        </p:nvSpPr>
        <p:spPr>
          <a:xfrm rot="0" flipH="0" flipV="0">
            <a:off x="8851110" y="5592744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6" name="Freeform 1126"/>
          <p:cNvSpPr/>
          <p:nvPr/>
        </p:nvSpPr>
        <p:spPr>
          <a:xfrm rot="0" flipH="0" flipV="0">
            <a:off x="8915233" y="5594116"/>
            <a:ext cx="47777" cy="58178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7" name="Freeform 1127"/>
          <p:cNvSpPr/>
          <p:nvPr/>
        </p:nvSpPr>
        <p:spPr>
          <a:xfrm rot="0" flipH="0" flipV="0">
            <a:off x="8979698" y="5592744"/>
            <a:ext cx="46177" cy="60921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8" name="Freeform 1128"/>
          <p:cNvSpPr/>
          <p:nvPr/>
        </p:nvSpPr>
        <p:spPr>
          <a:xfrm rot="0" flipH="0" flipV="0">
            <a:off x="9042563" y="5594116"/>
            <a:ext cx="46291" cy="58178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9" name="Freeform 1129"/>
          <p:cNvSpPr/>
          <p:nvPr/>
        </p:nvSpPr>
        <p:spPr>
          <a:xfrm rot="0" flipH="0" flipV="0">
            <a:off x="9102571" y="5592744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0" name="Freeform 1130"/>
          <p:cNvSpPr/>
          <p:nvPr/>
        </p:nvSpPr>
        <p:spPr>
          <a:xfrm rot="0" flipH="0" flipV="0">
            <a:off x="9160864" y="5594116"/>
            <a:ext cx="62407" cy="73266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1" name="Freeform 1131"/>
          <p:cNvSpPr/>
          <p:nvPr/>
        </p:nvSpPr>
        <p:spPr>
          <a:xfrm rot="0" flipH="0" flipV="0">
            <a:off x="9237787" y="5594116"/>
            <a:ext cx="47777" cy="58178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2" name="Freeform 1132"/>
          <p:cNvSpPr/>
          <p:nvPr/>
        </p:nvSpPr>
        <p:spPr>
          <a:xfrm rot="0" flipH="0" flipV="0">
            <a:off x="9298367" y="5594116"/>
            <a:ext cx="47548" cy="58178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3" name="Freeform 1133"/>
          <p:cNvSpPr/>
          <p:nvPr/>
        </p:nvSpPr>
        <p:spPr>
          <a:xfrm rot="0" flipH="0" flipV="0">
            <a:off x="9354945" y="5592744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4" name="Freeform 1134"/>
          <p:cNvSpPr/>
          <p:nvPr/>
        </p:nvSpPr>
        <p:spPr>
          <a:xfrm rot="0" flipH="0" flipV="0">
            <a:off x="9411523" y="5594116"/>
            <a:ext cx="52578" cy="58178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5" name="Freeform 1135"/>
          <p:cNvSpPr/>
          <p:nvPr/>
        </p:nvSpPr>
        <p:spPr>
          <a:xfrm rot="0" flipH="0" flipV="0">
            <a:off x="9483761" y="5594116"/>
            <a:ext cx="46062" cy="58178"/>
          </a:xfrm>
          <a:custGeom>
            <a:pathLst>
              <a:path w="5118100" h="6464300">
                <a:moveTo>
                  <a:pt x="0" y="6464300"/>
                </a:moveTo>
                <a:lnTo>
                  <a:pt x="3149600" y="6464300"/>
                </a:lnTo>
                <a:cubicBezTo>
                  <a:pt x="4330700" y="6464300"/>
                  <a:pt x="5118100" y="5715000"/>
                  <a:pt x="5118100" y="4419600"/>
                </a:cubicBezTo>
                <a:cubicBezTo>
                  <a:pt x="5118100" y="3111500"/>
                  <a:pt x="4330700" y="2349500"/>
                  <a:pt x="3149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997200" y="2959100"/>
                </a:lnTo>
                <a:cubicBezTo>
                  <a:pt x="3860800" y="2959100"/>
                  <a:pt x="4432300" y="3505200"/>
                  <a:pt x="4432300" y="4419600"/>
                </a:cubicBezTo>
                <a:cubicBezTo>
                  <a:pt x="4432300" y="5308600"/>
                  <a:pt x="3860800" y="5854700"/>
                  <a:pt x="2984500" y="5854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6" name="Freeform 1136"/>
          <p:cNvSpPr/>
          <p:nvPr/>
        </p:nvSpPr>
        <p:spPr>
          <a:xfrm rot="0" flipH="0" flipV="0">
            <a:off x="9543654" y="5594116"/>
            <a:ext cx="46634" cy="58178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7" name="Freeform 1137"/>
          <p:cNvSpPr/>
          <p:nvPr/>
        </p:nvSpPr>
        <p:spPr>
          <a:xfrm rot="0" flipH="0" flipV="0">
            <a:off x="9607320" y="5592744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8" name="Freeform 1138"/>
          <p:cNvSpPr/>
          <p:nvPr/>
        </p:nvSpPr>
        <p:spPr>
          <a:xfrm rot="0" flipH="0" flipV="0">
            <a:off x="9668812" y="5592744"/>
            <a:ext cx="46405" cy="60921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9" name="Freeform 1139"/>
          <p:cNvSpPr/>
          <p:nvPr/>
        </p:nvSpPr>
        <p:spPr>
          <a:xfrm rot="0" flipH="0" flipV="0">
            <a:off x="9724820" y="5594116"/>
            <a:ext cx="47548" cy="58178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0" name="Freeform 1140"/>
          <p:cNvSpPr/>
          <p:nvPr/>
        </p:nvSpPr>
        <p:spPr>
          <a:xfrm rot="0" flipH="0" flipV="0">
            <a:off x="9785170" y="5594116"/>
            <a:ext cx="47777" cy="58178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1" name="Freeform 1141"/>
          <p:cNvSpPr/>
          <p:nvPr/>
        </p:nvSpPr>
        <p:spPr>
          <a:xfrm rot="0" flipH="0" flipV="0">
            <a:off x="9871707" y="5594116"/>
            <a:ext cx="47548" cy="58178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2" name="Freeform 1142"/>
          <p:cNvSpPr/>
          <p:nvPr/>
        </p:nvSpPr>
        <p:spPr>
          <a:xfrm rot="0" flipH="0" flipV="0">
            <a:off x="9932058" y="5592744"/>
            <a:ext cx="47091" cy="77838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3" name="Freeform 1143"/>
          <p:cNvSpPr/>
          <p:nvPr/>
        </p:nvSpPr>
        <p:spPr>
          <a:xfrm rot="0" flipH="0" flipV="0">
            <a:off x="9990236" y="5594116"/>
            <a:ext cx="51320" cy="76466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4" name="Freeform 1144"/>
          <p:cNvSpPr/>
          <p:nvPr/>
        </p:nvSpPr>
        <p:spPr>
          <a:xfrm rot="0" flipH="0" flipV="0">
            <a:off x="10047146" y="5594116"/>
            <a:ext cx="62407" cy="73266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5" name="Freeform 1145"/>
          <p:cNvSpPr/>
          <p:nvPr/>
        </p:nvSpPr>
        <p:spPr>
          <a:xfrm rot="0" flipH="0" flipV="0">
            <a:off x="10120070" y="5592744"/>
            <a:ext cx="46520" cy="60921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6" name="Freeform 1146"/>
          <p:cNvSpPr/>
          <p:nvPr/>
        </p:nvSpPr>
        <p:spPr>
          <a:xfrm rot="0" flipH="0" flipV="0">
            <a:off x="10184763" y="5637550"/>
            <a:ext cx="6629" cy="14744"/>
          </a:xfrm>
          <a:custGeom>
            <a:pathLst>
              <a:path w="736600" h="1638300">
                <a:moveTo>
                  <a:pt x="0" y="1638300"/>
                </a:moveTo>
                <a:lnTo>
                  <a:pt x="736600" y="16383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7" name="Freeform 1147"/>
          <p:cNvSpPr/>
          <p:nvPr/>
        </p:nvSpPr>
        <p:spPr>
          <a:xfrm rot="0" flipH="0" flipV="0">
            <a:off x="290272" y="5703743"/>
            <a:ext cx="29053" cy="47645"/>
          </a:xfrm>
          <a:custGeom>
            <a:pathLst>
              <a:path w="5537200" h="9080500">
                <a:moveTo>
                  <a:pt x="63500" y="9080500"/>
                </a:moveTo>
                <a:lnTo>
                  <a:pt x="5537200" y="9080500"/>
                </a:lnTo>
                <a:lnTo>
                  <a:pt x="5537200" y="8445500"/>
                </a:lnTo>
                <a:lnTo>
                  <a:pt x="1003300" y="8445500"/>
                </a:lnTo>
                <a:lnTo>
                  <a:pt x="3263900" y="6159500"/>
                </a:lnTo>
                <a:cubicBezTo>
                  <a:pt x="4178300" y="5232400"/>
                  <a:pt x="5346700" y="4127500"/>
                  <a:pt x="5346700" y="2616200"/>
                </a:cubicBezTo>
                <a:cubicBezTo>
                  <a:pt x="5346700" y="1066800"/>
                  <a:pt x="4330700" y="0"/>
                  <a:pt x="2705100" y="0"/>
                </a:cubicBezTo>
                <a:cubicBezTo>
                  <a:pt x="1168400" y="0"/>
                  <a:pt x="0" y="1016000"/>
                  <a:pt x="0" y="2832100"/>
                </a:cubicBezTo>
                <a:lnTo>
                  <a:pt x="647700" y="2832100"/>
                </a:lnTo>
                <a:cubicBezTo>
                  <a:pt x="647700" y="1447800"/>
                  <a:pt x="1463079" y="635000"/>
                  <a:pt x="2698948" y="635000"/>
                </a:cubicBezTo>
                <a:cubicBezTo>
                  <a:pt x="3909218" y="635000"/>
                  <a:pt x="4660900" y="1397000"/>
                  <a:pt x="4660900" y="2616200"/>
                </a:cubicBezTo>
                <a:cubicBezTo>
                  <a:pt x="4660900" y="3848100"/>
                  <a:pt x="3683000" y="4826000"/>
                  <a:pt x="2755900" y="5765800"/>
                </a:cubicBezTo>
                <a:lnTo>
                  <a:pt x="63500" y="85090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8" name="Freeform 1148"/>
          <p:cNvSpPr/>
          <p:nvPr/>
        </p:nvSpPr>
        <p:spPr>
          <a:xfrm rot="0" flipH="0" flipV="0">
            <a:off x="353352" y="5709442"/>
            <a:ext cx="56578" cy="8001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9" name="Freeform 1149"/>
          <p:cNvSpPr/>
          <p:nvPr/>
        </p:nvSpPr>
        <p:spPr>
          <a:xfrm rot="0" flipH="0" flipV="0">
            <a:off x="428104" y="5729901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0" name="Freeform 1150"/>
          <p:cNvSpPr/>
          <p:nvPr/>
        </p:nvSpPr>
        <p:spPr>
          <a:xfrm rot="0" flipH="0" flipV="0">
            <a:off x="486397" y="5731273"/>
            <a:ext cx="62407" cy="73266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1" name="Freeform 1151"/>
          <p:cNvSpPr/>
          <p:nvPr/>
        </p:nvSpPr>
        <p:spPr>
          <a:xfrm rot="0" flipH="0" flipV="0">
            <a:off x="556463" y="5731273"/>
            <a:ext cx="47548" cy="58178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2" name="Freeform 1152"/>
          <p:cNvSpPr/>
          <p:nvPr/>
        </p:nvSpPr>
        <p:spPr>
          <a:xfrm rot="0" flipH="0" flipV="0">
            <a:off x="616813" y="5731273"/>
            <a:ext cx="46291" cy="58178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3" name="Freeform 1153"/>
          <p:cNvSpPr/>
          <p:nvPr/>
        </p:nvSpPr>
        <p:spPr>
          <a:xfrm rot="0" flipH="0" flipV="0">
            <a:off x="676821" y="5729901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4" name="Freeform 1154"/>
          <p:cNvSpPr/>
          <p:nvPr/>
        </p:nvSpPr>
        <p:spPr>
          <a:xfrm rot="0" flipH="0" flipV="0">
            <a:off x="740486" y="5729901"/>
            <a:ext cx="47091" cy="77838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5" name="Freeform 1155"/>
          <p:cNvSpPr/>
          <p:nvPr/>
        </p:nvSpPr>
        <p:spPr>
          <a:xfrm rot="0" flipH="0" flipV="0">
            <a:off x="799796" y="5731273"/>
            <a:ext cx="77266" cy="58178"/>
          </a:xfrm>
          <a:custGeom>
            <a:pathLst>
              <a:path w="8585200" h="6464300">
                <a:moveTo>
                  <a:pt x="0" y="6464300"/>
                </a:moveTo>
                <a:lnTo>
                  <a:pt x="647700" y="6464300"/>
                </a:lnTo>
                <a:lnTo>
                  <a:pt x="2628900" y="3517900"/>
                </a:lnTo>
                <a:lnTo>
                  <a:pt x="3949700" y="3517900"/>
                </a:lnTo>
                <a:lnTo>
                  <a:pt x="3949700" y="6464300"/>
                </a:lnTo>
                <a:lnTo>
                  <a:pt x="4635500" y="6464300"/>
                </a:lnTo>
                <a:lnTo>
                  <a:pt x="4635500" y="3517900"/>
                </a:lnTo>
                <a:lnTo>
                  <a:pt x="5943600" y="3517900"/>
                </a:lnTo>
                <a:lnTo>
                  <a:pt x="7937500" y="6464300"/>
                </a:lnTo>
                <a:lnTo>
                  <a:pt x="8585200" y="6464300"/>
                </a:lnTo>
                <a:lnTo>
                  <a:pt x="8585200" y="6134100"/>
                </a:lnTo>
                <a:lnTo>
                  <a:pt x="6565900" y="3175000"/>
                </a:lnTo>
                <a:lnTo>
                  <a:pt x="8483600" y="330200"/>
                </a:lnTo>
                <a:lnTo>
                  <a:pt x="8483600" y="0"/>
                </a:lnTo>
                <a:lnTo>
                  <a:pt x="7874000" y="0"/>
                </a:lnTo>
                <a:lnTo>
                  <a:pt x="5905500" y="2908300"/>
                </a:lnTo>
                <a:lnTo>
                  <a:pt x="4635500" y="2908300"/>
                </a:lnTo>
                <a:lnTo>
                  <a:pt x="4635500" y="0"/>
                </a:lnTo>
                <a:lnTo>
                  <a:pt x="3949700" y="0"/>
                </a:lnTo>
                <a:lnTo>
                  <a:pt x="3949700" y="2908300"/>
                </a:lnTo>
                <a:lnTo>
                  <a:pt x="2667000" y="2908300"/>
                </a:lnTo>
                <a:lnTo>
                  <a:pt x="711200" y="0"/>
                </a:lnTo>
                <a:lnTo>
                  <a:pt x="88900" y="0"/>
                </a:lnTo>
                <a:lnTo>
                  <a:pt x="88900" y="330200"/>
                </a:lnTo>
                <a:lnTo>
                  <a:pt x="2019300" y="31750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6" name="Freeform 1156"/>
          <p:cNvSpPr/>
          <p:nvPr/>
        </p:nvSpPr>
        <p:spPr>
          <a:xfrm rot="0" flipH="0" flipV="0">
            <a:off x="886207" y="5731273"/>
            <a:ext cx="62407" cy="73266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7" name="Freeform 1157"/>
          <p:cNvSpPr/>
          <p:nvPr/>
        </p:nvSpPr>
        <p:spPr>
          <a:xfrm rot="0" flipH="0" flipV="0">
            <a:off x="959130" y="5729901"/>
            <a:ext cx="46520" cy="60921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8" name="Freeform 1158"/>
          <p:cNvSpPr/>
          <p:nvPr/>
        </p:nvSpPr>
        <p:spPr>
          <a:xfrm rot="0" flipH="0" flipV="0">
            <a:off x="1021995" y="5729901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9" name="Freeform 1159"/>
          <p:cNvSpPr/>
          <p:nvPr/>
        </p:nvSpPr>
        <p:spPr>
          <a:xfrm rot="0" flipH="0" flipV="0">
            <a:off x="1078802" y="5731273"/>
            <a:ext cx="47548" cy="58178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0" name="Freeform 1160"/>
          <p:cNvSpPr/>
          <p:nvPr/>
        </p:nvSpPr>
        <p:spPr>
          <a:xfrm rot="0" flipH="0" flipV="0">
            <a:off x="1135369" y="5729901"/>
            <a:ext cx="46405" cy="60921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1" name="Freeform 1161"/>
          <p:cNvSpPr/>
          <p:nvPr/>
        </p:nvSpPr>
        <p:spPr>
          <a:xfrm rot="0" flipH="0" flipV="0">
            <a:off x="1194691" y="5731273"/>
            <a:ext cx="44919" cy="58178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2" name="Freeform 1162"/>
          <p:cNvSpPr/>
          <p:nvPr/>
        </p:nvSpPr>
        <p:spPr>
          <a:xfrm rot="0" flipH="0" flipV="0">
            <a:off x="1288646" y="5731273"/>
            <a:ext cx="46062" cy="58178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3" name="Freeform 1163"/>
          <p:cNvSpPr/>
          <p:nvPr/>
        </p:nvSpPr>
        <p:spPr>
          <a:xfrm rot="0" flipH="0" flipV="0">
            <a:off x="1354368" y="5729901"/>
            <a:ext cx="47091" cy="77838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4" name="Freeform 1164"/>
          <p:cNvSpPr/>
          <p:nvPr/>
        </p:nvSpPr>
        <p:spPr>
          <a:xfrm rot="0" flipH="0" flipV="0">
            <a:off x="1416776" y="5729901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5" name="Freeform 1165"/>
          <p:cNvSpPr/>
          <p:nvPr/>
        </p:nvSpPr>
        <p:spPr>
          <a:xfrm rot="0" flipH="0" flipV="0">
            <a:off x="1474040" y="5731273"/>
            <a:ext cx="47548" cy="58178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6" name="Freeform 1166"/>
          <p:cNvSpPr/>
          <p:nvPr/>
        </p:nvSpPr>
        <p:spPr>
          <a:xfrm rot="0" flipH="0" flipV="0">
            <a:off x="1530619" y="5729901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7" name="Freeform 1167"/>
          <p:cNvSpPr/>
          <p:nvPr/>
        </p:nvSpPr>
        <p:spPr>
          <a:xfrm rot="0" flipH="0" flipV="0">
            <a:off x="1594741" y="5731273"/>
            <a:ext cx="44462" cy="58178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8" name="Freeform 1168"/>
          <p:cNvSpPr/>
          <p:nvPr/>
        </p:nvSpPr>
        <p:spPr>
          <a:xfrm rot="0" flipH="0" flipV="0">
            <a:off x="1649937" y="5729901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9" name="Freeform 1169"/>
          <p:cNvSpPr/>
          <p:nvPr/>
        </p:nvSpPr>
        <p:spPr>
          <a:xfrm rot="0" flipH="0" flipV="0">
            <a:off x="1706972" y="5731273"/>
            <a:ext cx="52578" cy="58178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0" name="Freeform 1170"/>
          <p:cNvSpPr/>
          <p:nvPr/>
        </p:nvSpPr>
        <p:spPr>
          <a:xfrm rot="0" flipH="0" flipV="0">
            <a:off x="1776581" y="5729901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1" name="Freeform 1171"/>
          <p:cNvSpPr/>
          <p:nvPr/>
        </p:nvSpPr>
        <p:spPr>
          <a:xfrm rot="0" flipH="0" flipV="0">
            <a:off x="1840703" y="5731273"/>
            <a:ext cx="57607" cy="58178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2" name="Freeform 1172"/>
          <p:cNvSpPr/>
          <p:nvPr/>
        </p:nvSpPr>
        <p:spPr>
          <a:xfrm rot="0" flipH="0" flipV="0">
            <a:off x="1944716" y="5729901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3" name="Freeform 1173"/>
          <p:cNvSpPr/>
          <p:nvPr/>
        </p:nvSpPr>
        <p:spPr>
          <a:xfrm rot="0" flipH="0" flipV="0">
            <a:off x="2038214" y="5731273"/>
            <a:ext cx="46291" cy="58178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4" name="Freeform 1174"/>
          <p:cNvSpPr/>
          <p:nvPr/>
        </p:nvSpPr>
        <p:spPr>
          <a:xfrm rot="0" flipH="0" flipV="0">
            <a:off x="2100850" y="5731273"/>
            <a:ext cx="62179" cy="58178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5" name="Freeform 1175"/>
          <p:cNvSpPr/>
          <p:nvPr/>
        </p:nvSpPr>
        <p:spPr>
          <a:xfrm rot="0" flipH="0" flipV="0">
            <a:off x="2182689" y="5731273"/>
            <a:ext cx="46062" cy="58178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6" name="Freeform 1176"/>
          <p:cNvSpPr/>
          <p:nvPr/>
        </p:nvSpPr>
        <p:spPr>
          <a:xfrm rot="0" flipH="0" flipV="0">
            <a:off x="2245783" y="5729901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7" name="Freeform 1177"/>
          <p:cNvSpPr/>
          <p:nvPr/>
        </p:nvSpPr>
        <p:spPr>
          <a:xfrm rot="0" flipH="0" flipV="0">
            <a:off x="2302818" y="5731273"/>
            <a:ext cx="52578" cy="58178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8" name="Freeform 1178"/>
          <p:cNvSpPr/>
          <p:nvPr/>
        </p:nvSpPr>
        <p:spPr>
          <a:xfrm rot="0" flipH="0" flipV="0">
            <a:off x="2375056" y="5731273"/>
            <a:ext cx="46634" cy="58178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9" name="Freeform 1179"/>
          <p:cNvSpPr/>
          <p:nvPr/>
        </p:nvSpPr>
        <p:spPr>
          <a:xfrm rot="0" flipH="0" flipV="0">
            <a:off x="2438721" y="5729901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0" name="Freeform 1180"/>
          <p:cNvSpPr/>
          <p:nvPr/>
        </p:nvSpPr>
        <p:spPr>
          <a:xfrm rot="0" flipH="0" flipV="0">
            <a:off x="2502386" y="5731273"/>
            <a:ext cx="46634" cy="58178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1" name="Freeform 1181"/>
          <p:cNvSpPr/>
          <p:nvPr/>
        </p:nvSpPr>
        <p:spPr>
          <a:xfrm rot="0" flipH="0" flipV="0">
            <a:off x="2568680" y="5731273"/>
            <a:ext cx="47777" cy="58178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2" name="Freeform 1182"/>
          <p:cNvSpPr/>
          <p:nvPr/>
        </p:nvSpPr>
        <p:spPr>
          <a:xfrm rot="0" flipH="0" flipV="0">
            <a:off x="2636117" y="5731273"/>
            <a:ext cx="47777" cy="58178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3" name="Freeform 1183"/>
          <p:cNvSpPr/>
          <p:nvPr/>
        </p:nvSpPr>
        <p:spPr>
          <a:xfrm rot="0" flipH="0" flipV="0">
            <a:off x="2732929" y="5731273"/>
            <a:ext cx="57607" cy="58178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4" name="Freeform 1184"/>
          <p:cNvSpPr/>
          <p:nvPr/>
        </p:nvSpPr>
        <p:spPr>
          <a:xfrm rot="0" flipH="0" flipV="0">
            <a:off x="2807567" y="5729901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5" name="Freeform 1185"/>
          <p:cNvSpPr/>
          <p:nvPr/>
        </p:nvSpPr>
        <p:spPr>
          <a:xfrm rot="0" flipH="0" flipV="0">
            <a:off x="2871232" y="5729901"/>
            <a:ext cx="47091" cy="77838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6" name="Freeform 1186"/>
          <p:cNvSpPr/>
          <p:nvPr/>
        </p:nvSpPr>
        <p:spPr>
          <a:xfrm rot="0" flipH="0" flipV="0">
            <a:off x="2933640" y="5729901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7" name="Freeform 1187"/>
          <p:cNvSpPr/>
          <p:nvPr/>
        </p:nvSpPr>
        <p:spPr>
          <a:xfrm rot="0" flipH="0" flipV="0">
            <a:off x="2997762" y="5731273"/>
            <a:ext cx="46062" cy="58178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8" name="Freeform 1188"/>
          <p:cNvSpPr/>
          <p:nvPr/>
        </p:nvSpPr>
        <p:spPr>
          <a:xfrm rot="0" flipH="0" flipV="0">
            <a:off x="3063485" y="5729901"/>
            <a:ext cx="47091" cy="77838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9" name="Freeform 1189"/>
          <p:cNvSpPr/>
          <p:nvPr/>
        </p:nvSpPr>
        <p:spPr>
          <a:xfrm rot="0" flipH="0" flipV="0">
            <a:off x="3128521" y="5731273"/>
            <a:ext cx="47777" cy="58178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0" name="Freeform 1190"/>
          <p:cNvSpPr/>
          <p:nvPr/>
        </p:nvSpPr>
        <p:spPr>
          <a:xfrm rot="0" flipH="0" flipV="0">
            <a:off x="3192415" y="5731273"/>
            <a:ext cx="44919" cy="58178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1" name="Freeform 1191"/>
          <p:cNvSpPr/>
          <p:nvPr/>
        </p:nvSpPr>
        <p:spPr>
          <a:xfrm rot="0" flipH="0" flipV="0">
            <a:off x="3250136" y="5731273"/>
            <a:ext cx="47548" cy="58178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2" name="Freeform 1192"/>
          <p:cNvSpPr/>
          <p:nvPr/>
        </p:nvSpPr>
        <p:spPr>
          <a:xfrm rot="0" flipH="0" flipV="0">
            <a:off x="3310487" y="5731273"/>
            <a:ext cx="47777" cy="58178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3" name="Freeform 1193"/>
          <p:cNvSpPr/>
          <p:nvPr/>
        </p:nvSpPr>
        <p:spPr>
          <a:xfrm rot="0" flipH="0" flipV="0">
            <a:off x="3377924" y="5707156"/>
            <a:ext cx="47777" cy="82296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4" name="Freeform 1194"/>
          <p:cNvSpPr/>
          <p:nvPr/>
        </p:nvSpPr>
        <p:spPr>
          <a:xfrm rot="0" flipH="0" flipV="0">
            <a:off x="3472107" y="5729901"/>
            <a:ext cx="46405" cy="60921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5" name="Freeform 1195"/>
          <p:cNvSpPr/>
          <p:nvPr/>
        </p:nvSpPr>
        <p:spPr>
          <a:xfrm rot="0" flipH="0" flipV="0">
            <a:off x="3561718" y="5729901"/>
            <a:ext cx="46405" cy="60921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6" name="Freeform 1196"/>
          <p:cNvSpPr/>
          <p:nvPr/>
        </p:nvSpPr>
        <p:spPr>
          <a:xfrm rot="0" flipH="0" flipV="0">
            <a:off x="3621954" y="5729901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7" name="Freeform 1197"/>
          <p:cNvSpPr/>
          <p:nvPr/>
        </p:nvSpPr>
        <p:spPr>
          <a:xfrm rot="0" flipH="0" flipV="0">
            <a:off x="3683105" y="5729901"/>
            <a:ext cx="46177" cy="60921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8" name="Freeform 1198"/>
          <p:cNvSpPr/>
          <p:nvPr/>
        </p:nvSpPr>
        <p:spPr>
          <a:xfrm rot="0" flipH="0" flipV="0">
            <a:off x="3740141" y="5731273"/>
            <a:ext cx="62407" cy="73266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9" name="Freeform 1199"/>
          <p:cNvSpPr/>
          <p:nvPr/>
        </p:nvSpPr>
        <p:spPr>
          <a:xfrm rot="0" flipH="0" flipV="0">
            <a:off x="3813064" y="5729901"/>
            <a:ext cx="46520" cy="60921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0" name="Freeform 1200"/>
          <p:cNvSpPr/>
          <p:nvPr/>
        </p:nvSpPr>
        <p:spPr>
          <a:xfrm rot="0" flipH="0" flipV="0">
            <a:off x="3878557" y="5731273"/>
            <a:ext cx="46634" cy="58178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1" name="Freeform 1201"/>
          <p:cNvSpPr/>
          <p:nvPr/>
        </p:nvSpPr>
        <p:spPr>
          <a:xfrm rot="0" flipH="0" flipV="0">
            <a:off x="3944852" y="5731273"/>
            <a:ext cx="47777" cy="58178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2" name="Freeform 1202"/>
          <p:cNvSpPr/>
          <p:nvPr/>
        </p:nvSpPr>
        <p:spPr>
          <a:xfrm rot="0" flipH="0" flipV="0">
            <a:off x="4009660" y="5729901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3" name="Freeform 1203"/>
          <p:cNvSpPr/>
          <p:nvPr/>
        </p:nvSpPr>
        <p:spPr>
          <a:xfrm rot="0" flipH="0" flipV="0">
            <a:off x="4073325" y="5731273"/>
            <a:ext cx="57607" cy="58178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4" name="Freeform 1204"/>
          <p:cNvSpPr/>
          <p:nvPr/>
        </p:nvSpPr>
        <p:spPr>
          <a:xfrm rot="0" flipH="0" flipV="0">
            <a:off x="4179967" y="5731273"/>
            <a:ext cx="46062" cy="58178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5" name="Freeform 1205"/>
          <p:cNvSpPr/>
          <p:nvPr/>
        </p:nvSpPr>
        <p:spPr>
          <a:xfrm rot="0" flipH="0" flipV="0">
            <a:off x="4243060" y="5729901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6" name="Freeform 1206"/>
          <p:cNvSpPr/>
          <p:nvPr/>
        </p:nvSpPr>
        <p:spPr>
          <a:xfrm rot="0" flipH="0" flipV="0">
            <a:off x="4300324" y="5731273"/>
            <a:ext cx="47548" cy="58178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7" name="Freeform 1207"/>
          <p:cNvSpPr/>
          <p:nvPr/>
        </p:nvSpPr>
        <p:spPr>
          <a:xfrm rot="0" flipH="0" flipV="0">
            <a:off x="4356903" y="5729901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8" name="Freeform 1208"/>
          <p:cNvSpPr/>
          <p:nvPr/>
        </p:nvSpPr>
        <p:spPr>
          <a:xfrm rot="0" flipH="0" flipV="0">
            <a:off x="4421025" y="5731273"/>
            <a:ext cx="44462" cy="58178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9" name="Freeform 1209"/>
          <p:cNvSpPr/>
          <p:nvPr/>
        </p:nvSpPr>
        <p:spPr>
          <a:xfrm rot="0" flipH="0" flipV="0">
            <a:off x="4474861" y="5729901"/>
            <a:ext cx="46520" cy="60921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0" name="Freeform 1210"/>
          <p:cNvSpPr/>
          <p:nvPr/>
        </p:nvSpPr>
        <p:spPr>
          <a:xfrm rot="0" flipH="0" flipV="0">
            <a:off x="4538069" y="5750818"/>
            <a:ext cx="34747" cy="5715"/>
          </a:xfrm>
          <a:custGeom>
            <a:pathLst>
              <a:path w="3860800" h="635000">
                <a:moveTo>
                  <a:pt x="0" y="635000"/>
                </a:moveTo>
                <a:lnTo>
                  <a:pt x="3860800" y="635000"/>
                </a:lnTo>
                <a:lnTo>
                  <a:pt x="386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1" name="Freeform 1211"/>
          <p:cNvSpPr/>
          <p:nvPr/>
        </p:nvSpPr>
        <p:spPr>
          <a:xfrm rot="0" flipH="0" flipV="0">
            <a:off x="4587446" y="5729901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2" name="Freeform 1212"/>
          <p:cNvSpPr/>
          <p:nvPr/>
        </p:nvSpPr>
        <p:spPr>
          <a:xfrm rot="0" flipH="0" flipV="0">
            <a:off x="4649854" y="5708870"/>
            <a:ext cx="47091" cy="81953"/>
          </a:xfrm>
          <a:custGeom>
            <a:pathLst>
              <a:path w="5232400" h="9105900">
                <a:moveTo>
                  <a:pt x="2616200" y="9105900"/>
                </a:moveTo>
                <a:cubicBezTo>
                  <a:pt x="4305300" y="9105900"/>
                  <a:pt x="5232400" y="8115300"/>
                  <a:pt x="5232400" y="6705600"/>
                </a:cubicBezTo>
                <a:lnTo>
                  <a:pt x="5232400" y="5562600"/>
                </a:lnTo>
                <a:cubicBezTo>
                  <a:pt x="5232400" y="4089400"/>
                  <a:pt x="4356100" y="3175000"/>
                  <a:pt x="2946400" y="3175000"/>
                </a:cubicBezTo>
                <a:cubicBezTo>
                  <a:pt x="1917700" y="3175000"/>
                  <a:pt x="1104900" y="3759200"/>
                  <a:pt x="635000" y="4318000"/>
                </a:cubicBezTo>
                <a:lnTo>
                  <a:pt x="635000" y="4165600"/>
                </a:lnTo>
                <a:cubicBezTo>
                  <a:pt x="635000" y="2857500"/>
                  <a:pt x="1104900" y="2184400"/>
                  <a:pt x="2286000" y="1841500"/>
                </a:cubicBezTo>
                <a:lnTo>
                  <a:pt x="3606800" y="1460500"/>
                </a:lnTo>
                <a:cubicBezTo>
                  <a:pt x="4597400" y="1168400"/>
                  <a:pt x="4940300" y="876300"/>
                  <a:pt x="4940300" y="76200"/>
                </a:cubicBezTo>
                <a:lnTo>
                  <a:pt x="4940300" y="0"/>
                </a:lnTo>
                <a:lnTo>
                  <a:pt x="4254500" y="0"/>
                </a:lnTo>
                <a:lnTo>
                  <a:pt x="4254500" y="76200"/>
                </a:lnTo>
                <a:cubicBezTo>
                  <a:pt x="4254500" y="368300"/>
                  <a:pt x="4127500" y="635000"/>
                  <a:pt x="3479800" y="825500"/>
                </a:cubicBezTo>
                <a:lnTo>
                  <a:pt x="2006600" y="1257300"/>
                </a:lnTo>
                <a:cubicBezTo>
                  <a:pt x="520700" y="1701800"/>
                  <a:pt x="0" y="2679700"/>
                  <a:pt x="0" y="4330700"/>
                </a:cubicBezTo>
                <a:lnTo>
                  <a:pt x="0" y="6718300"/>
                </a:lnTo>
                <a:cubicBezTo>
                  <a:pt x="0" y="8128000"/>
                  <a:pt x="939800" y="9105900"/>
                  <a:pt x="2616200" y="9105900"/>
                </a:cubicBezTo>
                <a:close/>
                <a:moveTo>
                  <a:pt x="2616200" y="8470900"/>
                </a:moveTo>
                <a:cubicBezTo>
                  <a:pt x="1358900" y="8470900"/>
                  <a:pt x="685800" y="7708900"/>
                  <a:pt x="685800" y="6680200"/>
                </a:cubicBezTo>
                <a:lnTo>
                  <a:pt x="685800" y="4978400"/>
                </a:lnTo>
                <a:cubicBezTo>
                  <a:pt x="1193800" y="4406900"/>
                  <a:pt x="1955800" y="3810000"/>
                  <a:pt x="2819400" y="3810000"/>
                </a:cubicBezTo>
                <a:cubicBezTo>
                  <a:pt x="3937000" y="3810000"/>
                  <a:pt x="4546600" y="4572000"/>
                  <a:pt x="4546600" y="5613400"/>
                </a:cubicBezTo>
                <a:lnTo>
                  <a:pt x="4546600" y="6680200"/>
                </a:lnTo>
                <a:cubicBezTo>
                  <a:pt x="4546600" y="7683500"/>
                  <a:pt x="3924300" y="8470900"/>
                  <a:pt x="2616200" y="84709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3" name="Freeform 1213"/>
          <p:cNvSpPr/>
          <p:nvPr/>
        </p:nvSpPr>
        <p:spPr>
          <a:xfrm rot="0" flipH="0" flipV="0">
            <a:off x="4713977" y="5729901"/>
            <a:ext cx="47091" cy="77838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4" name="Freeform 1214"/>
          <p:cNvSpPr/>
          <p:nvPr/>
        </p:nvSpPr>
        <p:spPr>
          <a:xfrm rot="0" flipH="0" flipV="0">
            <a:off x="4775013" y="5729901"/>
            <a:ext cx="46520" cy="60921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5" name="Freeform 1215"/>
          <p:cNvSpPr/>
          <p:nvPr/>
        </p:nvSpPr>
        <p:spPr>
          <a:xfrm rot="0" flipH="0" flipV="0">
            <a:off x="4837535" y="5729901"/>
            <a:ext cx="46177" cy="60921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6" name="Freeform 1216"/>
          <p:cNvSpPr/>
          <p:nvPr/>
        </p:nvSpPr>
        <p:spPr>
          <a:xfrm rot="0" flipH="0" flipV="0">
            <a:off x="4900400" y="5731273"/>
            <a:ext cx="54749" cy="73266"/>
          </a:xfrm>
          <a:custGeom>
            <a:pathLst>
              <a:path w="6083300" h="8140700">
                <a:moveTo>
                  <a:pt x="5397500" y="8140700"/>
                </a:moveTo>
                <a:lnTo>
                  <a:pt x="6083300" y="8140700"/>
                </a:lnTo>
                <a:lnTo>
                  <a:pt x="6083300" y="5854700"/>
                </a:lnTo>
                <a:lnTo>
                  <a:pt x="5092700" y="5854700"/>
                </a:lnTo>
                <a:lnTo>
                  <a:pt x="5092700" y="0"/>
                </a:lnTo>
                <a:lnTo>
                  <a:pt x="4406900" y="0"/>
                </a:lnTo>
                <a:lnTo>
                  <a:pt x="44069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lnTo>
                  <a:pt x="0" y="6464300"/>
                </a:lnTo>
                <a:lnTo>
                  <a:pt x="5397500" y="64643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7" name="Freeform 1217"/>
          <p:cNvSpPr/>
          <p:nvPr/>
        </p:nvSpPr>
        <p:spPr>
          <a:xfrm rot="0" flipH="0" flipV="0">
            <a:off x="4965666" y="5729901"/>
            <a:ext cx="46520" cy="60921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8" name="Freeform 1218"/>
          <p:cNvSpPr/>
          <p:nvPr/>
        </p:nvSpPr>
        <p:spPr>
          <a:xfrm rot="0" flipH="0" flipV="0">
            <a:off x="5025101" y="5774707"/>
            <a:ext cx="14516" cy="25717"/>
          </a:xfrm>
          <a:custGeom>
            <a:pathLst>
              <a:path w="1612900" h="2857500">
                <a:moveTo>
                  <a:pt x="0" y="2857500"/>
                </a:moveTo>
                <a:lnTo>
                  <a:pt x="546100" y="2857500"/>
                </a:lnTo>
                <a:lnTo>
                  <a:pt x="1612900" y="330200"/>
                </a:lnTo>
                <a:lnTo>
                  <a:pt x="1612900" y="0"/>
                </a:lnTo>
                <a:lnTo>
                  <a:pt x="86360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9" name="Freeform 1219"/>
          <p:cNvSpPr/>
          <p:nvPr/>
        </p:nvSpPr>
        <p:spPr>
          <a:xfrm rot="0" flipH="0" flipV="0">
            <a:off x="5082251" y="5729901"/>
            <a:ext cx="46177" cy="60921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0" name="Freeform 1220"/>
          <p:cNvSpPr/>
          <p:nvPr/>
        </p:nvSpPr>
        <p:spPr>
          <a:xfrm rot="0" flipH="0" flipV="0">
            <a:off x="5141116" y="5729901"/>
            <a:ext cx="46520" cy="60921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1" name="Freeform 1221"/>
          <p:cNvSpPr/>
          <p:nvPr/>
        </p:nvSpPr>
        <p:spPr>
          <a:xfrm rot="0" flipH="0" flipV="0">
            <a:off x="5206610" y="5731273"/>
            <a:ext cx="46291" cy="58178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2" name="Freeform 1222"/>
          <p:cNvSpPr/>
          <p:nvPr/>
        </p:nvSpPr>
        <p:spPr>
          <a:xfrm rot="0" flipH="0" flipV="0">
            <a:off x="5266617" y="5729901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3" name="Freeform 1223"/>
          <p:cNvSpPr/>
          <p:nvPr/>
        </p:nvSpPr>
        <p:spPr>
          <a:xfrm rot="0" flipH="0" flipV="0">
            <a:off x="5330282" y="5729901"/>
            <a:ext cx="47091" cy="77838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4" name="Freeform 1224"/>
          <p:cNvSpPr/>
          <p:nvPr/>
        </p:nvSpPr>
        <p:spPr>
          <a:xfrm rot="0" flipH="0" flipV="0">
            <a:off x="5392690" y="5729901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5" name="Freeform 1225"/>
          <p:cNvSpPr/>
          <p:nvPr/>
        </p:nvSpPr>
        <p:spPr>
          <a:xfrm rot="0" flipH="0" flipV="0">
            <a:off x="5456355" y="5731273"/>
            <a:ext cx="46634" cy="58178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6" name="Freeform 1226"/>
          <p:cNvSpPr/>
          <p:nvPr/>
        </p:nvSpPr>
        <p:spPr>
          <a:xfrm rot="0" flipH="0" flipV="0">
            <a:off x="5522649" y="5731273"/>
            <a:ext cx="46634" cy="58178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7" name="Freeform 1227"/>
          <p:cNvSpPr/>
          <p:nvPr/>
        </p:nvSpPr>
        <p:spPr>
          <a:xfrm rot="0" flipH="0" flipV="0">
            <a:off x="5588943" y="5731273"/>
            <a:ext cx="62179" cy="58178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8" name="Freeform 1228"/>
          <p:cNvSpPr/>
          <p:nvPr/>
        </p:nvSpPr>
        <p:spPr>
          <a:xfrm rot="0" flipH="0" flipV="0">
            <a:off x="5670782" y="5731273"/>
            <a:ext cx="57607" cy="58178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9" name="Freeform 1229"/>
          <p:cNvSpPr/>
          <p:nvPr/>
        </p:nvSpPr>
        <p:spPr>
          <a:xfrm rot="0" flipH="0" flipV="0">
            <a:off x="5775709" y="5708870"/>
            <a:ext cx="72123" cy="98869"/>
          </a:xfrm>
          <a:custGeom>
            <a:pathLst>
              <a:path w="8013700" h="10985500">
                <a:moveTo>
                  <a:pt x="3657600" y="10985500"/>
                </a:moveTo>
                <a:lnTo>
                  <a:pt x="4343400" y="10985500"/>
                </a:lnTo>
                <a:lnTo>
                  <a:pt x="4343400" y="8242300"/>
                </a:lnTo>
                <a:cubicBezTo>
                  <a:pt x="4737100" y="8674100"/>
                  <a:pt x="5321300" y="9105900"/>
                  <a:pt x="6172200" y="9105900"/>
                </a:cubicBezTo>
                <a:cubicBezTo>
                  <a:pt x="7302500" y="9105900"/>
                  <a:pt x="8013700" y="8305800"/>
                  <a:pt x="8013700" y="7086600"/>
                </a:cubicBezTo>
                <a:lnTo>
                  <a:pt x="8013700" y="4368800"/>
                </a:lnTo>
                <a:cubicBezTo>
                  <a:pt x="8013700" y="3136900"/>
                  <a:pt x="7302500" y="2336800"/>
                  <a:pt x="6172200" y="2336800"/>
                </a:cubicBezTo>
                <a:cubicBezTo>
                  <a:pt x="5321300" y="2336800"/>
                  <a:pt x="4737100" y="2768600"/>
                  <a:pt x="4343400" y="3200400"/>
                </a:cubicBezTo>
                <a:lnTo>
                  <a:pt x="4343400" y="0"/>
                </a:lnTo>
                <a:lnTo>
                  <a:pt x="3657600" y="0"/>
                </a:lnTo>
                <a:lnTo>
                  <a:pt x="3657600" y="3200400"/>
                </a:lnTo>
                <a:cubicBezTo>
                  <a:pt x="3263900" y="2768600"/>
                  <a:pt x="2679700" y="2336800"/>
                  <a:pt x="1828800" y="2336800"/>
                </a:cubicBezTo>
                <a:cubicBezTo>
                  <a:pt x="698500" y="2336800"/>
                  <a:pt x="0" y="3136900"/>
                  <a:pt x="0" y="4368800"/>
                </a:cubicBezTo>
                <a:lnTo>
                  <a:pt x="0" y="7086600"/>
                </a:lnTo>
                <a:cubicBezTo>
                  <a:pt x="0" y="8305800"/>
                  <a:pt x="698500" y="9105900"/>
                  <a:pt x="1828800" y="9105900"/>
                </a:cubicBezTo>
                <a:cubicBezTo>
                  <a:pt x="2679700" y="9105900"/>
                  <a:pt x="3263900" y="8674100"/>
                  <a:pt x="3657600" y="8242300"/>
                </a:cubicBezTo>
                <a:close/>
                <a:moveTo>
                  <a:pt x="2044700" y="8470900"/>
                </a:moveTo>
                <a:cubicBezTo>
                  <a:pt x="1168400" y="8470900"/>
                  <a:pt x="685800" y="7848600"/>
                  <a:pt x="685800" y="6997700"/>
                </a:cubicBezTo>
                <a:lnTo>
                  <a:pt x="685800" y="4445000"/>
                </a:lnTo>
                <a:cubicBezTo>
                  <a:pt x="685800" y="3594100"/>
                  <a:pt x="1168400" y="2971800"/>
                  <a:pt x="2044700" y="2971800"/>
                </a:cubicBezTo>
                <a:cubicBezTo>
                  <a:pt x="2755900" y="2971800"/>
                  <a:pt x="3263900" y="3441700"/>
                  <a:pt x="3657600" y="3860800"/>
                </a:cubicBezTo>
                <a:lnTo>
                  <a:pt x="3657600" y="7581900"/>
                </a:lnTo>
                <a:cubicBezTo>
                  <a:pt x="3263900" y="8001000"/>
                  <a:pt x="2755900" y="8470900"/>
                  <a:pt x="2044700" y="8470900"/>
                </a:cubicBezTo>
                <a:close/>
                <a:moveTo>
                  <a:pt x="5956300" y="8470900"/>
                </a:moveTo>
                <a:cubicBezTo>
                  <a:pt x="5245100" y="8470900"/>
                  <a:pt x="4737100" y="8001000"/>
                  <a:pt x="4343400" y="7581900"/>
                </a:cubicBezTo>
                <a:lnTo>
                  <a:pt x="4343400" y="3860800"/>
                </a:lnTo>
                <a:cubicBezTo>
                  <a:pt x="4737100" y="3441700"/>
                  <a:pt x="5245100" y="2971800"/>
                  <a:pt x="5956300" y="2971800"/>
                </a:cubicBezTo>
                <a:cubicBezTo>
                  <a:pt x="6832600" y="2971800"/>
                  <a:pt x="7327900" y="3594100"/>
                  <a:pt x="7327900" y="4445000"/>
                </a:cubicBezTo>
                <a:lnTo>
                  <a:pt x="7327900" y="6997700"/>
                </a:lnTo>
                <a:cubicBezTo>
                  <a:pt x="7327900" y="7848600"/>
                  <a:pt x="6832600" y="8470900"/>
                  <a:pt x="5956300" y="84709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0" name="Freeform 1230"/>
          <p:cNvSpPr/>
          <p:nvPr/>
        </p:nvSpPr>
        <p:spPr>
          <a:xfrm rot="0" flipH="0" flipV="0">
            <a:off x="5863149" y="5729901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1" name="Freeform 1231"/>
          <p:cNvSpPr/>
          <p:nvPr/>
        </p:nvSpPr>
        <p:spPr>
          <a:xfrm rot="0" flipH="0" flipV="0">
            <a:off x="5920985" y="5731273"/>
            <a:ext cx="62407" cy="73266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2" name="Freeform 1232"/>
          <p:cNvSpPr/>
          <p:nvPr/>
        </p:nvSpPr>
        <p:spPr>
          <a:xfrm rot="0" flipH="0" flipV="0">
            <a:off x="5995280" y="5729901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3" name="Freeform 1233"/>
          <p:cNvSpPr/>
          <p:nvPr/>
        </p:nvSpPr>
        <p:spPr>
          <a:xfrm rot="0" flipH="0" flipV="0">
            <a:off x="6058945" y="5729901"/>
            <a:ext cx="47091" cy="77838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4" name="Freeform 1234"/>
          <p:cNvSpPr/>
          <p:nvPr/>
        </p:nvSpPr>
        <p:spPr>
          <a:xfrm rot="0" flipH="0" flipV="0">
            <a:off x="6119981" y="5729901"/>
            <a:ext cx="46520" cy="60921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5" name="Freeform 1235"/>
          <p:cNvSpPr/>
          <p:nvPr/>
        </p:nvSpPr>
        <p:spPr>
          <a:xfrm rot="0" flipH="0" flipV="0">
            <a:off x="6178388" y="5731273"/>
            <a:ext cx="52578" cy="58178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6" name="Freeform 1236"/>
          <p:cNvSpPr/>
          <p:nvPr/>
        </p:nvSpPr>
        <p:spPr>
          <a:xfrm rot="0" flipH="0" flipV="0">
            <a:off x="6250626" y="5731273"/>
            <a:ext cx="46062" cy="58178"/>
          </a:xfrm>
          <a:custGeom>
            <a:pathLst>
              <a:path w="5118100" h="6464300">
                <a:moveTo>
                  <a:pt x="0" y="6464300"/>
                </a:moveTo>
                <a:lnTo>
                  <a:pt x="3149600" y="6464300"/>
                </a:lnTo>
                <a:cubicBezTo>
                  <a:pt x="4330700" y="6464300"/>
                  <a:pt x="5118100" y="5715000"/>
                  <a:pt x="5118100" y="4419600"/>
                </a:cubicBezTo>
                <a:cubicBezTo>
                  <a:pt x="5118100" y="3111500"/>
                  <a:pt x="4330700" y="2349500"/>
                  <a:pt x="3149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997200" y="2959100"/>
                </a:lnTo>
                <a:cubicBezTo>
                  <a:pt x="3860800" y="2959100"/>
                  <a:pt x="4432300" y="3505200"/>
                  <a:pt x="4432300" y="4419600"/>
                </a:cubicBezTo>
                <a:cubicBezTo>
                  <a:pt x="4432300" y="5308600"/>
                  <a:pt x="3860800" y="5854700"/>
                  <a:pt x="2984500" y="5854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7" name="Freeform 1237"/>
          <p:cNvSpPr/>
          <p:nvPr/>
        </p:nvSpPr>
        <p:spPr>
          <a:xfrm rot="0" flipH="0" flipV="0">
            <a:off x="6310519" y="5731273"/>
            <a:ext cx="46634" cy="58178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8" name="Freeform 1238"/>
          <p:cNvSpPr/>
          <p:nvPr/>
        </p:nvSpPr>
        <p:spPr>
          <a:xfrm rot="0" flipH="0" flipV="0">
            <a:off x="6376813" y="5731273"/>
            <a:ext cx="62179" cy="58178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9" name="Freeform 1239"/>
          <p:cNvSpPr/>
          <p:nvPr/>
        </p:nvSpPr>
        <p:spPr>
          <a:xfrm rot="0" flipH="0" flipV="0">
            <a:off x="6458652" y="5731273"/>
            <a:ext cx="57607" cy="58178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0" name="Freeform 1240"/>
          <p:cNvSpPr/>
          <p:nvPr/>
        </p:nvSpPr>
        <p:spPr>
          <a:xfrm rot="0" flipH="0" flipV="0">
            <a:off x="6565294" y="5731273"/>
            <a:ext cx="47777" cy="58178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1" name="Freeform 1241"/>
          <p:cNvSpPr/>
          <p:nvPr/>
        </p:nvSpPr>
        <p:spPr>
          <a:xfrm rot="0" flipH="0" flipV="0">
            <a:off x="6625644" y="5731273"/>
            <a:ext cx="52578" cy="58178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2" name="Freeform 1242"/>
          <p:cNvSpPr/>
          <p:nvPr/>
        </p:nvSpPr>
        <p:spPr>
          <a:xfrm rot="0" flipH="0" flipV="0">
            <a:off x="6697882" y="5731273"/>
            <a:ext cx="47777" cy="58178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3" name="Freeform 1243"/>
          <p:cNvSpPr/>
          <p:nvPr/>
        </p:nvSpPr>
        <p:spPr>
          <a:xfrm rot="0" flipH="0" flipV="0">
            <a:off x="6794693" y="5729901"/>
            <a:ext cx="47091" cy="77838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4" name="Freeform 1244"/>
          <p:cNvSpPr/>
          <p:nvPr/>
        </p:nvSpPr>
        <p:spPr>
          <a:xfrm rot="0" flipH="0" flipV="0">
            <a:off x="6857102" y="5729901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5" name="Freeform 1245"/>
          <p:cNvSpPr/>
          <p:nvPr/>
        </p:nvSpPr>
        <p:spPr>
          <a:xfrm rot="0" flipH="0" flipV="0">
            <a:off x="6920766" y="5731273"/>
            <a:ext cx="37033" cy="58178"/>
          </a:xfrm>
          <a:custGeom>
            <a:pathLst>
              <a:path w="4114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114800" y="609600"/>
                </a:lnTo>
                <a:lnTo>
                  <a:pt x="411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6" name="Freeform 1246"/>
          <p:cNvSpPr/>
          <p:nvPr/>
        </p:nvSpPr>
        <p:spPr>
          <a:xfrm rot="0" flipH="0" flipV="0">
            <a:off x="6972887" y="5731273"/>
            <a:ext cx="47777" cy="58178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7" name="Freeform 1247"/>
          <p:cNvSpPr/>
          <p:nvPr/>
        </p:nvSpPr>
        <p:spPr>
          <a:xfrm rot="0" flipH="0" flipV="0">
            <a:off x="7037695" y="5729901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8" name="Freeform 1248"/>
          <p:cNvSpPr/>
          <p:nvPr/>
        </p:nvSpPr>
        <p:spPr>
          <a:xfrm rot="0" flipH="0" flipV="0">
            <a:off x="7101818" y="5731273"/>
            <a:ext cx="46634" cy="58178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9" name="Freeform 1249"/>
          <p:cNvSpPr/>
          <p:nvPr/>
        </p:nvSpPr>
        <p:spPr>
          <a:xfrm rot="0" flipH="0" flipV="0">
            <a:off x="7164111" y="5729901"/>
            <a:ext cx="46520" cy="60921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0" name="Freeform 1250"/>
          <p:cNvSpPr/>
          <p:nvPr/>
        </p:nvSpPr>
        <p:spPr>
          <a:xfrm rot="0" flipH="0" flipV="0">
            <a:off x="7222518" y="5731273"/>
            <a:ext cx="52578" cy="58178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1" name="Freeform 1251"/>
          <p:cNvSpPr/>
          <p:nvPr/>
        </p:nvSpPr>
        <p:spPr>
          <a:xfrm rot="0" flipH="0" flipV="0">
            <a:off x="7294756" y="5731273"/>
            <a:ext cx="46062" cy="58178"/>
          </a:xfrm>
          <a:custGeom>
            <a:pathLst>
              <a:path w="5118100" h="6464300">
                <a:moveTo>
                  <a:pt x="0" y="6464300"/>
                </a:moveTo>
                <a:lnTo>
                  <a:pt x="3149600" y="6464300"/>
                </a:lnTo>
                <a:cubicBezTo>
                  <a:pt x="4330700" y="6464300"/>
                  <a:pt x="5118100" y="5715000"/>
                  <a:pt x="5118100" y="4419600"/>
                </a:cubicBezTo>
                <a:cubicBezTo>
                  <a:pt x="5118100" y="3111500"/>
                  <a:pt x="4330700" y="2349500"/>
                  <a:pt x="3149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997200" y="2959100"/>
                </a:lnTo>
                <a:cubicBezTo>
                  <a:pt x="3860800" y="2959100"/>
                  <a:pt x="4432300" y="3505200"/>
                  <a:pt x="4432300" y="4419600"/>
                </a:cubicBezTo>
                <a:cubicBezTo>
                  <a:pt x="4432300" y="5308600"/>
                  <a:pt x="3860800" y="5854700"/>
                  <a:pt x="2984500" y="5854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2" name="Freeform 1252"/>
          <p:cNvSpPr/>
          <p:nvPr/>
        </p:nvSpPr>
        <p:spPr>
          <a:xfrm rot="0" flipH="0" flipV="0">
            <a:off x="7354649" y="5731273"/>
            <a:ext cx="46634" cy="58178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3" name="Freeform 1253"/>
          <p:cNvSpPr/>
          <p:nvPr/>
        </p:nvSpPr>
        <p:spPr>
          <a:xfrm rot="0" flipH="0" flipV="0">
            <a:off x="7420944" y="5731273"/>
            <a:ext cx="62179" cy="58178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4" name="Freeform 1254"/>
          <p:cNvSpPr/>
          <p:nvPr/>
        </p:nvSpPr>
        <p:spPr>
          <a:xfrm rot="0" flipH="0" flipV="0">
            <a:off x="7502782" y="5731273"/>
            <a:ext cx="57607" cy="58178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5" name="Freeform 1255"/>
          <p:cNvSpPr/>
          <p:nvPr/>
        </p:nvSpPr>
        <p:spPr>
          <a:xfrm rot="0" flipH="0" flipV="0">
            <a:off x="7609424" y="5731273"/>
            <a:ext cx="54749" cy="73266"/>
          </a:xfrm>
          <a:custGeom>
            <a:pathLst>
              <a:path w="6083300" h="8140700">
                <a:moveTo>
                  <a:pt x="5397500" y="8140700"/>
                </a:moveTo>
                <a:lnTo>
                  <a:pt x="6083300" y="8140700"/>
                </a:lnTo>
                <a:lnTo>
                  <a:pt x="6083300" y="5854700"/>
                </a:lnTo>
                <a:lnTo>
                  <a:pt x="5092700" y="5854700"/>
                </a:lnTo>
                <a:lnTo>
                  <a:pt x="5092700" y="0"/>
                </a:lnTo>
                <a:lnTo>
                  <a:pt x="4406900" y="0"/>
                </a:lnTo>
                <a:lnTo>
                  <a:pt x="44069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lnTo>
                  <a:pt x="0" y="6464300"/>
                </a:lnTo>
                <a:lnTo>
                  <a:pt x="5397500" y="64643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6" name="Freeform 1256"/>
          <p:cNvSpPr/>
          <p:nvPr/>
        </p:nvSpPr>
        <p:spPr>
          <a:xfrm rot="0" flipH="0" flipV="0">
            <a:off x="7676061" y="5729901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7" name="Freeform 1257"/>
          <p:cNvSpPr/>
          <p:nvPr/>
        </p:nvSpPr>
        <p:spPr>
          <a:xfrm rot="0" flipH="0" flipV="0">
            <a:off x="7739726" y="5731273"/>
            <a:ext cx="46634" cy="58178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8" name="Freeform 1258"/>
          <p:cNvSpPr/>
          <p:nvPr/>
        </p:nvSpPr>
        <p:spPr>
          <a:xfrm rot="0" flipH="0" flipV="0">
            <a:off x="7799162" y="5731273"/>
            <a:ext cx="47548" cy="58178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9" name="Freeform 1259"/>
          <p:cNvSpPr/>
          <p:nvPr/>
        </p:nvSpPr>
        <p:spPr>
          <a:xfrm rot="0" flipH="0" flipV="0">
            <a:off x="7859513" y="5729901"/>
            <a:ext cx="47091" cy="77838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0" name="Freeform 1260"/>
          <p:cNvSpPr/>
          <p:nvPr/>
        </p:nvSpPr>
        <p:spPr>
          <a:xfrm rot="0" flipH="0" flipV="0">
            <a:off x="7921920" y="5729901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1" name="Freeform 1261"/>
          <p:cNvSpPr/>
          <p:nvPr/>
        </p:nvSpPr>
        <p:spPr>
          <a:xfrm rot="0" flipH="0" flipV="0">
            <a:off x="7986042" y="5731273"/>
            <a:ext cx="57607" cy="58178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2" name="Freeform 1262"/>
          <p:cNvSpPr/>
          <p:nvPr/>
        </p:nvSpPr>
        <p:spPr>
          <a:xfrm rot="0" flipH="0" flipV="0">
            <a:off x="8092685" y="5731273"/>
            <a:ext cx="44462" cy="58178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3" name="Freeform 1263"/>
          <p:cNvSpPr/>
          <p:nvPr/>
        </p:nvSpPr>
        <p:spPr>
          <a:xfrm rot="0" flipH="0" flipV="0">
            <a:off x="8147903" y="5729901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4" name="Freeform 1264"/>
          <p:cNvSpPr/>
          <p:nvPr/>
        </p:nvSpPr>
        <p:spPr>
          <a:xfrm rot="0" flipH="0" flipV="0">
            <a:off x="8212025" y="5731273"/>
            <a:ext cx="57607" cy="58178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5" name="Freeform 1265"/>
          <p:cNvSpPr/>
          <p:nvPr/>
        </p:nvSpPr>
        <p:spPr>
          <a:xfrm rot="0" flipH="0" flipV="0">
            <a:off x="8289292" y="5731273"/>
            <a:ext cx="46062" cy="58178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6" name="Freeform 1266"/>
          <p:cNvSpPr/>
          <p:nvPr/>
        </p:nvSpPr>
        <p:spPr>
          <a:xfrm rot="0" flipH="0" flipV="0">
            <a:off x="8352386" y="5729901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7" name="Freeform 1267"/>
          <p:cNvSpPr/>
          <p:nvPr/>
        </p:nvSpPr>
        <p:spPr>
          <a:xfrm rot="0" flipH="0" flipV="0">
            <a:off x="8409192" y="5731273"/>
            <a:ext cx="47548" cy="58178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8" name="Freeform 1268"/>
          <p:cNvSpPr/>
          <p:nvPr/>
        </p:nvSpPr>
        <p:spPr>
          <a:xfrm rot="0" flipH="0" flipV="0">
            <a:off x="8465771" y="5729901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9" name="Freeform 1269"/>
          <p:cNvSpPr/>
          <p:nvPr/>
        </p:nvSpPr>
        <p:spPr>
          <a:xfrm rot="0" flipH="0" flipV="0">
            <a:off x="8529436" y="5731273"/>
            <a:ext cx="46634" cy="58178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0" name="Freeform 1270"/>
          <p:cNvSpPr/>
          <p:nvPr/>
        </p:nvSpPr>
        <p:spPr>
          <a:xfrm rot="0" flipH="0" flipV="0">
            <a:off x="8595731" y="5731273"/>
            <a:ext cx="54749" cy="73266"/>
          </a:xfrm>
          <a:custGeom>
            <a:pathLst>
              <a:path w="6083300" h="8140700">
                <a:moveTo>
                  <a:pt x="5397500" y="8140700"/>
                </a:moveTo>
                <a:lnTo>
                  <a:pt x="6083300" y="8140700"/>
                </a:lnTo>
                <a:lnTo>
                  <a:pt x="6083300" y="5854700"/>
                </a:lnTo>
                <a:lnTo>
                  <a:pt x="5092700" y="5854700"/>
                </a:lnTo>
                <a:lnTo>
                  <a:pt x="5092700" y="0"/>
                </a:lnTo>
                <a:lnTo>
                  <a:pt x="4406900" y="0"/>
                </a:lnTo>
                <a:lnTo>
                  <a:pt x="44069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lnTo>
                  <a:pt x="0" y="6464300"/>
                </a:lnTo>
                <a:lnTo>
                  <a:pt x="5397500" y="64643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1" name="Freeform 1271"/>
          <p:cNvSpPr/>
          <p:nvPr/>
        </p:nvSpPr>
        <p:spPr>
          <a:xfrm rot="0" flipH="0" flipV="0">
            <a:off x="8664996" y="5731273"/>
            <a:ext cx="47777" cy="58178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2" name="Freeform 1272"/>
          <p:cNvSpPr/>
          <p:nvPr/>
        </p:nvSpPr>
        <p:spPr>
          <a:xfrm rot="0" flipH="0" flipV="0">
            <a:off x="8732433" y="5731273"/>
            <a:ext cx="47777" cy="58178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3" name="Freeform 1273"/>
          <p:cNvSpPr/>
          <p:nvPr/>
        </p:nvSpPr>
        <p:spPr>
          <a:xfrm rot="0" flipH="0" flipV="0">
            <a:off x="8799069" y="5774707"/>
            <a:ext cx="6629" cy="14744"/>
          </a:xfrm>
          <a:custGeom>
            <a:pathLst>
              <a:path w="736600" h="1638300">
                <a:moveTo>
                  <a:pt x="0" y="1638300"/>
                </a:moveTo>
                <a:lnTo>
                  <a:pt x="736600" y="16383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4" name="Rectangle 1274"/>
          <p:cNvSpPr/>
          <p:nvPr/>
        </p:nvSpPr>
        <p:spPr>
          <a:xfrm rot="0" flipH="0" flipV="0">
            <a:off x="285341" y="5752780"/>
            <a:ext cx="9216000" cy="201831"/>
          </a:xfrm>
          <a:prstGeom prst="rect">
            <a:avLst/>
          </a:prstGeom>
        </p:spPr>
      </p:sp>
      <p:sp>
        <p:nvSpPr>
          <p:cNvPr id="1275" name="Freeform 1275"/>
          <p:cNvSpPr/>
          <p:nvPr/>
        </p:nvSpPr>
        <p:spPr>
          <a:xfrm rot="0" flipH="0" flipV="0">
            <a:off x="289939" y="5840901"/>
            <a:ext cx="29919" cy="48644"/>
          </a:xfrm>
          <a:custGeom>
            <a:pathLst>
              <a:path w="5702300" h="9271000">
                <a:moveTo>
                  <a:pt x="2870200" y="9271000"/>
                </a:moveTo>
                <a:cubicBezTo>
                  <a:pt x="4643437" y="9271000"/>
                  <a:pt x="5702300" y="8267700"/>
                  <a:pt x="5702300" y="6604000"/>
                </a:cubicBezTo>
                <a:cubicBezTo>
                  <a:pt x="5702300" y="5422900"/>
                  <a:pt x="4965700" y="4635500"/>
                  <a:pt x="4076700" y="4406900"/>
                </a:cubicBezTo>
                <a:cubicBezTo>
                  <a:pt x="4864100" y="4140200"/>
                  <a:pt x="5486400" y="3479800"/>
                  <a:pt x="5486400" y="2374900"/>
                </a:cubicBezTo>
                <a:cubicBezTo>
                  <a:pt x="5486400" y="1079500"/>
                  <a:pt x="4557117" y="0"/>
                  <a:pt x="2889448" y="0"/>
                </a:cubicBezTo>
                <a:cubicBezTo>
                  <a:pt x="1259879" y="0"/>
                  <a:pt x="190500" y="990600"/>
                  <a:pt x="190500" y="2781300"/>
                </a:cubicBezTo>
                <a:lnTo>
                  <a:pt x="850900" y="2781300"/>
                </a:lnTo>
                <a:cubicBezTo>
                  <a:pt x="850900" y="1422400"/>
                  <a:pt x="1602581" y="635000"/>
                  <a:pt x="2889448" y="635000"/>
                </a:cubicBezTo>
                <a:cubicBezTo>
                  <a:pt x="4189015" y="635000"/>
                  <a:pt x="4813300" y="1511300"/>
                  <a:pt x="4813300" y="2425700"/>
                </a:cubicBezTo>
                <a:cubicBezTo>
                  <a:pt x="4813300" y="3479800"/>
                  <a:pt x="4127500" y="4140200"/>
                  <a:pt x="3060700" y="4140200"/>
                </a:cubicBezTo>
                <a:lnTo>
                  <a:pt x="2311400" y="4140200"/>
                </a:lnTo>
                <a:lnTo>
                  <a:pt x="2311400" y="4737100"/>
                </a:lnTo>
                <a:lnTo>
                  <a:pt x="3086100" y="4737100"/>
                </a:lnTo>
                <a:cubicBezTo>
                  <a:pt x="4279900" y="4737100"/>
                  <a:pt x="5016500" y="5473700"/>
                  <a:pt x="5016500" y="6565900"/>
                </a:cubicBezTo>
                <a:cubicBezTo>
                  <a:pt x="5016500" y="7835900"/>
                  <a:pt x="4249935" y="8636000"/>
                  <a:pt x="2883098" y="8636000"/>
                </a:cubicBezTo>
                <a:cubicBezTo>
                  <a:pt x="1490662" y="8636000"/>
                  <a:pt x="660400" y="7810500"/>
                  <a:pt x="660400" y="6527800"/>
                </a:cubicBezTo>
                <a:lnTo>
                  <a:pt x="0" y="6527800"/>
                </a:lnTo>
                <a:cubicBezTo>
                  <a:pt x="0" y="8242300"/>
                  <a:pt x="1135260" y="9271000"/>
                  <a:pt x="2870200" y="92710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6" name="Freeform 1276"/>
          <p:cNvSpPr/>
          <p:nvPr/>
        </p:nvSpPr>
        <p:spPr>
          <a:xfrm rot="0" flipH="0" flipV="0">
            <a:off x="353352" y="5846599"/>
            <a:ext cx="57264" cy="8001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7" name="Freeform 1277"/>
          <p:cNvSpPr/>
          <p:nvPr/>
        </p:nvSpPr>
        <p:spPr>
          <a:xfrm rot="0" flipH="0" flipV="0">
            <a:off x="427418" y="5867059"/>
            <a:ext cx="46520" cy="60921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8" name="Freeform 1278"/>
          <p:cNvSpPr/>
          <p:nvPr/>
        </p:nvSpPr>
        <p:spPr>
          <a:xfrm rot="0" flipH="0" flipV="0">
            <a:off x="492912" y="5868430"/>
            <a:ext cx="54749" cy="73266"/>
          </a:xfrm>
          <a:custGeom>
            <a:pathLst>
              <a:path w="6083300" h="8140700">
                <a:moveTo>
                  <a:pt x="5397500" y="8140700"/>
                </a:moveTo>
                <a:lnTo>
                  <a:pt x="6083300" y="8140700"/>
                </a:lnTo>
                <a:lnTo>
                  <a:pt x="6083300" y="5854700"/>
                </a:lnTo>
                <a:lnTo>
                  <a:pt x="5092700" y="5854700"/>
                </a:lnTo>
                <a:lnTo>
                  <a:pt x="5092700" y="0"/>
                </a:lnTo>
                <a:lnTo>
                  <a:pt x="4406900" y="0"/>
                </a:lnTo>
                <a:lnTo>
                  <a:pt x="44069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lnTo>
                  <a:pt x="0" y="6464300"/>
                </a:lnTo>
                <a:lnTo>
                  <a:pt x="5397500" y="64643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9" name="Freeform 1279"/>
          <p:cNvSpPr/>
          <p:nvPr/>
        </p:nvSpPr>
        <p:spPr>
          <a:xfrm rot="0" flipH="0" flipV="0">
            <a:off x="562178" y="5868430"/>
            <a:ext cx="47777" cy="58178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0" name="Freeform 1280"/>
          <p:cNvSpPr/>
          <p:nvPr/>
        </p:nvSpPr>
        <p:spPr>
          <a:xfrm rot="0" flipH="0" flipV="0">
            <a:off x="626986" y="5867059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1" name="Freeform 1281"/>
          <p:cNvSpPr/>
          <p:nvPr/>
        </p:nvSpPr>
        <p:spPr>
          <a:xfrm rot="0" flipH="0" flipV="0">
            <a:off x="691108" y="5868430"/>
            <a:ext cx="46634" cy="58178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2" name="Freeform 1282"/>
          <p:cNvSpPr/>
          <p:nvPr/>
        </p:nvSpPr>
        <p:spPr>
          <a:xfrm rot="0" flipH="0" flipV="0">
            <a:off x="753402" y="5867059"/>
            <a:ext cx="46520" cy="60921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3" name="Freeform 1283"/>
          <p:cNvSpPr/>
          <p:nvPr/>
        </p:nvSpPr>
        <p:spPr>
          <a:xfrm rot="0" flipH="0" flipV="0">
            <a:off x="811809" y="5868430"/>
            <a:ext cx="52578" cy="58178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4" name="Freeform 1284"/>
          <p:cNvSpPr/>
          <p:nvPr/>
        </p:nvSpPr>
        <p:spPr>
          <a:xfrm rot="0" flipH="0" flipV="0">
            <a:off x="884046" y="5868430"/>
            <a:ext cx="46062" cy="58178"/>
          </a:xfrm>
          <a:custGeom>
            <a:pathLst>
              <a:path w="5118100" h="6464300">
                <a:moveTo>
                  <a:pt x="0" y="6464300"/>
                </a:moveTo>
                <a:lnTo>
                  <a:pt x="3149600" y="6464300"/>
                </a:lnTo>
                <a:cubicBezTo>
                  <a:pt x="4330700" y="6464300"/>
                  <a:pt x="5118100" y="5715000"/>
                  <a:pt x="5118100" y="4419600"/>
                </a:cubicBezTo>
                <a:cubicBezTo>
                  <a:pt x="5118100" y="3111500"/>
                  <a:pt x="4330700" y="2349500"/>
                  <a:pt x="3149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997200" y="2959100"/>
                </a:lnTo>
                <a:cubicBezTo>
                  <a:pt x="3860800" y="2959100"/>
                  <a:pt x="4432300" y="3505200"/>
                  <a:pt x="4432300" y="4419600"/>
                </a:cubicBezTo>
                <a:cubicBezTo>
                  <a:pt x="4432300" y="5308600"/>
                  <a:pt x="3860800" y="5854700"/>
                  <a:pt x="2984500" y="5854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5" name="Freeform 1285"/>
          <p:cNvSpPr/>
          <p:nvPr/>
        </p:nvSpPr>
        <p:spPr>
          <a:xfrm rot="0" flipH="0" flipV="0">
            <a:off x="943940" y="5868430"/>
            <a:ext cx="46634" cy="58178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6" name="Freeform 1286"/>
          <p:cNvSpPr/>
          <p:nvPr/>
        </p:nvSpPr>
        <p:spPr>
          <a:xfrm rot="0" flipH="0" flipV="0">
            <a:off x="1010234" y="5868430"/>
            <a:ext cx="62179" cy="58178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7" name="Freeform 1287"/>
          <p:cNvSpPr/>
          <p:nvPr/>
        </p:nvSpPr>
        <p:spPr>
          <a:xfrm rot="0" flipH="0" flipV="0">
            <a:off x="1092073" y="5844313"/>
            <a:ext cx="47777" cy="82296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8" name="Freeform 1288"/>
          <p:cNvSpPr/>
          <p:nvPr/>
        </p:nvSpPr>
        <p:spPr>
          <a:xfrm rot="0" flipH="0" flipV="0">
            <a:off x="1188885" y="5868430"/>
            <a:ext cx="46062" cy="58178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9" name="Freeform 1289"/>
          <p:cNvSpPr/>
          <p:nvPr/>
        </p:nvSpPr>
        <p:spPr>
          <a:xfrm rot="0" flipH="0" flipV="0">
            <a:off x="1254607" y="5867059"/>
            <a:ext cx="47091" cy="77838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0" name="Freeform 1290"/>
          <p:cNvSpPr/>
          <p:nvPr/>
        </p:nvSpPr>
        <p:spPr>
          <a:xfrm rot="0" flipH="0" flipV="0">
            <a:off x="1317015" y="5867059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1" name="Freeform 1291"/>
          <p:cNvSpPr/>
          <p:nvPr/>
        </p:nvSpPr>
        <p:spPr>
          <a:xfrm rot="0" flipH="0" flipV="0">
            <a:off x="1378508" y="5867059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2" name="Freeform 1292"/>
          <p:cNvSpPr/>
          <p:nvPr/>
        </p:nvSpPr>
        <p:spPr>
          <a:xfrm rot="0" flipH="0" flipV="0">
            <a:off x="1442173" y="5868430"/>
            <a:ext cx="44462" cy="58178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3" name="Freeform 1293"/>
          <p:cNvSpPr/>
          <p:nvPr/>
        </p:nvSpPr>
        <p:spPr>
          <a:xfrm rot="0" flipH="0" flipV="0">
            <a:off x="1494751" y="5868430"/>
            <a:ext cx="47548" cy="58178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4" name="Freeform 1294"/>
          <p:cNvSpPr/>
          <p:nvPr/>
        </p:nvSpPr>
        <p:spPr>
          <a:xfrm rot="0" flipH="0" flipV="0">
            <a:off x="1581036" y="5868430"/>
            <a:ext cx="46062" cy="58178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5" name="Freeform 1295"/>
          <p:cNvSpPr/>
          <p:nvPr/>
        </p:nvSpPr>
        <p:spPr>
          <a:xfrm rot="0" flipH="0" flipV="0">
            <a:off x="1646759" y="5867059"/>
            <a:ext cx="47091" cy="77838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6" name="Freeform 1296"/>
          <p:cNvSpPr/>
          <p:nvPr/>
        </p:nvSpPr>
        <p:spPr>
          <a:xfrm rot="0" flipH="0" flipV="0">
            <a:off x="1709167" y="5867059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7" name="Freeform 1297"/>
          <p:cNvSpPr/>
          <p:nvPr/>
        </p:nvSpPr>
        <p:spPr>
          <a:xfrm rot="0" flipH="0" flipV="0">
            <a:off x="1767002" y="5868430"/>
            <a:ext cx="62407" cy="73266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8" name="Freeform 1298"/>
          <p:cNvSpPr/>
          <p:nvPr/>
        </p:nvSpPr>
        <p:spPr>
          <a:xfrm rot="0" flipH="0" flipV="0">
            <a:off x="1837069" y="5868430"/>
            <a:ext cx="51320" cy="76466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9" name="Freeform 1299"/>
          <p:cNvSpPr/>
          <p:nvPr/>
        </p:nvSpPr>
        <p:spPr>
          <a:xfrm rot="0" flipH="0" flipV="0">
            <a:off x="1898333" y="5867059"/>
            <a:ext cx="46405" cy="60921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0" name="Freeform 1300"/>
          <p:cNvSpPr/>
          <p:nvPr/>
        </p:nvSpPr>
        <p:spPr>
          <a:xfrm rot="0" flipH="0" flipV="0">
            <a:off x="1961198" y="5868430"/>
            <a:ext cx="57607" cy="58178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1" name="Freeform 1301"/>
          <p:cNvSpPr/>
          <p:nvPr/>
        </p:nvSpPr>
        <p:spPr>
          <a:xfrm rot="0" flipH="0" flipV="0">
            <a:off x="2034465" y="5867059"/>
            <a:ext cx="46520" cy="60921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2" name="Freeform 1302"/>
          <p:cNvSpPr/>
          <p:nvPr/>
        </p:nvSpPr>
        <p:spPr>
          <a:xfrm rot="0" flipH="0" flipV="0">
            <a:off x="2093101" y="5868430"/>
            <a:ext cx="47548" cy="58178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3" name="Freeform 1303"/>
          <p:cNvSpPr/>
          <p:nvPr/>
        </p:nvSpPr>
        <p:spPr>
          <a:xfrm rot="0" flipH="0" flipV="0">
            <a:off x="2153451" y="5867059"/>
            <a:ext cx="47091" cy="77838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4" name="Freeform 1304"/>
          <p:cNvSpPr/>
          <p:nvPr/>
        </p:nvSpPr>
        <p:spPr>
          <a:xfrm rot="0" flipH="0" flipV="0">
            <a:off x="2218488" y="5868430"/>
            <a:ext cx="47777" cy="58178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5" name="Freeform 1305"/>
          <p:cNvSpPr/>
          <p:nvPr/>
        </p:nvSpPr>
        <p:spPr>
          <a:xfrm rot="0" flipH="0" flipV="0">
            <a:off x="2285925" y="5868430"/>
            <a:ext cx="46291" cy="58178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6" name="Freeform 1306"/>
          <p:cNvSpPr/>
          <p:nvPr/>
        </p:nvSpPr>
        <p:spPr>
          <a:xfrm rot="0" flipH="0" flipV="0">
            <a:off x="2344560" y="5867059"/>
            <a:ext cx="46520" cy="60921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7" name="Freeform 1307"/>
          <p:cNvSpPr/>
          <p:nvPr/>
        </p:nvSpPr>
        <p:spPr>
          <a:xfrm rot="0" flipH="0" flipV="0">
            <a:off x="2407426" y="5867059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8" name="Freeform 1308"/>
          <p:cNvSpPr/>
          <p:nvPr/>
        </p:nvSpPr>
        <p:spPr>
          <a:xfrm rot="0" flipH="0" flipV="0">
            <a:off x="2464233" y="5868430"/>
            <a:ext cx="47548" cy="58178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9" name="Freeform 1309"/>
          <p:cNvSpPr/>
          <p:nvPr/>
        </p:nvSpPr>
        <p:spPr>
          <a:xfrm rot="0" flipH="0" flipV="0">
            <a:off x="2550518" y="5868430"/>
            <a:ext cx="46062" cy="58178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0" name="Freeform 1310"/>
          <p:cNvSpPr/>
          <p:nvPr/>
        </p:nvSpPr>
        <p:spPr>
          <a:xfrm rot="0" flipH="0" flipV="0">
            <a:off x="2616240" y="5867059"/>
            <a:ext cx="47091" cy="77838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1" name="Freeform 1311"/>
          <p:cNvSpPr/>
          <p:nvPr/>
        </p:nvSpPr>
        <p:spPr>
          <a:xfrm rot="0" flipH="0" flipV="0">
            <a:off x="2681277" y="5868430"/>
            <a:ext cx="47777" cy="58178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2" name="Freeform 1312"/>
          <p:cNvSpPr/>
          <p:nvPr/>
        </p:nvSpPr>
        <p:spPr>
          <a:xfrm rot="0" flipH="0" flipV="0">
            <a:off x="2748714" y="5867059"/>
            <a:ext cx="47091" cy="77838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3" name="Freeform 1313"/>
          <p:cNvSpPr/>
          <p:nvPr/>
        </p:nvSpPr>
        <p:spPr>
          <a:xfrm rot="0" flipH="0" flipV="0">
            <a:off x="2811122" y="5867059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4" name="Freeform 1314"/>
          <p:cNvSpPr/>
          <p:nvPr/>
        </p:nvSpPr>
        <p:spPr>
          <a:xfrm rot="0" flipH="0" flipV="0">
            <a:off x="2872615" y="5867059"/>
            <a:ext cx="46405" cy="60921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5" name="Freeform 1315"/>
          <p:cNvSpPr/>
          <p:nvPr/>
        </p:nvSpPr>
        <p:spPr>
          <a:xfrm rot="0" flipH="0" flipV="0">
            <a:off x="2928622" y="5868430"/>
            <a:ext cx="47548" cy="58178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6" name="Freeform 1316"/>
          <p:cNvSpPr/>
          <p:nvPr/>
        </p:nvSpPr>
        <p:spPr>
          <a:xfrm rot="0" flipH="0" flipV="0">
            <a:off x="3014907" y="5868430"/>
            <a:ext cx="44462" cy="58178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7" name="Freeform 1317"/>
          <p:cNvSpPr/>
          <p:nvPr/>
        </p:nvSpPr>
        <p:spPr>
          <a:xfrm rot="0" flipH="0" flipV="0">
            <a:off x="3102004" y="5846028"/>
            <a:ext cx="47091" cy="81953"/>
          </a:xfrm>
          <a:custGeom>
            <a:pathLst>
              <a:path w="5232400" h="9105900">
                <a:moveTo>
                  <a:pt x="2616200" y="9105900"/>
                </a:moveTo>
                <a:cubicBezTo>
                  <a:pt x="4305300" y="9105900"/>
                  <a:pt x="5232400" y="8115300"/>
                  <a:pt x="5232400" y="6705600"/>
                </a:cubicBezTo>
                <a:lnTo>
                  <a:pt x="5232400" y="5562600"/>
                </a:lnTo>
                <a:cubicBezTo>
                  <a:pt x="5232400" y="4089400"/>
                  <a:pt x="4356100" y="3175000"/>
                  <a:pt x="2946400" y="3175000"/>
                </a:cubicBezTo>
                <a:cubicBezTo>
                  <a:pt x="1917700" y="3175000"/>
                  <a:pt x="1104900" y="3759200"/>
                  <a:pt x="635000" y="4318000"/>
                </a:cubicBezTo>
                <a:lnTo>
                  <a:pt x="635000" y="4165600"/>
                </a:lnTo>
                <a:cubicBezTo>
                  <a:pt x="635000" y="2857500"/>
                  <a:pt x="1104900" y="2184400"/>
                  <a:pt x="2286000" y="1841500"/>
                </a:cubicBezTo>
                <a:lnTo>
                  <a:pt x="3606800" y="1460500"/>
                </a:lnTo>
                <a:cubicBezTo>
                  <a:pt x="4597400" y="1168400"/>
                  <a:pt x="4940300" y="876300"/>
                  <a:pt x="4940300" y="76200"/>
                </a:cubicBezTo>
                <a:lnTo>
                  <a:pt x="4940300" y="0"/>
                </a:lnTo>
                <a:lnTo>
                  <a:pt x="4254500" y="0"/>
                </a:lnTo>
                <a:lnTo>
                  <a:pt x="4254500" y="76200"/>
                </a:lnTo>
                <a:cubicBezTo>
                  <a:pt x="4254500" y="368300"/>
                  <a:pt x="4127500" y="635000"/>
                  <a:pt x="3479800" y="825500"/>
                </a:cubicBezTo>
                <a:lnTo>
                  <a:pt x="2006600" y="1257300"/>
                </a:lnTo>
                <a:cubicBezTo>
                  <a:pt x="520700" y="1701800"/>
                  <a:pt x="0" y="2679700"/>
                  <a:pt x="0" y="4330700"/>
                </a:cubicBezTo>
                <a:lnTo>
                  <a:pt x="0" y="6718300"/>
                </a:lnTo>
                <a:cubicBezTo>
                  <a:pt x="0" y="8128000"/>
                  <a:pt x="939800" y="9105900"/>
                  <a:pt x="2616200" y="9105900"/>
                </a:cubicBezTo>
                <a:close/>
                <a:moveTo>
                  <a:pt x="2616200" y="8470900"/>
                </a:moveTo>
                <a:cubicBezTo>
                  <a:pt x="1358900" y="8470900"/>
                  <a:pt x="685800" y="7708900"/>
                  <a:pt x="685800" y="6680200"/>
                </a:cubicBezTo>
                <a:lnTo>
                  <a:pt x="685800" y="4978400"/>
                </a:lnTo>
                <a:cubicBezTo>
                  <a:pt x="1193800" y="4406900"/>
                  <a:pt x="1955800" y="3810000"/>
                  <a:pt x="2819400" y="3810000"/>
                </a:cubicBezTo>
                <a:cubicBezTo>
                  <a:pt x="3937000" y="3810000"/>
                  <a:pt x="4546600" y="4572000"/>
                  <a:pt x="4546600" y="5613400"/>
                </a:cubicBezTo>
                <a:lnTo>
                  <a:pt x="4546600" y="6680200"/>
                </a:lnTo>
                <a:cubicBezTo>
                  <a:pt x="4546600" y="7683500"/>
                  <a:pt x="3924300" y="8470900"/>
                  <a:pt x="2616200" y="84709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8" name="Freeform 1318"/>
          <p:cNvSpPr/>
          <p:nvPr/>
        </p:nvSpPr>
        <p:spPr>
          <a:xfrm rot="0" flipH="0" flipV="0">
            <a:off x="3162125" y="5867059"/>
            <a:ext cx="46520" cy="60921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9" name="Freeform 1319"/>
          <p:cNvSpPr/>
          <p:nvPr/>
        </p:nvSpPr>
        <p:spPr>
          <a:xfrm rot="0" flipH="0" flipV="0">
            <a:off x="3224648" y="5867059"/>
            <a:ext cx="46177" cy="60921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0" name="Freeform 1320"/>
          <p:cNvSpPr/>
          <p:nvPr/>
        </p:nvSpPr>
        <p:spPr>
          <a:xfrm rot="0" flipH="0" flipV="0">
            <a:off x="3284884" y="5867059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1" name="Freeform 1321"/>
          <p:cNvSpPr/>
          <p:nvPr/>
        </p:nvSpPr>
        <p:spPr>
          <a:xfrm rot="0" flipH="0" flipV="0">
            <a:off x="3349006" y="5868430"/>
            <a:ext cx="46291" cy="58178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2" name="Freeform 1322"/>
          <p:cNvSpPr/>
          <p:nvPr/>
        </p:nvSpPr>
        <p:spPr>
          <a:xfrm rot="0" flipH="0" flipV="0">
            <a:off x="3409014" y="5867059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3" name="Freeform 1323"/>
          <p:cNvSpPr/>
          <p:nvPr/>
        </p:nvSpPr>
        <p:spPr>
          <a:xfrm rot="0" flipH="0" flipV="0">
            <a:off x="3473136" y="5868430"/>
            <a:ext cx="57607" cy="58178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4" name="Freeform 1324"/>
          <p:cNvSpPr/>
          <p:nvPr/>
        </p:nvSpPr>
        <p:spPr>
          <a:xfrm rot="0" flipH="0" flipV="0">
            <a:off x="3543544" y="5868430"/>
            <a:ext cx="51320" cy="76466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5" name="Freeform 1325"/>
          <p:cNvSpPr/>
          <p:nvPr/>
        </p:nvSpPr>
        <p:spPr>
          <a:xfrm rot="0" flipH="0" flipV="0">
            <a:off x="3636813" y="5868430"/>
            <a:ext cx="37033" cy="58178"/>
          </a:xfrm>
          <a:custGeom>
            <a:pathLst>
              <a:path w="4114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114800" y="609600"/>
                </a:lnTo>
                <a:lnTo>
                  <a:pt x="411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6" name="Freeform 1326"/>
          <p:cNvSpPr/>
          <p:nvPr/>
        </p:nvSpPr>
        <p:spPr>
          <a:xfrm rot="0" flipH="0" flipV="0">
            <a:off x="3684008" y="5867059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7" name="Freeform 1327"/>
          <p:cNvSpPr/>
          <p:nvPr/>
        </p:nvSpPr>
        <p:spPr>
          <a:xfrm rot="0" flipH="0" flipV="0">
            <a:off x="3742301" y="5868430"/>
            <a:ext cx="62407" cy="73266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8" name="Freeform 1328"/>
          <p:cNvSpPr/>
          <p:nvPr/>
        </p:nvSpPr>
        <p:spPr>
          <a:xfrm rot="0" flipH="0" flipV="0">
            <a:off x="3812367" y="5868430"/>
            <a:ext cx="51320" cy="76466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9" name="Freeform 1329"/>
          <p:cNvSpPr/>
          <p:nvPr/>
        </p:nvSpPr>
        <p:spPr>
          <a:xfrm rot="0" flipH="0" flipV="0">
            <a:off x="3905636" y="5868430"/>
            <a:ext cx="46634" cy="58178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0" name="Freeform 1330"/>
          <p:cNvSpPr/>
          <p:nvPr/>
        </p:nvSpPr>
        <p:spPr>
          <a:xfrm rot="0" flipH="0" flipV="0">
            <a:off x="3969300" y="5867059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1" name="Freeform 1331"/>
          <p:cNvSpPr/>
          <p:nvPr/>
        </p:nvSpPr>
        <p:spPr>
          <a:xfrm rot="0" flipH="0" flipV="0">
            <a:off x="4062341" y="5868430"/>
            <a:ext cx="57607" cy="58178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2" name="Freeform 1332"/>
          <p:cNvSpPr/>
          <p:nvPr/>
        </p:nvSpPr>
        <p:spPr>
          <a:xfrm rot="0" flipH="0" flipV="0">
            <a:off x="4136979" y="5867059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3" name="Freeform 1333"/>
          <p:cNvSpPr/>
          <p:nvPr/>
        </p:nvSpPr>
        <p:spPr>
          <a:xfrm rot="0" flipH="0" flipV="0">
            <a:off x="4200644" y="5868430"/>
            <a:ext cx="46634" cy="58178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4" name="Freeform 1334"/>
          <p:cNvSpPr/>
          <p:nvPr/>
        </p:nvSpPr>
        <p:spPr>
          <a:xfrm rot="0" flipH="0" flipV="0">
            <a:off x="4264309" y="5867059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5" name="Freeform 1335"/>
          <p:cNvSpPr/>
          <p:nvPr/>
        </p:nvSpPr>
        <p:spPr>
          <a:xfrm rot="0" flipH="0" flipV="0">
            <a:off x="4325345" y="5867059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6" name="Freeform 1336"/>
          <p:cNvSpPr/>
          <p:nvPr/>
        </p:nvSpPr>
        <p:spPr>
          <a:xfrm rot="0" flipH="0" flipV="0">
            <a:off x="4420328" y="5846599"/>
            <a:ext cx="45034" cy="80010"/>
          </a:xfrm>
          <a:custGeom>
            <a:pathLst>
              <a:path w="5003800" h="8890000">
                <a:moveTo>
                  <a:pt x="0" y="8890000"/>
                </a:moveTo>
                <a:lnTo>
                  <a:pt x="5003800" y="8890000"/>
                </a:lnTo>
                <a:lnTo>
                  <a:pt x="5003800" y="8255000"/>
                </a:lnTo>
                <a:lnTo>
                  <a:pt x="2844800" y="8255000"/>
                </a:lnTo>
                <a:lnTo>
                  <a:pt x="2844800" y="0"/>
                </a:lnTo>
                <a:lnTo>
                  <a:pt x="2159000" y="0"/>
                </a:lnTo>
                <a:lnTo>
                  <a:pt x="838200" y="419100"/>
                </a:lnTo>
                <a:lnTo>
                  <a:pt x="838200" y="774700"/>
                </a:lnTo>
                <a:lnTo>
                  <a:pt x="2159000" y="774700"/>
                </a:lnTo>
                <a:lnTo>
                  <a:pt x="2159000" y="8255000"/>
                </a:lnTo>
                <a:lnTo>
                  <a:pt x="0" y="82550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7" name="Freeform 1337"/>
          <p:cNvSpPr/>
          <p:nvPr/>
        </p:nvSpPr>
        <p:spPr>
          <a:xfrm rot="0" flipH="0" flipV="0">
            <a:off x="4485822" y="5844885"/>
            <a:ext cx="50863" cy="83439"/>
          </a:xfrm>
          <a:custGeom>
            <a:pathLst>
              <a:path w="5651500" h="9271000">
                <a:moveTo>
                  <a:pt x="2819400" y="9271000"/>
                </a:moveTo>
                <a:cubicBezTo>
                  <a:pt x="4546600" y="9271000"/>
                  <a:pt x="5651500" y="8229600"/>
                  <a:pt x="5651500" y="6438900"/>
                </a:cubicBezTo>
                <a:lnTo>
                  <a:pt x="5651500" y="2832100"/>
                </a:lnTo>
                <a:cubicBezTo>
                  <a:pt x="5651500" y="1041400"/>
                  <a:pt x="4546600" y="0"/>
                  <a:pt x="2819400" y="0"/>
                </a:cubicBezTo>
                <a:cubicBezTo>
                  <a:pt x="1092200" y="0"/>
                  <a:pt x="0" y="1041400"/>
                  <a:pt x="0" y="2832100"/>
                </a:cubicBezTo>
                <a:lnTo>
                  <a:pt x="0" y="6438900"/>
                </a:lnTo>
                <a:cubicBezTo>
                  <a:pt x="0" y="8229600"/>
                  <a:pt x="1092200" y="9271000"/>
                  <a:pt x="2819400" y="9271000"/>
                </a:cubicBezTo>
                <a:close/>
                <a:moveTo>
                  <a:pt x="685800" y="6477000"/>
                </a:moveTo>
                <a:lnTo>
                  <a:pt x="685800" y="2806700"/>
                </a:lnTo>
                <a:cubicBezTo>
                  <a:pt x="685800" y="1498600"/>
                  <a:pt x="1473200" y="635000"/>
                  <a:pt x="2819400" y="635000"/>
                </a:cubicBezTo>
                <a:cubicBezTo>
                  <a:pt x="3492500" y="635000"/>
                  <a:pt x="4025900" y="850900"/>
                  <a:pt x="4394200" y="1231900"/>
                </a:cubicBezTo>
                <a:lnTo>
                  <a:pt x="876300" y="7480300"/>
                </a:lnTo>
                <a:cubicBezTo>
                  <a:pt x="749300" y="7188200"/>
                  <a:pt x="685800" y="6858000"/>
                  <a:pt x="685800" y="6477000"/>
                </a:cubicBezTo>
                <a:close/>
                <a:moveTo>
                  <a:pt x="2819400" y="8636000"/>
                </a:moveTo>
                <a:cubicBezTo>
                  <a:pt x="2159000" y="8636000"/>
                  <a:pt x="1638300" y="8432800"/>
                  <a:pt x="1270000" y="8064500"/>
                </a:cubicBezTo>
                <a:lnTo>
                  <a:pt x="4787900" y="1854200"/>
                </a:lnTo>
                <a:cubicBezTo>
                  <a:pt x="4902200" y="2133600"/>
                  <a:pt x="4965700" y="2463800"/>
                  <a:pt x="4965700" y="2806700"/>
                </a:cubicBezTo>
                <a:lnTo>
                  <a:pt x="4965700" y="6477000"/>
                </a:lnTo>
                <a:cubicBezTo>
                  <a:pt x="4965700" y="7772400"/>
                  <a:pt x="4165600" y="8636000"/>
                  <a:pt x="2819400" y="86360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8" name="Freeform 1338"/>
          <p:cNvSpPr/>
          <p:nvPr/>
        </p:nvSpPr>
        <p:spPr>
          <a:xfrm rot="0" flipH="0" flipV="0">
            <a:off x="4580120" y="5844885"/>
            <a:ext cx="76809" cy="83439"/>
          </a:xfrm>
          <a:custGeom>
            <a:pathLst>
              <a:path w="8534400" h="9271000">
                <a:moveTo>
                  <a:pt x="1854200" y="4076700"/>
                </a:moveTo>
                <a:cubicBezTo>
                  <a:pt x="1041400" y="4076700"/>
                  <a:pt x="609600" y="3556000"/>
                  <a:pt x="609600" y="2870200"/>
                </a:cubicBezTo>
                <a:lnTo>
                  <a:pt x="609600" y="1752600"/>
                </a:lnTo>
                <a:cubicBezTo>
                  <a:pt x="609600" y="1066800"/>
                  <a:pt x="1041400" y="546100"/>
                  <a:pt x="1854200" y="546100"/>
                </a:cubicBezTo>
                <a:cubicBezTo>
                  <a:pt x="2692400" y="546100"/>
                  <a:pt x="3098800" y="1079500"/>
                  <a:pt x="3098800" y="1752600"/>
                </a:cubicBezTo>
                <a:lnTo>
                  <a:pt x="3098800" y="2870200"/>
                </a:lnTo>
                <a:cubicBezTo>
                  <a:pt x="3098800" y="3530600"/>
                  <a:pt x="2692400" y="4076700"/>
                  <a:pt x="1854200" y="4076700"/>
                </a:cubicBezTo>
                <a:close/>
                <a:moveTo>
                  <a:pt x="1854200" y="4622800"/>
                </a:moveTo>
                <a:cubicBezTo>
                  <a:pt x="3060700" y="4622800"/>
                  <a:pt x="3708400" y="3911600"/>
                  <a:pt x="3708400" y="2819400"/>
                </a:cubicBezTo>
                <a:lnTo>
                  <a:pt x="3708400" y="1803400"/>
                </a:lnTo>
                <a:cubicBezTo>
                  <a:pt x="3708400" y="711200"/>
                  <a:pt x="3060700" y="0"/>
                  <a:pt x="1854200" y="0"/>
                </a:cubicBezTo>
                <a:cubicBezTo>
                  <a:pt x="660400" y="0"/>
                  <a:pt x="0" y="711200"/>
                  <a:pt x="0" y="1803400"/>
                </a:cubicBezTo>
                <a:lnTo>
                  <a:pt x="0" y="2819400"/>
                </a:lnTo>
                <a:cubicBezTo>
                  <a:pt x="0" y="3911600"/>
                  <a:pt x="660400" y="4622800"/>
                  <a:pt x="1854200" y="4622800"/>
                </a:cubicBezTo>
                <a:close/>
                <a:moveTo>
                  <a:pt x="1460500" y="9080500"/>
                </a:moveTo>
                <a:lnTo>
                  <a:pt x="2044700" y="9080500"/>
                </a:lnTo>
                <a:lnTo>
                  <a:pt x="7048500" y="444500"/>
                </a:lnTo>
                <a:lnTo>
                  <a:pt x="7048500" y="190500"/>
                </a:lnTo>
                <a:lnTo>
                  <a:pt x="6451600" y="190500"/>
                </a:lnTo>
                <a:lnTo>
                  <a:pt x="1460500" y="8826500"/>
                </a:lnTo>
                <a:close/>
                <a:moveTo>
                  <a:pt x="6667500" y="8724900"/>
                </a:moveTo>
                <a:cubicBezTo>
                  <a:pt x="5867400" y="8724900"/>
                  <a:pt x="5422900" y="8204200"/>
                  <a:pt x="5422900" y="7518400"/>
                </a:cubicBezTo>
                <a:lnTo>
                  <a:pt x="5422900" y="6400800"/>
                </a:lnTo>
                <a:cubicBezTo>
                  <a:pt x="5422900" y="5715000"/>
                  <a:pt x="5867400" y="5194300"/>
                  <a:pt x="6667500" y="5194300"/>
                </a:cubicBezTo>
                <a:cubicBezTo>
                  <a:pt x="7505700" y="5194300"/>
                  <a:pt x="7924800" y="5727700"/>
                  <a:pt x="7924800" y="6400800"/>
                </a:cubicBezTo>
                <a:lnTo>
                  <a:pt x="7924800" y="7518400"/>
                </a:lnTo>
                <a:cubicBezTo>
                  <a:pt x="7924800" y="8178800"/>
                  <a:pt x="7505700" y="8724900"/>
                  <a:pt x="6667500" y="8724900"/>
                </a:cubicBezTo>
                <a:close/>
                <a:moveTo>
                  <a:pt x="6667500" y="9271000"/>
                </a:moveTo>
                <a:cubicBezTo>
                  <a:pt x="7874000" y="9271000"/>
                  <a:pt x="8534400" y="8559800"/>
                  <a:pt x="8534400" y="7467600"/>
                </a:cubicBezTo>
                <a:lnTo>
                  <a:pt x="8534400" y="6451600"/>
                </a:lnTo>
                <a:cubicBezTo>
                  <a:pt x="8534400" y="5359400"/>
                  <a:pt x="7874000" y="4648200"/>
                  <a:pt x="6667500" y="4648200"/>
                </a:cubicBezTo>
                <a:cubicBezTo>
                  <a:pt x="5473700" y="4648200"/>
                  <a:pt x="4813300" y="5359400"/>
                  <a:pt x="4813300" y="6451600"/>
                </a:cubicBezTo>
                <a:lnTo>
                  <a:pt x="4813300" y="7467600"/>
                </a:lnTo>
                <a:cubicBezTo>
                  <a:pt x="4813300" y="8559800"/>
                  <a:pt x="5473700" y="9271000"/>
                  <a:pt x="6667500" y="92710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9" name="Freeform 1339"/>
          <p:cNvSpPr/>
          <p:nvPr/>
        </p:nvSpPr>
        <p:spPr>
          <a:xfrm rot="0" flipH="0" flipV="0">
            <a:off x="4665845" y="5911864"/>
            <a:ext cx="14516" cy="25717"/>
          </a:xfrm>
          <a:custGeom>
            <a:pathLst>
              <a:path w="1612900" h="2857500">
                <a:moveTo>
                  <a:pt x="0" y="2857500"/>
                </a:moveTo>
                <a:lnTo>
                  <a:pt x="546100" y="2857500"/>
                </a:lnTo>
                <a:lnTo>
                  <a:pt x="1612900" y="330200"/>
                </a:lnTo>
                <a:lnTo>
                  <a:pt x="1612900" y="0"/>
                </a:lnTo>
                <a:lnTo>
                  <a:pt x="86360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0" name="Freeform 1340"/>
          <p:cNvSpPr/>
          <p:nvPr/>
        </p:nvSpPr>
        <p:spPr>
          <a:xfrm rot="0" flipH="0" flipV="0">
            <a:off x="4727909" y="5846599"/>
            <a:ext cx="45034" cy="80010"/>
          </a:xfrm>
          <a:custGeom>
            <a:pathLst>
              <a:path w="5003800" h="8890000">
                <a:moveTo>
                  <a:pt x="0" y="8890000"/>
                </a:moveTo>
                <a:lnTo>
                  <a:pt x="5003800" y="8890000"/>
                </a:lnTo>
                <a:lnTo>
                  <a:pt x="5003800" y="8255000"/>
                </a:lnTo>
                <a:lnTo>
                  <a:pt x="2844800" y="8255000"/>
                </a:lnTo>
                <a:lnTo>
                  <a:pt x="2844800" y="0"/>
                </a:lnTo>
                <a:lnTo>
                  <a:pt x="2159000" y="0"/>
                </a:lnTo>
                <a:lnTo>
                  <a:pt x="838200" y="419100"/>
                </a:lnTo>
                <a:lnTo>
                  <a:pt x="838200" y="774700"/>
                </a:lnTo>
                <a:lnTo>
                  <a:pt x="2159000" y="774700"/>
                </a:lnTo>
                <a:lnTo>
                  <a:pt x="2159000" y="8255000"/>
                </a:lnTo>
                <a:lnTo>
                  <a:pt x="0" y="82550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1" name="Freeform 1341"/>
          <p:cNvSpPr/>
          <p:nvPr/>
        </p:nvSpPr>
        <p:spPr>
          <a:xfrm rot="0" flipH="0" flipV="0">
            <a:off x="4793175" y="5846599"/>
            <a:ext cx="50977" cy="81724"/>
          </a:xfrm>
          <a:custGeom>
            <a:pathLst>
              <a:path w="5664200" h="9080500">
                <a:moveTo>
                  <a:pt x="2857500" y="9080500"/>
                </a:moveTo>
                <a:cubicBezTo>
                  <a:pt x="4610100" y="9080500"/>
                  <a:pt x="5664200" y="7899400"/>
                  <a:pt x="5664200" y="6045200"/>
                </a:cubicBezTo>
                <a:cubicBezTo>
                  <a:pt x="5664200" y="4013200"/>
                  <a:pt x="4508500" y="3124200"/>
                  <a:pt x="3009900" y="3124200"/>
                </a:cubicBezTo>
                <a:cubicBezTo>
                  <a:pt x="2209800" y="3124200"/>
                  <a:pt x="1574800" y="3416300"/>
                  <a:pt x="1104900" y="3835400"/>
                </a:cubicBezTo>
                <a:lnTo>
                  <a:pt x="1384300" y="635000"/>
                </a:lnTo>
                <a:lnTo>
                  <a:pt x="5156200" y="635000"/>
                </a:lnTo>
                <a:lnTo>
                  <a:pt x="5156200" y="0"/>
                </a:lnTo>
                <a:lnTo>
                  <a:pt x="812800" y="0"/>
                </a:lnTo>
                <a:lnTo>
                  <a:pt x="419100" y="4572000"/>
                </a:lnTo>
                <a:lnTo>
                  <a:pt x="1092200" y="4572000"/>
                </a:lnTo>
                <a:cubicBezTo>
                  <a:pt x="1460500" y="4114800"/>
                  <a:pt x="2082800" y="3721100"/>
                  <a:pt x="2908300" y="3721100"/>
                </a:cubicBezTo>
                <a:cubicBezTo>
                  <a:pt x="4140200" y="3721100"/>
                  <a:pt x="4978400" y="4521200"/>
                  <a:pt x="4978400" y="6057900"/>
                </a:cubicBezTo>
                <a:cubicBezTo>
                  <a:pt x="4978400" y="7480300"/>
                  <a:pt x="4254500" y="8445500"/>
                  <a:pt x="2870200" y="8445500"/>
                </a:cubicBezTo>
                <a:cubicBezTo>
                  <a:pt x="1689100" y="8445500"/>
                  <a:pt x="850900" y="7747000"/>
                  <a:pt x="685800" y="6591300"/>
                </a:cubicBezTo>
                <a:lnTo>
                  <a:pt x="0" y="6591300"/>
                </a:lnTo>
                <a:cubicBezTo>
                  <a:pt x="203200" y="8178800"/>
                  <a:pt x="1295400" y="9080500"/>
                  <a:pt x="2857500" y="90805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2" name="Freeform 1342"/>
          <p:cNvSpPr/>
          <p:nvPr/>
        </p:nvSpPr>
        <p:spPr>
          <a:xfrm rot="0" flipH="0" flipV="0">
            <a:off x="4887701" y="5844885"/>
            <a:ext cx="76809" cy="83439"/>
          </a:xfrm>
          <a:custGeom>
            <a:pathLst>
              <a:path w="8534400" h="9271000">
                <a:moveTo>
                  <a:pt x="1854200" y="4076700"/>
                </a:moveTo>
                <a:cubicBezTo>
                  <a:pt x="1041400" y="4076700"/>
                  <a:pt x="609600" y="3556000"/>
                  <a:pt x="609600" y="2870200"/>
                </a:cubicBezTo>
                <a:lnTo>
                  <a:pt x="609600" y="1752600"/>
                </a:lnTo>
                <a:cubicBezTo>
                  <a:pt x="609600" y="1066800"/>
                  <a:pt x="1041400" y="546100"/>
                  <a:pt x="1854200" y="546100"/>
                </a:cubicBezTo>
                <a:cubicBezTo>
                  <a:pt x="2692400" y="546100"/>
                  <a:pt x="3098800" y="1079500"/>
                  <a:pt x="3098800" y="1752600"/>
                </a:cubicBezTo>
                <a:lnTo>
                  <a:pt x="3098800" y="2870200"/>
                </a:lnTo>
                <a:cubicBezTo>
                  <a:pt x="3098800" y="3530600"/>
                  <a:pt x="2692400" y="4076700"/>
                  <a:pt x="1854200" y="4076700"/>
                </a:cubicBezTo>
                <a:close/>
                <a:moveTo>
                  <a:pt x="1854200" y="4622800"/>
                </a:moveTo>
                <a:cubicBezTo>
                  <a:pt x="3060700" y="4622800"/>
                  <a:pt x="3708400" y="3911600"/>
                  <a:pt x="3708400" y="2819400"/>
                </a:cubicBezTo>
                <a:lnTo>
                  <a:pt x="3708400" y="1803400"/>
                </a:lnTo>
                <a:cubicBezTo>
                  <a:pt x="3708400" y="711200"/>
                  <a:pt x="3060700" y="0"/>
                  <a:pt x="1854200" y="0"/>
                </a:cubicBezTo>
                <a:cubicBezTo>
                  <a:pt x="660400" y="0"/>
                  <a:pt x="0" y="711200"/>
                  <a:pt x="0" y="1803400"/>
                </a:cubicBezTo>
                <a:lnTo>
                  <a:pt x="0" y="2819400"/>
                </a:lnTo>
                <a:cubicBezTo>
                  <a:pt x="0" y="3911600"/>
                  <a:pt x="660400" y="4622800"/>
                  <a:pt x="1854200" y="4622800"/>
                </a:cubicBezTo>
                <a:close/>
                <a:moveTo>
                  <a:pt x="1460500" y="9080500"/>
                </a:moveTo>
                <a:lnTo>
                  <a:pt x="2044700" y="9080500"/>
                </a:lnTo>
                <a:lnTo>
                  <a:pt x="7048500" y="444500"/>
                </a:lnTo>
                <a:lnTo>
                  <a:pt x="7048500" y="190500"/>
                </a:lnTo>
                <a:lnTo>
                  <a:pt x="6451600" y="190500"/>
                </a:lnTo>
                <a:lnTo>
                  <a:pt x="1460500" y="8826500"/>
                </a:lnTo>
                <a:close/>
                <a:moveTo>
                  <a:pt x="6667500" y="8724900"/>
                </a:moveTo>
                <a:cubicBezTo>
                  <a:pt x="5867400" y="8724900"/>
                  <a:pt x="5422900" y="8204200"/>
                  <a:pt x="5422900" y="7518400"/>
                </a:cubicBezTo>
                <a:lnTo>
                  <a:pt x="5422900" y="6400800"/>
                </a:lnTo>
                <a:cubicBezTo>
                  <a:pt x="5422900" y="5715000"/>
                  <a:pt x="5867400" y="5194300"/>
                  <a:pt x="6667500" y="5194300"/>
                </a:cubicBezTo>
                <a:cubicBezTo>
                  <a:pt x="7505700" y="5194300"/>
                  <a:pt x="7924800" y="5727700"/>
                  <a:pt x="7924800" y="6400800"/>
                </a:cubicBezTo>
                <a:lnTo>
                  <a:pt x="7924800" y="7518400"/>
                </a:lnTo>
                <a:cubicBezTo>
                  <a:pt x="7924800" y="8178800"/>
                  <a:pt x="7505700" y="8724900"/>
                  <a:pt x="6667500" y="8724900"/>
                </a:cubicBezTo>
                <a:close/>
                <a:moveTo>
                  <a:pt x="6667500" y="9271000"/>
                </a:moveTo>
                <a:cubicBezTo>
                  <a:pt x="7874000" y="9271000"/>
                  <a:pt x="8534400" y="8559800"/>
                  <a:pt x="8534400" y="7467600"/>
                </a:cubicBezTo>
                <a:lnTo>
                  <a:pt x="8534400" y="6451600"/>
                </a:lnTo>
                <a:cubicBezTo>
                  <a:pt x="8534400" y="5359400"/>
                  <a:pt x="7874000" y="4648200"/>
                  <a:pt x="6667500" y="4648200"/>
                </a:cubicBezTo>
                <a:cubicBezTo>
                  <a:pt x="5473700" y="4648200"/>
                  <a:pt x="4813300" y="5359400"/>
                  <a:pt x="4813300" y="6451600"/>
                </a:cubicBezTo>
                <a:lnTo>
                  <a:pt x="4813300" y="7467600"/>
                </a:lnTo>
                <a:cubicBezTo>
                  <a:pt x="4813300" y="8559800"/>
                  <a:pt x="5473700" y="9271000"/>
                  <a:pt x="6667500" y="92710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3" name="Freeform 1343"/>
          <p:cNvSpPr/>
          <p:nvPr/>
        </p:nvSpPr>
        <p:spPr>
          <a:xfrm rot="0" flipH="0" flipV="0">
            <a:off x="5008859" y="5868430"/>
            <a:ext cx="47777" cy="58178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4" name="Freeform 1344"/>
          <p:cNvSpPr/>
          <p:nvPr/>
        </p:nvSpPr>
        <p:spPr>
          <a:xfrm rot="0" flipH="0" flipV="0">
            <a:off x="5103728" y="5844885"/>
            <a:ext cx="51320" cy="83439"/>
          </a:xfrm>
          <a:custGeom>
            <a:pathLst>
              <a:path w="5702300" h="9271000">
                <a:moveTo>
                  <a:pt x="2870200" y="9271000"/>
                </a:moveTo>
                <a:cubicBezTo>
                  <a:pt x="4643437" y="9271000"/>
                  <a:pt x="5702300" y="8267700"/>
                  <a:pt x="5702300" y="6604000"/>
                </a:cubicBezTo>
                <a:cubicBezTo>
                  <a:pt x="5702300" y="5422900"/>
                  <a:pt x="4965700" y="4635500"/>
                  <a:pt x="4076700" y="4406900"/>
                </a:cubicBezTo>
                <a:cubicBezTo>
                  <a:pt x="4864100" y="4140200"/>
                  <a:pt x="5486400" y="3479800"/>
                  <a:pt x="5486400" y="2374900"/>
                </a:cubicBezTo>
                <a:cubicBezTo>
                  <a:pt x="5486400" y="1079500"/>
                  <a:pt x="4557117" y="0"/>
                  <a:pt x="2889448" y="0"/>
                </a:cubicBezTo>
                <a:cubicBezTo>
                  <a:pt x="1259879" y="0"/>
                  <a:pt x="190500" y="990600"/>
                  <a:pt x="190500" y="2781300"/>
                </a:cubicBezTo>
                <a:lnTo>
                  <a:pt x="850900" y="2781300"/>
                </a:lnTo>
                <a:cubicBezTo>
                  <a:pt x="850900" y="1422400"/>
                  <a:pt x="1602581" y="635000"/>
                  <a:pt x="2889448" y="635000"/>
                </a:cubicBezTo>
                <a:cubicBezTo>
                  <a:pt x="4189015" y="635000"/>
                  <a:pt x="4813300" y="1511300"/>
                  <a:pt x="4813300" y="2425700"/>
                </a:cubicBezTo>
                <a:cubicBezTo>
                  <a:pt x="4813300" y="3479800"/>
                  <a:pt x="4127500" y="4140200"/>
                  <a:pt x="3060700" y="4140200"/>
                </a:cubicBezTo>
                <a:lnTo>
                  <a:pt x="2311400" y="4140200"/>
                </a:lnTo>
                <a:lnTo>
                  <a:pt x="2311400" y="4737100"/>
                </a:lnTo>
                <a:lnTo>
                  <a:pt x="3086100" y="4737100"/>
                </a:lnTo>
                <a:cubicBezTo>
                  <a:pt x="4279900" y="4737100"/>
                  <a:pt x="5016500" y="5473700"/>
                  <a:pt x="5016500" y="6565900"/>
                </a:cubicBezTo>
                <a:cubicBezTo>
                  <a:pt x="5016500" y="7835900"/>
                  <a:pt x="4249935" y="8636000"/>
                  <a:pt x="2883098" y="8636000"/>
                </a:cubicBezTo>
                <a:cubicBezTo>
                  <a:pt x="1490662" y="8636000"/>
                  <a:pt x="660400" y="7810500"/>
                  <a:pt x="660400" y="6527800"/>
                </a:cubicBezTo>
                <a:lnTo>
                  <a:pt x="0" y="6527800"/>
                </a:lnTo>
                <a:cubicBezTo>
                  <a:pt x="0" y="8242300"/>
                  <a:pt x="1135260" y="9271000"/>
                  <a:pt x="2870200" y="92710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5" name="Freeform 1345"/>
          <p:cNvSpPr/>
          <p:nvPr/>
        </p:nvSpPr>
        <p:spPr>
          <a:xfrm rot="0" flipH="0" flipV="0">
            <a:off x="5173108" y="5844885"/>
            <a:ext cx="50863" cy="83439"/>
          </a:xfrm>
          <a:custGeom>
            <a:pathLst>
              <a:path w="5651500" h="9271000">
                <a:moveTo>
                  <a:pt x="2819400" y="9271000"/>
                </a:moveTo>
                <a:cubicBezTo>
                  <a:pt x="4546600" y="9271000"/>
                  <a:pt x="5651500" y="8229600"/>
                  <a:pt x="5651500" y="6438900"/>
                </a:cubicBezTo>
                <a:lnTo>
                  <a:pt x="5651500" y="2832100"/>
                </a:lnTo>
                <a:cubicBezTo>
                  <a:pt x="5651500" y="1041400"/>
                  <a:pt x="4546600" y="0"/>
                  <a:pt x="2819400" y="0"/>
                </a:cubicBezTo>
                <a:cubicBezTo>
                  <a:pt x="1092200" y="0"/>
                  <a:pt x="0" y="1041400"/>
                  <a:pt x="0" y="2832100"/>
                </a:cubicBezTo>
                <a:lnTo>
                  <a:pt x="0" y="6438900"/>
                </a:lnTo>
                <a:cubicBezTo>
                  <a:pt x="0" y="8229600"/>
                  <a:pt x="1092200" y="9271000"/>
                  <a:pt x="2819400" y="9271000"/>
                </a:cubicBezTo>
                <a:close/>
                <a:moveTo>
                  <a:pt x="685800" y="6477000"/>
                </a:moveTo>
                <a:lnTo>
                  <a:pt x="685800" y="2806700"/>
                </a:lnTo>
                <a:cubicBezTo>
                  <a:pt x="685800" y="1498600"/>
                  <a:pt x="1473200" y="635000"/>
                  <a:pt x="2819400" y="635000"/>
                </a:cubicBezTo>
                <a:cubicBezTo>
                  <a:pt x="3492500" y="635000"/>
                  <a:pt x="4025900" y="850900"/>
                  <a:pt x="4394200" y="1231900"/>
                </a:cubicBezTo>
                <a:lnTo>
                  <a:pt x="876300" y="7480300"/>
                </a:lnTo>
                <a:cubicBezTo>
                  <a:pt x="749300" y="7188200"/>
                  <a:pt x="685800" y="6858000"/>
                  <a:pt x="685800" y="6477000"/>
                </a:cubicBezTo>
                <a:close/>
                <a:moveTo>
                  <a:pt x="2819400" y="8636000"/>
                </a:moveTo>
                <a:cubicBezTo>
                  <a:pt x="2159000" y="8636000"/>
                  <a:pt x="1638300" y="8432800"/>
                  <a:pt x="1270000" y="8064500"/>
                </a:cubicBezTo>
                <a:lnTo>
                  <a:pt x="4787900" y="1854200"/>
                </a:lnTo>
                <a:cubicBezTo>
                  <a:pt x="4902200" y="2133600"/>
                  <a:pt x="4965700" y="2463800"/>
                  <a:pt x="4965700" y="2806700"/>
                </a:cubicBezTo>
                <a:lnTo>
                  <a:pt x="4965700" y="6477000"/>
                </a:lnTo>
                <a:cubicBezTo>
                  <a:pt x="4965700" y="7772400"/>
                  <a:pt x="4165600" y="8636000"/>
                  <a:pt x="2819400" y="86360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6" name="Freeform 1346"/>
          <p:cNvSpPr/>
          <p:nvPr/>
        </p:nvSpPr>
        <p:spPr>
          <a:xfrm rot="0" flipH="0" flipV="0">
            <a:off x="5267406" y="5844885"/>
            <a:ext cx="76809" cy="83439"/>
          </a:xfrm>
          <a:custGeom>
            <a:pathLst>
              <a:path w="8534400" h="9271000">
                <a:moveTo>
                  <a:pt x="1854200" y="4076700"/>
                </a:moveTo>
                <a:cubicBezTo>
                  <a:pt x="1041400" y="4076700"/>
                  <a:pt x="609600" y="3556000"/>
                  <a:pt x="609600" y="2870200"/>
                </a:cubicBezTo>
                <a:lnTo>
                  <a:pt x="609600" y="1752600"/>
                </a:lnTo>
                <a:cubicBezTo>
                  <a:pt x="609600" y="1066800"/>
                  <a:pt x="1041400" y="546100"/>
                  <a:pt x="1854200" y="546100"/>
                </a:cubicBezTo>
                <a:cubicBezTo>
                  <a:pt x="2692400" y="546100"/>
                  <a:pt x="3098800" y="1079500"/>
                  <a:pt x="3098800" y="1752600"/>
                </a:cubicBezTo>
                <a:lnTo>
                  <a:pt x="3098800" y="2870200"/>
                </a:lnTo>
                <a:cubicBezTo>
                  <a:pt x="3098800" y="3530600"/>
                  <a:pt x="2692400" y="4076700"/>
                  <a:pt x="1854200" y="4076700"/>
                </a:cubicBezTo>
                <a:close/>
                <a:moveTo>
                  <a:pt x="1854200" y="4622800"/>
                </a:moveTo>
                <a:cubicBezTo>
                  <a:pt x="3060700" y="4622800"/>
                  <a:pt x="3708400" y="3911600"/>
                  <a:pt x="3708400" y="2819400"/>
                </a:cubicBezTo>
                <a:lnTo>
                  <a:pt x="3708400" y="1803400"/>
                </a:lnTo>
                <a:cubicBezTo>
                  <a:pt x="3708400" y="711200"/>
                  <a:pt x="3060700" y="0"/>
                  <a:pt x="1854200" y="0"/>
                </a:cubicBezTo>
                <a:cubicBezTo>
                  <a:pt x="660400" y="0"/>
                  <a:pt x="0" y="711200"/>
                  <a:pt x="0" y="1803400"/>
                </a:cubicBezTo>
                <a:lnTo>
                  <a:pt x="0" y="2819400"/>
                </a:lnTo>
                <a:cubicBezTo>
                  <a:pt x="0" y="3911600"/>
                  <a:pt x="660400" y="4622800"/>
                  <a:pt x="1854200" y="4622800"/>
                </a:cubicBezTo>
                <a:close/>
                <a:moveTo>
                  <a:pt x="1460500" y="9080500"/>
                </a:moveTo>
                <a:lnTo>
                  <a:pt x="2044700" y="9080500"/>
                </a:lnTo>
                <a:lnTo>
                  <a:pt x="7048500" y="444500"/>
                </a:lnTo>
                <a:lnTo>
                  <a:pt x="7048500" y="190500"/>
                </a:lnTo>
                <a:lnTo>
                  <a:pt x="6451600" y="190500"/>
                </a:lnTo>
                <a:lnTo>
                  <a:pt x="1460500" y="8826500"/>
                </a:lnTo>
                <a:close/>
                <a:moveTo>
                  <a:pt x="6667500" y="8724900"/>
                </a:moveTo>
                <a:cubicBezTo>
                  <a:pt x="5867400" y="8724900"/>
                  <a:pt x="5422900" y="8204200"/>
                  <a:pt x="5422900" y="7518400"/>
                </a:cubicBezTo>
                <a:lnTo>
                  <a:pt x="5422900" y="6400800"/>
                </a:lnTo>
                <a:cubicBezTo>
                  <a:pt x="5422900" y="5715000"/>
                  <a:pt x="5867400" y="5194300"/>
                  <a:pt x="6667500" y="5194300"/>
                </a:cubicBezTo>
                <a:cubicBezTo>
                  <a:pt x="7505700" y="5194300"/>
                  <a:pt x="7924800" y="5727700"/>
                  <a:pt x="7924800" y="6400800"/>
                </a:cubicBezTo>
                <a:lnTo>
                  <a:pt x="7924800" y="7518400"/>
                </a:lnTo>
                <a:cubicBezTo>
                  <a:pt x="7924800" y="8178800"/>
                  <a:pt x="7505700" y="8724900"/>
                  <a:pt x="6667500" y="8724900"/>
                </a:cubicBezTo>
                <a:close/>
                <a:moveTo>
                  <a:pt x="6667500" y="9271000"/>
                </a:moveTo>
                <a:cubicBezTo>
                  <a:pt x="7874000" y="9271000"/>
                  <a:pt x="8534400" y="8559800"/>
                  <a:pt x="8534400" y="7467600"/>
                </a:cubicBezTo>
                <a:lnTo>
                  <a:pt x="8534400" y="6451600"/>
                </a:lnTo>
                <a:cubicBezTo>
                  <a:pt x="8534400" y="5359400"/>
                  <a:pt x="7874000" y="4648200"/>
                  <a:pt x="6667500" y="4648200"/>
                </a:cubicBezTo>
                <a:cubicBezTo>
                  <a:pt x="5473700" y="4648200"/>
                  <a:pt x="4813300" y="5359400"/>
                  <a:pt x="4813300" y="6451600"/>
                </a:cubicBezTo>
                <a:lnTo>
                  <a:pt x="4813300" y="7467600"/>
                </a:lnTo>
                <a:cubicBezTo>
                  <a:pt x="4813300" y="8559800"/>
                  <a:pt x="5473700" y="9271000"/>
                  <a:pt x="6667500" y="92710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7" name="Freeform 1347"/>
          <p:cNvSpPr/>
          <p:nvPr/>
        </p:nvSpPr>
        <p:spPr>
          <a:xfrm rot="0" flipH="0" flipV="0">
            <a:off x="5388564" y="5868430"/>
            <a:ext cx="46062" cy="58178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8" name="Freeform 1348"/>
          <p:cNvSpPr/>
          <p:nvPr/>
        </p:nvSpPr>
        <p:spPr>
          <a:xfrm rot="0" flipH="0" flipV="0">
            <a:off x="5451657" y="5867059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9" name="Freeform 1349"/>
          <p:cNvSpPr/>
          <p:nvPr/>
        </p:nvSpPr>
        <p:spPr>
          <a:xfrm rot="0" flipH="0" flipV="0">
            <a:off x="5545154" y="5867059"/>
            <a:ext cx="47091" cy="77838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0" name="Freeform 1350"/>
          <p:cNvSpPr/>
          <p:nvPr/>
        </p:nvSpPr>
        <p:spPr>
          <a:xfrm rot="0" flipH="0" flipV="0">
            <a:off x="5607562" y="5867059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1" name="Freeform 1351"/>
          <p:cNvSpPr/>
          <p:nvPr/>
        </p:nvSpPr>
        <p:spPr>
          <a:xfrm rot="0" flipH="0" flipV="0">
            <a:off x="5668255" y="5867059"/>
            <a:ext cx="46177" cy="60921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2" name="Freeform 1352"/>
          <p:cNvSpPr/>
          <p:nvPr/>
        </p:nvSpPr>
        <p:spPr>
          <a:xfrm rot="0" flipH="0" flipV="0">
            <a:off x="5724263" y="5868430"/>
            <a:ext cx="51320" cy="76466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3" name="Freeform 1353"/>
          <p:cNvSpPr/>
          <p:nvPr/>
        </p:nvSpPr>
        <p:spPr>
          <a:xfrm rot="0" flipH="0" flipV="0">
            <a:off x="5779938" y="5868430"/>
            <a:ext cx="52578" cy="58178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4" name="Freeform 1354"/>
          <p:cNvSpPr/>
          <p:nvPr/>
        </p:nvSpPr>
        <p:spPr>
          <a:xfrm rot="0" flipH="0" flipV="0">
            <a:off x="5852176" y="5868430"/>
            <a:ext cx="46062" cy="58178"/>
          </a:xfrm>
          <a:custGeom>
            <a:pathLst>
              <a:path w="5118100" h="6464300">
                <a:moveTo>
                  <a:pt x="0" y="6464300"/>
                </a:moveTo>
                <a:lnTo>
                  <a:pt x="3149600" y="6464300"/>
                </a:lnTo>
                <a:cubicBezTo>
                  <a:pt x="4330700" y="6464300"/>
                  <a:pt x="5118100" y="5715000"/>
                  <a:pt x="5118100" y="4419600"/>
                </a:cubicBezTo>
                <a:cubicBezTo>
                  <a:pt x="5118100" y="3111500"/>
                  <a:pt x="4330700" y="2349500"/>
                  <a:pt x="3149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997200" y="2959100"/>
                </a:lnTo>
                <a:cubicBezTo>
                  <a:pt x="3860800" y="2959100"/>
                  <a:pt x="4432300" y="3505200"/>
                  <a:pt x="4432300" y="4419600"/>
                </a:cubicBezTo>
                <a:cubicBezTo>
                  <a:pt x="4432300" y="5308600"/>
                  <a:pt x="3860800" y="5854700"/>
                  <a:pt x="2984500" y="5854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5" name="Freeform 1355"/>
          <p:cNvSpPr/>
          <p:nvPr/>
        </p:nvSpPr>
        <p:spPr>
          <a:xfrm rot="0" flipH="0" flipV="0">
            <a:off x="5901771" y="5868430"/>
            <a:ext cx="47548" cy="58178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6" name="Freeform 1356"/>
          <p:cNvSpPr/>
          <p:nvPr/>
        </p:nvSpPr>
        <p:spPr>
          <a:xfrm rot="0" flipH="0" flipV="0">
            <a:off x="5956977" y="5867059"/>
            <a:ext cx="46520" cy="60921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7" name="Freeform 1357"/>
          <p:cNvSpPr/>
          <p:nvPr/>
        </p:nvSpPr>
        <p:spPr>
          <a:xfrm rot="0" flipH="0" flipV="0">
            <a:off x="6015614" y="5868430"/>
            <a:ext cx="47548" cy="58178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8" name="Freeform 1358"/>
          <p:cNvSpPr/>
          <p:nvPr/>
        </p:nvSpPr>
        <p:spPr>
          <a:xfrm rot="0" flipH="0" flipV="0">
            <a:off x="6070821" y="5867059"/>
            <a:ext cx="46520" cy="60921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9" name="Freeform 1359"/>
          <p:cNvSpPr/>
          <p:nvPr/>
        </p:nvSpPr>
        <p:spPr>
          <a:xfrm rot="0" flipH="0" flipV="0">
            <a:off x="6136314" y="5868430"/>
            <a:ext cx="57607" cy="58178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0" name="Freeform 1360"/>
          <p:cNvSpPr/>
          <p:nvPr/>
        </p:nvSpPr>
        <p:spPr>
          <a:xfrm rot="0" flipH="0" flipV="0">
            <a:off x="6244900" y="5846599"/>
            <a:ext cx="45034" cy="80010"/>
          </a:xfrm>
          <a:custGeom>
            <a:pathLst>
              <a:path w="5003800" h="8890000">
                <a:moveTo>
                  <a:pt x="0" y="8890000"/>
                </a:moveTo>
                <a:lnTo>
                  <a:pt x="5003800" y="8890000"/>
                </a:lnTo>
                <a:lnTo>
                  <a:pt x="5003800" y="8255000"/>
                </a:lnTo>
                <a:lnTo>
                  <a:pt x="2844800" y="8255000"/>
                </a:lnTo>
                <a:lnTo>
                  <a:pt x="2844800" y="0"/>
                </a:lnTo>
                <a:lnTo>
                  <a:pt x="2159000" y="0"/>
                </a:lnTo>
                <a:lnTo>
                  <a:pt x="838200" y="419100"/>
                </a:lnTo>
                <a:lnTo>
                  <a:pt x="838200" y="774700"/>
                </a:lnTo>
                <a:lnTo>
                  <a:pt x="2159000" y="774700"/>
                </a:lnTo>
                <a:lnTo>
                  <a:pt x="2159000" y="8255000"/>
                </a:lnTo>
                <a:lnTo>
                  <a:pt x="0" y="82550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1" name="Freeform 1361"/>
          <p:cNvSpPr/>
          <p:nvPr/>
        </p:nvSpPr>
        <p:spPr>
          <a:xfrm rot="0" flipH="0" flipV="0">
            <a:off x="6309022" y="5887976"/>
            <a:ext cx="51663" cy="5715"/>
          </a:xfrm>
          <a:custGeom>
            <a:pathLst>
              <a:path w="5740400" h="635000">
                <a:moveTo>
                  <a:pt x="0" y="635000"/>
                </a:moveTo>
                <a:lnTo>
                  <a:pt x="5740400" y="635000"/>
                </a:lnTo>
                <a:lnTo>
                  <a:pt x="5740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2" name="Freeform 1362"/>
          <p:cNvSpPr/>
          <p:nvPr/>
        </p:nvSpPr>
        <p:spPr>
          <a:xfrm rot="0" flipH="0" flipV="0">
            <a:off x="6376001" y="5844885"/>
            <a:ext cx="51320" cy="83439"/>
          </a:xfrm>
          <a:custGeom>
            <a:pathLst>
              <a:path w="5702300" h="9271000">
                <a:moveTo>
                  <a:pt x="2870200" y="9271000"/>
                </a:moveTo>
                <a:cubicBezTo>
                  <a:pt x="4643437" y="9271000"/>
                  <a:pt x="5702300" y="8267700"/>
                  <a:pt x="5702300" y="6604000"/>
                </a:cubicBezTo>
                <a:cubicBezTo>
                  <a:pt x="5702300" y="5422900"/>
                  <a:pt x="4965700" y="4635500"/>
                  <a:pt x="4076700" y="4406900"/>
                </a:cubicBezTo>
                <a:cubicBezTo>
                  <a:pt x="4864100" y="4140200"/>
                  <a:pt x="5486400" y="3479800"/>
                  <a:pt x="5486400" y="2374900"/>
                </a:cubicBezTo>
                <a:cubicBezTo>
                  <a:pt x="5486400" y="1079500"/>
                  <a:pt x="4557117" y="0"/>
                  <a:pt x="2889448" y="0"/>
                </a:cubicBezTo>
                <a:cubicBezTo>
                  <a:pt x="1259879" y="0"/>
                  <a:pt x="190500" y="990600"/>
                  <a:pt x="190500" y="2781300"/>
                </a:cubicBezTo>
                <a:lnTo>
                  <a:pt x="850900" y="2781300"/>
                </a:lnTo>
                <a:cubicBezTo>
                  <a:pt x="850900" y="1422400"/>
                  <a:pt x="1602581" y="635000"/>
                  <a:pt x="2889448" y="635000"/>
                </a:cubicBezTo>
                <a:cubicBezTo>
                  <a:pt x="4189015" y="635000"/>
                  <a:pt x="4813300" y="1511300"/>
                  <a:pt x="4813300" y="2425700"/>
                </a:cubicBezTo>
                <a:cubicBezTo>
                  <a:pt x="4813300" y="3479800"/>
                  <a:pt x="4127500" y="4140200"/>
                  <a:pt x="3060700" y="4140200"/>
                </a:cubicBezTo>
                <a:lnTo>
                  <a:pt x="2311400" y="4140200"/>
                </a:lnTo>
                <a:lnTo>
                  <a:pt x="2311400" y="4737100"/>
                </a:lnTo>
                <a:lnTo>
                  <a:pt x="3086100" y="4737100"/>
                </a:lnTo>
                <a:cubicBezTo>
                  <a:pt x="4279900" y="4737100"/>
                  <a:pt x="5016500" y="5473700"/>
                  <a:pt x="5016500" y="6565900"/>
                </a:cubicBezTo>
                <a:cubicBezTo>
                  <a:pt x="5016500" y="7835900"/>
                  <a:pt x="4249935" y="8636000"/>
                  <a:pt x="2883098" y="8636000"/>
                </a:cubicBezTo>
                <a:cubicBezTo>
                  <a:pt x="1490662" y="8636000"/>
                  <a:pt x="660400" y="7810500"/>
                  <a:pt x="660400" y="6527800"/>
                </a:cubicBezTo>
                <a:lnTo>
                  <a:pt x="0" y="6527800"/>
                </a:lnTo>
                <a:cubicBezTo>
                  <a:pt x="0" y="8242300"/>
                  <a:pt x="1135260" y="9271000"/>
                  <a:pt x="2870200" y="92710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3" name="Freeform 1363"/>
          <p:cNvSpPr/>
          <p:nvPr/>
        </p:nvSpPr>
        <p:spPr>
          <a:xfrm rot="0" flipH="0" flipV="0">
            <a:off x="6475785" y="5868430"/>
            <a:ext cx="37033" cy="58178"/>
          </a:xfrm>
          <a:custGeom>
            <a:pathLst>
              <a:path w="4114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114800" y="609600"/>
                </a:lnTo>
                <a:lnTo>
                  <a:pt x="411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4" name="Freeform 1364"/>
          <p:cNvSpPr/>
          <p:nvPr/>
        </p:nvSpPr>
        <p:spPr>
          <a:xfrm rot="0" flipH="0" flipV="0">
            <a:off x="6523003" y="5867059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5" name="Freeform 1365"/>
          <p:cNvSpPr/>
          <p:nvPr/>
        </p:nvSpPr>
        <p:spPr>
          <a:xfrm rot="0" flipH="0" flipV="0">
            <a:off x="6581295" y="5868430"/>
            <a:ext cx="62407" cy="73266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6" name="Freeform 1366"/>
          <p:cNvSpPr/>
          <p:nvPr/>
        </p:nvSpPr>
        <p:spPr>
          <a:xfrm rot="0" flipH="0" flipV="0">
            <a:off x="6655591" y="5867059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7" name="Freeform 1367"/>
          <p:cNvSpPr/>
          <p:nvPr/>
        </p:nvSpPr>
        <p:spPr>
          <a:xfrm rot="0" flipH="0" flipV="0">
            <a:off x="6719713" y="5868430"/>
            <a:ext cx="46291" cy="58178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8" name="Freeform 1368"/>
          <p:cNvSpPr/>
          <p:nvPr/>
        </p:nvSpPr>
        <p:spPr>
          <a:xfrm rot="0" flipH="0" flipV="0">
            <a:off x="6775846" y="5911864"/>
            <a:ext cx="14516" cy="25717"/>
          </a:xfrm>
          <a:custGeom>
            <a:pathLst>
              <a:path w="1612900" h="2857500">
                <a:moveTo>
                  <a:pt x="0" y="2857500"/>
                </a:moveTo>
                <a:lnTo>
                  <a:pt x="546100" y="2857500"/>
                </a:lnTo>
                <a:lnTo>
                  <a:pt x="1612900" y="330200"/>
                </a:lnTo>
                <a:lnTo>
                  <a:pt x="1612900" y="0"/>
                </a:lnTo>
                <a:lnTo>
                  <a:pt x="86360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9" name="Freeform 1369"/>
          <p:cNvSpPr/>
          <p:nvPr/>
        </p:nvSpPr>
        <p:spPr>
          <a:xfrm rot="0" flipH="0" flipV="0">
            <a:off x="6830138" y="5868430"/>
            <a:ext cx="62407" cy="73266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0" name="Freeform 1370"/>
          <p:cNvSpPr/>
          <p:nvPr/>
        </p:nvSpPr>
        <p:spPr>
          <a:xfrm rot="0" flipH="0" flipV="0">
            <a:off x="6903061" y="5867059"/>
            <a:ext cx="46520" cy="60921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1" name="Freeform 1371"/>
          <p:cNvSpPr/>
          <p:nvPr/>
        </p:nvSpPr>
        <p:spPr>
          <a:xfrm rot="0" flipH="0" flipV="0">
            <a:off x="6961468" y="5868430"/>
            <a:ext cx="52578" cy="58178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2" name="Freeform 1372"/>
          <p:cNvSpPr/>
          <p:nvPr/>
        </p:nvSpPr>
        <p:spPr>
          <a:xfrm rot="0" flipH="0" flipV="0">
            <a:off x="7031077" y="5867059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3" name="Freeform 1373"/>
          <p:cNvSpPr/>
          <p:nvPr/>
        </p:nvSpPr>
        <p:spPr>
          <a:xfrm rot="0" flipH="0" flipV="0">
            <a:off x="7092114" y="5867059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4" name="Freeform 1374"/>
          <p:cNvSpPr/>
          <p:nvPr/>
        </p:nvSpPr>
        <p:spPr>
          <a:xfrm rot="0" flipH="0" flipV="0">
            <a:off x="7185154" y="5868430"/>
            <a:ext cx="46062" cy="58178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5" name="Freeform 1375"/>
          <p:cNvSpPr/>
          <p:nvPr/>
        </p:nvSpPr>
        <p:spPr>
          <a:xfrm rot="0" flipH="0" flipV="0">
            <a:off x="7250876" y="5867059"/>
            <a:ext cx="47091" cy="77838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6" name="Freeform 1376"/>
          <p:cNvSpPr/>
          <p:nvPr/>
        </p:nvSpPr>
        <p:spPr>
          <a:xfrm rot="0" flipH="0" flipV="0">
            <a:off x="7315913" y="5868430"/>
            <a:ext cx="47777" cy="58178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7" name="Freeform 1377"/>
          <p:cNvSpPr/>
          <p:nvPr/>
        </p:nvSpPr>
        <p:spPr>
          <a:xfrm rot="0" flipH="0" flipV="0">
            <a:off x="7383350" y="5867059"/>
            <a:ext cx="47091" cy="77838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8" name="Freeform 1378"/>
          <p:cNvSpPr/>
          <p:nvPr/>
        </p:nvSpPr>
        <p:spPr>
          <a:xfrm rot="0" flipH="0" flipV="0">
            <a:off x="7445758" y="5867059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9" name="Freeform 1379"/>
          <p:cNvSpPr/>
          <p:nvPr/>
        </p:nvSpPr>
        <p:spPr>
          <a:xfrm rot="0" flipH="0" flipV="0">
            <a:off x="7507251" y="5867059"/>
            <a:ext cx="46405" cy="60921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0" name="Freeform 1380"/>
          <p:cNvSpPr/>
          <p:nvPr/>
        </p:nvSpPr>
        <p:spPr>
          <a:xfrm rot="0" flipH="0" flipV="0">
            <a:off x="7563258" y="5868430"/>
            <a:ext cx="47548" cy="58178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1" name="Freeform 1381"/>
          <p:cNvSpPr/>
          <p:nvPr/>
        </p:nvSpPr>
        <p:spPr>
          <a:xfrm rot="0" flipH="0" flipV="0">
            <a:off x="7649566" y="5868430"/>
            <a:ext cx="46634" cy="58178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2" name="Freeform 1382"/>
          <p:cNvSpPr/>
          <p:nvPr/>
        </p:nvSpPr>
        <p:spPr>
          <a:xfrm rot="0" flipH="0" flipV="0">
            <a:off x="7713231" y="5867059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3" name="Freeform 1383"/>
          <p:cNvSpPr/>
          <p:nvPr/>
        </p:nvSpPr>
        <p:spPr>
          <a:xfrm rot="0" flipH="0" flipV="0">
            <a:off x="7806271" y="5868430"/>
            <a:ext cx="57607" cy="58178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4" name="Freeform 1384"/>
          <p:cNvSpPr/>
          <p:nvPr/>
        </p:nvSpPr>
        <p:spPr>
          <a:xfrm rot="0" flipH="0" flipV="0">
            <a:off x="7880909" y="5867059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5" name="Freeform 1385"/>
          <p:cNvSpPr/>
          <p:nvPr/>
        </p:nvSpPr>
        <p:spPr>
          <a:xfrm rot="0" flipH="0" flipV="0">
            <a:off x="7944574" y="5868430"/>
            <a:ext cx="46634" cy="58178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6" name="Freeform 1386"/>
          <p:cNvSpPr/>
          <p:nvPr/>
        </p:nvSpPr>
        <p:spPr>
          <a:xfrm rot="0" flipH="0" flipV="0">
            <a:off x="8008239" y="5867059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7" name="Freeform 1387"/>
          <p:cNvSpPr/>
          <p:nvPr/>
        </p:nvSpPr>
        <p:spPr>
          <a:xfrm rot="0" flipH="0" flipV="0">
            <a:off x="8069276" y="5867059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8" name="Freeform 1388"/>
          <p:cNvSpPr/>
          <p:nvPr/>
        </p:nvSpPr>
        <p:spPr>
          <a:xfrm rot="0" flipH="0" flipV="0">
            <a:off x="8161059" y="5846599"/>
            <a:ext cx="50977" cy="81724"/>
          </a:xfrm>
          <a:custGeom>
            <a:pathLst>
              <a:path w="5664200" h="9080500">
                <a:moveTo>
                  <a:pt x="2857500" y="9080500"/>
                </a:moveTo>
                <a:cubicBezTo>
                  <a:pt x="4610100" y="9080500"/>
                  <a:pt x="5664200" y="7899400"/>
                  <a:pt x="5664200" y="6045200"/>
                </a:cubicBezTo>
                <a:cubicBezTo>
                  <a:pt x="5664200" y="4013200"/>
                  <a:pt x="4508500" y="3124200"/>
                  <a:pt x="3009900" y="3124200"/>
                </a:cubicBezTo>
                <a:cubicBezTo>
                  <a:pt x="2209800" y="3124200"/>
                  <a:pt x="1574800" y="3416300"/>
                  <a:pt x="1104900" y="3835400"/>
                </a:cubicBezTo>
                <a:lnTo>
                  <a:pt x="1384300" y="635000"/>
                </a:lnTo>
                <a:lnTo>
                  <a:pt x="5156200" y="635000"/>
                </a:lnTo>
                <a:lnTo>
                  <a:pt x="5156200" y="0"/>
                </a:lnTo>
                <a:lnTo>
                  <a:pt x="812800" y="0"/>
                </a:lnTo>
                <a:lnTo>
                  <a:pt x="419100" y="4572000"/>
                </a:lnTo>
                <a:lnTo>
                  <a:pt x="1092200" y="4572000"/>
                </a:lnTo>
                <a:cubicBezTo>
                  <a:pt x="1460500" y="4114800"/>
                  <a:pt x="2082800" y="3721100"/>
                  <a:pt x="2908300" y="3721100"/>
                </a:cubicBezTo>
                <a:cubicBezTo>
                  <a:pt x="4140200" y="3721100"/>
                  <a:pt x="4978400" y="4521200"/>
                  <a:pt x="4978400" y="6057900"/>
                </a:cubicBezTo>
                <a:cubicBezTo>
                  <a:pt x="4978400" y="7480300"/>
                  <a:pt x="4254500" y="8445500"/>
                  <a:pt x="2870200" y="8445500"/>
                </a:cubicBezTo>
                <a:cubicBezTo>
                  <a:pt x="1689100" y="8445500"/>
                  <a:pt x="850900" y="7747000"/>
                  <a:pt x="685800" y="6591300"/>
                </a:cubicBezTo>
                <a:lnTo>
                  <a:pt x="0" y="6591300"/>
                </a:lnTo>
                <a:cubicBezTo>
                  <a:pt x="203200" y="8178800"/>
                  <a:pt x="1295400" y="9080500"/>
                  <a:pt x="2857500" y="90805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9" name="Freeform 1389"/>
          <p:cNvSpPr/>
          <p:nvPr/>
        </p:nvSpPr>
        <p:spPr>
          <a:xfrm rot="0" flipH="0" flipV="0">
            <a:off x="8255585" y="5844885"/>
            <a:ext cx="76809" cy="83439"/>
          </a:xfrm>
          <a:custGeom>
            <a:pathLst>
              <a:path w="8534400" h="9271000">
                <a:moveTo>
                  <a:pt x="1854200" y="4076700"/>
                </a:moveTo>
                <a:cubicBezTo>
                  <a:pt x="1041400" y="4076700"/>
                  <a:pt x="609600" y="3556000"/>
                  <a:pt x="609600" y="2870200"/>
                </a:cubicBezTo>
                <a:lnTo>
                  <a:pt x="609600" y="1752600"/>
                </a:lnTo>
                <a:cubicBezTo>
                  <a:pt x="609600" y="1066800"/>
                  <a:pt x="1041400" y="546100"/>
                  <a:pt x="1854200" y="546100"/>
                </a:cubicBezTo>
                <a:cubicBezTo>
                  <a:pt x="2692400" y="546100"/>
                  <a:pt x="3098800" y="1079500"/>
                  <a:pt x="3098800" y="1752600"/>
                </a:cubicBezTo>
                <a:lnTo>
                  <a:pt x="3098800" y="2870200"/>
                </a:lnTo>
                <a:cubicBezTo>
                  <a:pt x="3098800" y="3530600"/>
                  <a:pt x="2692400" y="4076700"/>
                  <a:pt x="1854200" y="4076700"/>
                </a:cubicBezTo>
                <a:close/>
                <a:moveTo>
                  <a:pt x="1854200" y="4622800"/>
                </a:moveTo>
                <a:cubicBezTo>
                  <a:pt x="3060700" y="4622800"/>
                  <a:pt x="3708400" y="3911600"/>
                  <a:pt x="3708400" y="2819400"/>
                </a:cubicBezTo>
                <a:lnTo>
                  <a:pt x="3708400" y="1803400"/>
                </a:lnTo>
                <a:cubicBezTo>
                  <a:pt x="3708400" y="711200"/>
                  <a:pt x="3060700" y="0"/>
                  <a:pt x="1854200" y="0"/>
                </a:cubicBezTo>
                <a:cubicBezTo>
                  <a:pt x="660400" y="0"/>
                  <a:pt x="0" y="711200"/>
                  <a:pt x="0" y="1803400"/>
                </a:cubicBezTo>
                <a:lnTo>
                  <a:pt x="0" y="2819400"/>
                </a:lnTo>
                <a:cubicBezTo>
                  <a:pt x="0" y="3911600"/>
                  <a:pt x="660400" y="4622800"/>
                  <a:pt x="1854200" y="4622800"/>
                </a:cubicBezTo>
                <a:close/>
                <a:moveTo>
                  <a:pt x="1460500" y="9080500"/>
                </a:moveTo>
                <a:lnTo>
                  <a:pt x="2044700" y="9080500"/>
                </a:lnTo>
                <a:lnTo>
                  <a:pt x="7048500" y="444500"/>
                </a:lnTo>
                <a:lnTo>
                  <a:pt x="7048500" y="190500"/>
                </a:lnTo>
                <a:lnTo>
                  <a:pt x="6451600" y="190500"/>
                </a:lnTo>
                <a:lnTo>
                  <a:pt x="1460500" y="8826500"/>
                </a:lnTo>
                <a:close/>
                <a:moveTo>
                  <a:pt x="6667500" y="8724900"/>
                </a:moveTo>
                <a:cubicBezTo>
                  <a:pt x="5867400" y="8724900"/>
                  <a:pt x="5422900" y="8204200"/>
                  <a:pt x="5422900" y="7518400"/>
                </a:cubicBezTo>
                <a:lnTo>
                  <a:pt x="5422900" y="6400800"/>
                </a:lnTo>
                <a:cubicBezTo>
                  <a:pt x="5422900" y="5715000"/>
                  <a:pt x="5867400" y="5194300"/>
                  <a:pt x="6667500" y="5194300"/>
                </a:cubicBezTo>
                <a:cubicBezTo>
                  <a:pt x="7505700" y="5194300"/>
                  <a:pt x="7924800" y="5727700"/>
                  <a:pt x="7924800" y="6400800"/>
                </a:cubicBezTo>
                <a:lnTo>
                  <a:pt x="7924800" y="7518400"/>
                </a:lnTo>
                <a:cubicBezTo>
                  <a:pt x="7924800" y="8178800"/>
                  <a:pt x="7505700" y="8724900"/>
                  <a:pt x="6667500" y="8724900"/>
                </a:cubicBezTo>
                <a:close/>
                <a:moveTo>
                  <a:pt x="6667500" y="9271000"/>
                </a:moveTo>
                <a:cubicBezTo>
                  <a:pt x="7874000" y="9271000"/>
                  <a:pt x="8534400" y="8559800"/>
                  <a:pt x="8534400" y="7467600"/>
                </a:cubicBezTo>
                <a:lnTo>
                  <a:pt x="8534400" y="6451600"/>
                </a:lnTo>
                <a:cubicBezTo>
                  <a:pt x="8534400" y="5359400"/>
                  <a:pt x="7874000" y="4648200"/>
                  <a:pt x="6667500" y="4648200"/>
                </a:cubicBezTo>
                <a:cubicBezTo>
                  <a:pt x="5473700" y="4648200"/>
                  <a:pt x="4813300" y="5359400"/>
                  <a:pt x="4813300" y="6451600"/>
                </a:cubicBezTo>
                <a:lnTo>
                  <a:pt x="4813300" y="7467600"/>
                </a:lnTo>
                <a:cubicBezTo>
                  <a:pt x="4813300" y="8559800"/>
                  <a:pt x="5473700" y="9271000"/>
                  <a:pt x="6667500" y="92710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0" name="Freeform 1390"/>
          <p:cNvSpPr/>
          <p:nvPr/>
        </p:nvSpPr>
        <p:spPr>
          <a:xfrm rot="0" flipH="0" flipV="0">
            <a:off x="8376743" y="5868430"/>
            <a:ext cx="44462" cy="58178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1" name="Freeform 1391"/>
          <p:cNvSpPr/>
          <p:nvPr/>
        </p:nvSpPr>
        <p:spPr>
          <a:xfrm rot="0" flipH="0" flipV="0">
            <a:off x="8465554" y="5868430"/>
            <a:ext cx="46062" cy="58178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2" name="Freeform 1392"/>
          <p:cNvSpPr/>
          <p:nvPr/>
        </p:nvSpPr>
        <p:spPr>
          <a:xfrm rot="0" flipH="0" flipV="0">
            <a:off x="8531277" y="5867059"/>
            <a:ext cx="47091" cy="77838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3" name="Freeform 1393"/>
          <p:cNvSpPr/>
          <p:nvPr/>
        </p:nvSpPr>
        <p:spPr>
          <a:xfrm rot="0" flipH="0" flipV="0">
            <a:off x="8593684" y="5867059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4" name="Freeform 1394"/>
          <p:cNvSpPr/>
          <p:nvPr/>
        </p:nvSpPr>
        <p:spPr>
          <a:xfrm rot="0" flipH="0" flipV="0">
            <a:off x="8651519" y="5868430"/>
            <a:ext cx="62407" cy="73266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5" name="Freeform 1395"/>
          <p:cNvSpPr/>
          <p:nvPr/>
        </p:nvSpPr>
        <p:spPr>
          <a:xfrm rot="0" flipH="0" flipV="0">
            <a:off x="8728444" y="5868430"/>
            <a:ext cx="62179" cy="58178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6" name="Freeform 1396"/>
          <p:cNvSpPr/>
          <p:nvPr/>
        </p:nvSpPr>
        <p:spPr>
          <a:xfrm rot="0" flipH="0" flipV="0">
            <a:off x="8804454" y="5868430"/>
            <a:ext cx="62407" cy="73266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7" name="Freeform 1397"/>
          <p:cNvSpPr/>
          <p:nvPr/>
        </p:nvSpPr>
        <p:spPr>
          <a:xfrm rot="0" flipH="0" flipV="0">
            <a:off x="8874520" y="5868430"/>
            <a:ext cx="51320" cy="76466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8" name="Freeform 1398"/>
          <p:cNvSpPr/>
          <p:nvPr/>
        </p:nvSpPr>
        <p:spPr>
          <a:xfrm rot="0" flipH="0" flipV="0">
            <a:off x="8938413" y="5868430"/>
            <a:ext cx="77495" cy="73266"/>
          </a:xfrm>
          <a:custGeom>
            <a:pathLst>
              <a:path w="8610600" h="8140700">
                <a:moveTo>
                  <a:pt x="7924800" y="8140700"/>
                </a:moveTo>
                <a:lnTo>
                  <a:pt x="8610600" y="8140700"/>
                </a:lnTo>
                <a:lnTo>
                  <a:pt x="8610600" y="5854700"/>
                </a:lnTo>
                <a:lnTo>
                  <a:pt x="7632700" y="5854700"/>
                </a:lnTo>
                <a:lnTo>
                  <a:pt x="7632700" y="0"/>
                </a:lnTo>
                <a:lnTo>
                  <a:pt x="6946900" y="0"/>
                </a:lnTo>
                <a:lnTo>
                  <a:pt x="6946900" y="5854700"/>
                </a:lnTo>
                <a:lnTo>
                  <a:pt x="4152900" y="5854700"/>
                </a:lnTo>
                <a:lnTo>
                  <a:pt x="4152900" y="0"/>
                </a:lnTo>
                <a:lnTo>
                  <a:pt x="3467100" y="0"/>
                </a:lnTo>
                <a:lnTo>
                  <a:pt x="34671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lnTo>
                  <a:pt x="0" y="6464300"/>
                </a:lnTo>
                <a:lnTo>
                  <a:pt x="7924800" y="64643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9" name="Freeform 1399"/>
          <p:cNvSpPr/>
          <p:nvPr/>
        </p:nvSpPr>
        <p:spPr>
          <a:xfrm rot="0" flipH="0" flipV="0">
            <a:off x="9027796" y="5867059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0" name="Freeform 1400"/>
          <p:cNvSpPr/>
          <p:nvPr/>
        </p:nvSpPr>
        <p:spPr>
          <a:xfrm rot="0" flipH="0" flipV="0">
            <a:off x="9091461" y="5868430"/>
            <a:ext cx="57607" cy="58178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1" name="Freeform 1401"/>
          <p:cNvSpPr/>
          <p:nvPr/>
        </p:nvSpPr>
        <p:spPr>
          <a:xfrm rot="0" flipH="0" flipV="0">
            <a:off x="9161870" y="5868430"/>
            <a:ext cx="51320" cy="76466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2" name="Freeform 1402"/>
          <p:cNvSpPr/>
          <p:nvPr/>
        </p:nvSpPr>
        <p:spPr>
          <a:xfrm rot="0" flipH="0" flipV="0">
            <a:off x="9255138" y="5868430"/>
            <a:ext cx="37033" cy="58178"/>
          </a:xfrm>
          <a:custGeom>
            <a:pathLst>
              <a:path w="4114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114800" y="609600"/>
                </a:lnTo>
                <a:lnTo>
                  <a:pt x="411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3" name="Freeform 1403"/>
          <p:cNvSpPr/>
          <p:nvPr/>
        </p:nvSpPr>
        <p:spPr>
          <a:xfrm rot="0" flipH="0" flipV="0">
            <a:off x="9302344" y="5867059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4" name="Freeform 1404"/>
          <p:cNvSpPr/>
          <p:nvPr/>
        </p:nvSpPr>
        <p:spPr>
          <a:xfrm rot="0" flipH="0" flipV="0">
            <a:off x="9360637" y="5868430"/>
            <a:ext cx="62407" cy="73266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5" name="Freeform 1405"/>
          <p:cNvSpPr/>
          <p:nvPr/>
        </p:nvSpPr>
        <p:spPr>
          <a:xfrm rot="0" flipH="0" flipV="0">
            <a:off x="9430703" y="5868430"/>
            <a:ext cx="51320" cy="76466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6" name="Freeform 1406"/>
          <p:cNvSpPr/>
          <p:nvPr/>
        </p:nvSpPr>
        <p:spPr>
          <a:xfrm rot="0" flipH="0" flipV="0">
            <a:off x="9485682" y="5911864"/>
            <a:ext cx="6629" cy="14744"/>
          </a:xfrm>
          <a:custGeom>
            <a:pathLst>
              <a:path w="736600" h="1638300">
                <a:moveTo>
                  <a:pt x="0" y="1638300"/>
                </a:moveTo>
                <a:lnTo>
                  <a:pt x="736600" y="16383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1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407" name="Picture 1407"/>
          <p:cNvPicPr>
            <a:picLocks noChangeAspect="0" noChangeArrowheads="1"/>
          </p:cNvPicPr>
          <p:nvPr/>
        </p:nvPicPr>
        <p:blipFill>
          <a:blip r:embed="rId1407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142" y="879069"/>
            <a:ext cx="5096255" cy="2374389"/>
          </a:xfrm>
          <a:prstGeom prst="rect">
            <a:avLst/>
          </a:prstGeom>
          <a:noFill/>
          <a:extLst/>
        </p:spPr>
      </p:pic>
      <p:sp>
        <p:nvSpPr>
          <p:cNvPr id="1408" name="Freeform 1408"/>
          <p:cNvSpPr/>
          <p:nvPr/>
        </p:nvSpPr>
        <p:spPr>
          <a:xfrm rot="0" flipH="0" flipV="0">
            <a:off x="532030" y="982828"/>
            <a:ext cx="4711700" cy="1990788"/>
          </a:xfrm>
          <a:custGeom>
            <a:pathLst>
              <a:path w="4711700" h="1990788">
                <a:moveTo>
                  <a:pt x="4100195" y="1990788"/>
                </a:moveTo>
                <a:lnTo>
                  <a:pt x="0" y="1990788"/>
                </a:lnTo>
                <a:lnTo>
                  <a:pt x="0" y="0"/>
                </a:lnTo>
                <a:lnTo>
                  <a:pt x="4711700" y="0"/>
                </a:lnTo>
                <a:lnTo>
                  <a:pt x="4711700" y="1379283"/>
                </a:lnTo>
                <a:cubicBezTo>
                  <a:pt x="4711700" y="1717002"/>
                  <a:pt x="4437926" y="1990788"/>
                  <a:pt x="4100195" y="199078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09" name="Picture 1409"/>
          <p:cNvPicPr>
            <a:picLocks noChangeAspect="0" noChangeArrowheads="1"/>
          </p:cNvPicPr>
          <p:nvPr/>
        </p:nvPicPr>
        <p:blipFill>
          <a:blip r:embed="rId1409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3394" y="746887"/>
            <a:ext cx="1097278" cy="1097278"/>
          </a:xfrm>
          <a:prstGeom prst="rect">
            <a:avLst/>
          </a:prstGeom>
          <a:noFill/>
          <a:extLst/>
        </p:spPr>
      </p:pic>
      <p:sp>
        <p:nvSpPr>
          <p:cNvPr id="1410" name="Freeform 1410"/>
          <p:cNvSpPr/>
          <p:nvPr/>
        </p:nvSpPr>
        <p:spPr>
          <a:xfrm rot="0" flipH="0" flipV="0">
            <a:off x="468524" y="893924"/>
            <a:ext cx="660590" cy="660577"/>
          </a:xfrm>
          <a:custGeom>
            <a:pathLst>
              <a:path w="660590" h="660577">
                <a:moveTo>
                  <a:pt x="660590" y="0"/>
                </a:moveTo>
                <a:lnTo>
                  <a:pt x="0" y="6605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11" name="Picture 1411"/>
          <p:cNvPicPr>
            <a:picLocks noChangeAspect="0" noChangeArrowheads="1"/>
          </p:cNvPicPr>
          <p:nvPr/>
        </p:nvPicPr>
        <p:blipFill>
          <a:blip r:embed="rId1411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28142" y="3350997"/>
            <a:ext cx="5096255" cy="2374389"/>
          </a:xfrm>
          <a:prstGeom prst="rect">
            <a:avLst/>
          </a:prstGeom>
          <a:noFill/>
          <a:extLst/>
        </p:spPr>
      </p:pic>
      <p:sp>
        <p:nvSpPr>
          <p:cNvPr id="1412" name="Freeform 1412"/>
          <p:cNvSpPr/>
          <p:nvPr/>
        </p:nvSpPr>
        <p:spPr>
          <a:xfrm rot="0" flipH="0" flipV="0">
            <a:off x="532030" y="3454621"/>
            <a:ext cx="4711700" cy="1990788"/>
          </a:xfrm>
          <a:custGeom>
            <a:pathLst>
              <a:path w="4711700" h="1990788">
                <a:moveTo>
                  <a:pt x="4100195" y="1990788"/>
                </a:moveTo>
                <a:lnTo>
                  <a:pt x="0" y="1990788"/>
                </a:lnTo>
                <a:lnTo>
                  <a:pt x="0" y="0"/>
                </a:lnTo>
                <a:lnTo>
                  <a:pt x="4711700" y="0"/>
                </a:lnTo>
                <a:lnTo>
                  <a:pt x="4711700" y="1379283"/>
                </a:lnTo>
                <a:cubicBezTo>
                  <a:pt x="4711700" y="1717002"/>
                  <a:pt x="4437926" y="1990788"/>
                  <a:pt x="4100195" y="199078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13" name="Picture 1413"/>
          <p:cNvPicPr>
            <a:picLocks noChangeAspect="0" noChangeArrowheads="1"/>
          </p:cNvPicPr>
          <p:nvPr/>
        </p:nvPicPr>
        <p:blipFill>
          <a:blip r:embed="rId14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3394" y="3218815"/>
            <a:ext cx="1097278" cy="1097278"/>
          </a:xfrm>
          <a:prstGeom prst="rect">
            <a:avLst/>
          </a:prstGeom>
          <a:noFill/>
          <a:extLst/>
        </p:spPr>
      </p:pic>
      <p:sp>
        <p:nvSpPr>
          <p:cNvPr id="1414" name="Freeform 1414"/>
          <p:cNvSpPr/>
          <p:nvPr/>
        </p:nvSpPr>
        <p:spPr>
          <a:xfrm rot="0" flipH="0" flipV="0">
            <a:off x="468524" y="3365716"/>
            <a:ext cx="660590" cy="660577"/>
          </a:xfrm>
          <a:custGeom>
            <a:pathLst>
              <a:path w="660590" h="660577">
                <a:moveTo>
                  <a:pt x="660590" y="0"/>
                </a:moveTo>
                <a:lnTo>
                  <a:pt x="0" y="6605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15" name="Picture 1415"/>
          <p:cNvPicPr>
            <a:picLocks noChangeAspect="0" noChangeArrowheads="1"/>
          </p:cNvPicPr>
          <p:nvPr/>
        </p:nvPicPr>
        <p:blipFill>
          <a:blip r:embed="rId1415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88990" y="879069"/>
            <a:ext cx="5096255" cy="2374389"/>
          </a:xfrm>
          <a:prstGeom prst="rect">
            <a:avLst/>
          </a:prstGeom>
          <a:noFill/>
          <a:extLst/>
        </p:spPr>
      </p:pic>
      <p:sp>
        <p:nvSpPr>
          <p:cNvPr id="1416" name="Freeform 1416"/>
          <p:cNvSpPr/>
          <p:nvPr/>
        </p:nvSpPr>
        <p:spPr>
          <a:xfrm rot="0" flipH="0" flipV="0">
            <a:off x="5793389" y="982828"/>
            <a:ext cx="4711699" cy="1990788"/>
          </a:xfrm>
          <a:custGeom>
            <a:pathLst>
              <a:path w="4711699" h="1990788">
                <a:moveTo>
                  <a:pt x="4100207" y="1990788"/>
                </a:moveTo>
                <a:lnTo>
                  <a:pt x="0" y="1990788"/>
                </a:lnTo>
                <a:lnTo>
                  <a:pt x="0" y="0"/>
                </a:lnTo>
                <a:lnTo>
                  <a:pt x="4711699" y="0"/>
                </a:lnTo>
                <a:lnTo>
                  <a:pt x="4711699" y="1379283"/>
                </a:lnTo>
                <a:cubicBezTo>
                  <a:pt x="4711699" y="1717002"/>
                  <a:pt x="4437938" y="1990788"/>
                  <a:pt x="4100207" y="199078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17" name="Picture 1417"/>
          <p:cNvPicPr>
            <a:picLocks noChangeAspect="0" noChangeArrowheads="1"/>
          </p:cNvPicPr>
          <p:nvPr/>
        </p:nvPicPr>
        <p:blipFill>
          <a:blip r:embed="rId141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584242" y="746887"/>
            <a:ext cx="1097278" cy="1097278"/>
          </a:xfrm>
          <a:prstGeom prst="rect">
            <a:avLst/>
          </a:prstGeom>
          <a:noFill/>
          <a:extLst/>
        </p:spPr>
      </p:pic>
      <p:sp>
        <p:nvSpPr>
          <p:cNvPr id="1418" name="Freeform 1418"/>
          <p:cNvSpPr/>
          <p:nvPr/>
        </p:nvSpPr>
        <p:spPr>
          <a:xfrm rot="0" flipH="0" flipV="0">
            <a:off x="5729890" y="893924"/>
            <a:ext cx="660590" cy="660577"/>
          </a:xfrm>
          <a:custGeom>
            <a:pathLst>
              <a:path w="660590" h="660577">
                <a:moveTo>
                  <a:pt x="660590" y="0"/>
                </a:moveTo>
                <a:lnTo>
                  <a:pt x="0" y="6605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19" name="Picture 1419"/>
          <p:cNvPicPr>
            <a:picLocks noChangeAspect="0" noChangeArrowheads="1"/>
          </p:cNvPicPr>
          <p:nvPr/>
        </p:nvPicPr>
        <p:blipFill>
          <a:blip r:embed="rId1419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88990" y="3350997"/>
            <a:ext cx="5096255" cy="2374389"/>
          </a:xfrm>
          <a:prstGeom prst="rect">
            <a:avLst/>
          </a:prstGeom>
          <a:noFill/>
          <a:extLst/>
        </p:spPr>
      </p:pic>
      <p:sp>
        <p:nvSpPr>
          <p:cNvPr id="1420" name="Freeform 1420"/>
          <p:cNvSpPr/>
          <p:nvPr/>
        </p:nvSpPr>
        <p:spPr>
          <a:xfrm rot="0" flipH="0" flipV="0">
            <a:off x="5793389" y="3454621"/>
            <a:ext cx="4711699" cy="1990788"/>
          </a:xfrm>
          <a:custGeom>
            <a:pathLst>
              <a:path w="4711699" h="1990788">
                <a:moveTo>
                  <a:pt x="4100207" y="1990788"/>
                </a:moveTo>
                <a:lnTo>
                  <a:pt x="0" y="1990788"/>
                </a:lnTo>
                <a:lnTo>
                  <a:pt x="0" y="0"/>
                </a:lnTo>
                <a:lnTo>
                  <a:pt x="4711699" y="0"/>
                </a:lnTo>
                <a:lnTo>
                  <a:pt x="4711699" y="1379283"/>
                </a:lnTo>
                <a:cubicBezTo>
                  <a:pt x="4711699" y="1717002"/>
                  <a:pt x="4437938" y="1990788"/>
                  <a:pt x="4100207" y="199078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21" name="Picture 1421"/>
          <p:cNvPicPr>
            <a:picLocks noChangeAspect="0" noChangeArrowheads="1"/>
          </p:cNvPicPr>
          <p:nvPr/>
        </p:nvPicPr>
        <p:blipFill>
          <a:blip r:embed="rId142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584242" y="3218815"/>
            <a:ext cx="1097278" cy="1097278"/>
          </a:xfrm>
          <a:prstGeom prst="rect">
            <a:avLst/>
          </a:prstGeom>
          <a:noFill/>
          <a:extLst/>
        </p:spPr>
      </p:pic>
      <p:sp>
        <p:nvSpPr>
          <p:cNvPr id="1422" name="Freeform 1422"/>
          <p:cNvSpPr/>
          <p:nvPr/>
        </p:nvSpPr>
        <p:spPr>
          <a:xfrm rot="0" flipH="0" flipV="0">
            <a:off x="5729890" y="3365716"/>
            <a:ext cx="660590" cy="660577"/>
          </a:xfrm>
          <a:custGeom>
            <a:pathLst>
              <a:path w="660590" h="660577">
                <a:moveTo>
                  <a:pt x="660590" y="0"/>
                </a:moveTo>
                <a:lnTo>
                  <a:pt x="0" y="6605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3" name="Rectangle 1423"/>
          <p:cNvSpPr/>
          <p:nvPr/>
        </p:nvSpPr>
        <p:spPr>
          <a:xfrm rot="0" flipH="0" flipV="0">
            <a:off x="180013" y="47627"/>
            <a:ext cx="5378000" cy="394288"/>
          </a:xfrm>
          <a:prstGeom prst="rect">
            <a:avLst/>
          </a:prstGeom>
        </p:spPr>
      </p:sp>
      <p:sp>
        <p:nvSpPr>
          <p:cNvPr id="1424" name="Freeform 1424"/>
          <p:cNvSpPr/>
          <p:nvPr/>
        </p:nvSpPr>
        <p:spPr>
          <a:xfrm rot="0" flipH="0" flipV="0">
            <a:off x="252022" y="163748"/>
            <a:ext cx="88011" cy="230962"/>
          </a:xfrm>
          <a:custGeom>
            <a:pathLst>
              <a:path w="1397000" h="10998200">
                <a:moveTo>
                  <a:pt x="0" y="10998200"/>
                </a:moveTo>
                <a:lnTo>
                  <a:pt x="1397000" y="10998200"/>
                </a:lnTo>
                <a:lnTo>
                  <a:pt x="1397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5" name="Freeform 1425"/>
          <p:cNvSpPr/>
          <p:nvPr/>
        </p:nvSpPr>
        <p:spPr>
          <a:xfrm rot="0" flipH="0" flipV="0">
            <a:off x="417371" y="181350"/>
            <a:ext cx="140284" cy="186690"/>
          </a:xfrm>
          <a:custGeom>
            <a:pathLst>
              <a:path w="6680200" h="8890000">
                <a:moveTo>
                  <a:pt x="2578100" y="8890000"/>
                </a:moveTo>
                <a:lnTo>
                  <a:pt x="4102100" y="8890000"/>
                </a:lnTo>
                <a:lnTo>
                  <a:pt x="4102100" y="1333500"/>
                </a:lnTo>
                <a:lnTo>
                  <a:pt x="6680200" y="1333500"/>
                </a:lnTo>
                <a:lnTo>
                  <a:pt x="6680200" y="0"/>
                </a:lnTo>
                <a:lnTo>
                  <a:pt x="0" y="0"/>
                </a:lnTo>
                <a:lnTo>
                  <a:pt x="0" y="1333500"/>
                </a:lnTo>
                <a:lnTo>
                  <a:pt x="2578100" y="1333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6" name="Freeform 1426"/>
          <p:cNvSpPr/>
          <p:nvPr/>
        </p:nvSpPr>
        <p:spPr>
          <a:xfrm rot="0" flipH="0" flipV="0">
            <a:off x="586992" y="181350"/>
            <a:ext cx="133350" cy="18669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7" name="Freeform 1427"/>
          <p:cNvSpPr/>
          <p:nvPr/>
        </p:nvSpPr>
        <p:spPr>
          <a:xfrm rot="0" flipH="0" flipV="0">
            <a:off x="756347" y="181350"/>
            <a:ext cx="120015" cy="18669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8" name="Freeform 1428"/>
          <p:cNvSpPr/>
          <p:nvPr/>
        </p:nvSpPr>
        <p:spPr>
          <a:xfrm rot="0" flipH="0" flipV="0">
            <a:off x="913700" y="181350"/>
            <a:ext cx="139217" cy="186690"/>
          </a:xfrm>
          <a:custGeom>
            <a:pathLst>
              <a:path w="6629400" h="8890000">
                <a:moveTo>
                  <a:pt x="0" y="8890000"/>
                </a:moveTo>
                <a:lnTo>
                  <a:pt x="4127500" y="8890000"/>
                </a:lnTo>
                <a:cubicBezTo>
                  <a:pt x="5702300" y="8890000"/>
                  <a:pt x="6629400" y="7823200"/>
                  <a:pt x="6629400" y="6159500"/>
                </a:cubicBezTo>
                <a:cubicBezTo>
                  <a:pt x="6629400" y="4495800"/>
                  <a:pt x="5702300" y="3429000"/>
                  <a:pt x="4127500" y="3429000"/>
                </a:cubicBezTo>
                <a:lnTo>
                  <a:pt x="1524000" y="3429000"/>
                </a:lnTo>
                <a:lnTo>
                  <a:pt x="1524000" y="1333500"/>
                </a:lnTo>
                <a:lnTo>
                  <a:pt x="6096000" y="1333500"/>
                </a:lnTo>
                <a:lnTo>
                  <a:pt x="6096000" y="0"/>
                </a:ln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4762500"/>
                </a:lnTo>
                <a:lnTo>
                  <a:pt x="3860800" y="4762500"/>
                </a:lnTo>
                <a:cubicBezTo>
                  <a:pt x="4521200" y="4762500"/>
                  <a:pt x="5080000" y="5219700"/>
                  <a:pt x="5080000" y="6159500"/>
                </a:cubicBezTo>
                <a:cubicBezTo>
                  <a:pt x="5080000" y="7099300"/>
                  <a:pt x="4521200" y="7556500"/>
                  <a:pt x="3860800" y="7556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9" name="Freeform 1429"/>
          <p:cNvSpPr/>
          <p:nvPr/>
        </p:nvSpPr>
        <p:spPr>
          <a:xfrm rot="0" flipH="0" flipV="0">
            <a:off x="1084921" y="177350"/>
            <a:ext cx="146685" cy="194691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0" name="Freeform 1430"/>
          <p:cNvSpPr/>
          <p:nvPr/>
        </p:nvSpPr>
        <p:spPr>
          <a:xfrm rot="0" flipH="0" flipV="0">
            <a:off x="1274278" y="181350"/>
            <a:ext cx="139217" cy="186690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1" name="Freeform 1431"/>
          <p:cNvSpPr/>
          <p:nvPr/>
        </p:nvSpPr>
        <p:spPr>
          <a:xfrm rot="0" flipH="0" flipV="0">
            <a:off x="1432165" y="181350"/>
            <a:ext cx="164820" cy="18669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2" name="Freeform 1432"/>
          <p:cNvSpPr/>
          <p:nvPr/>
        </p:nvSpPr>
        <p:spPr>
          <a:xfrm rot="0" flipH="0" flipV="0">
            <a:off x="1626322" y="181350"/>
            <a:ext cx="141351" cy="18669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3" name="Freeform 1433"/>
          <p:cNvSpPr/>
          <p:nvPr/>
        </p:nvSpPr>
        <p:spPr>
          <a:xfrm rot="0" flipH="0" flipV="0">
            <a:off x="1815679" y="181350"/>
            <a:ext cx="142417" cy="18669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4" name="Freeform 1434"/>
          <p:cNvSpPr/>
          <p:nvPr/>
        </p:nvSpPr>
        <p:spPr>
          <a:xfrm rot="0" flipH="0" flipV="0">
            <a:off x="1993301" y="181350"/>
            <a:ext cx="137083" cy="186690"/>
          </a:xfrm>
          <a:custGeom>
            <a:pathLst>
              <a:path w="6527800" h="8890000">
                <a:moveTo>
                  <a:pt x="0" y="8890000"/>
                </a:moveTo>
                <a:lnTo>
                  <a:pt x="1397000" y="8890000"/>
                </a:lnTo>
                <a:lnTo>
                  <a:pt x="3327400" y="5588000"/>
                </a:lnTo>
                <a:lnTo>
                  <a:pt x="5003800" y="5588000"/>
                </a:lnTo>
                <a:lnTo>
                  <a:pt x="5003800" y="8890000"/>
                </a:lnTo>
                <a:lnTo>
                  <a:pt x="6527800" y="8890000"/>
                </a:lnTo>
                <a:lnTo>
                  <a:pt x="6527800" y="0"/>
                </a:lnTo>
                <a:lnTo>
                  <a:pt x="2857500" y="0"/>
                </a:lnTo>
                <a:cubicBezTo>
                  <a:pt x="1104900" y="0"/>
                  <a:pt x="177800" y="1054100"/>
                  <a:pt x="177800" y="2794000"/>
                </a:cubicBezTo>
                <a:cubicBezTo>
                  <a:pt x="177800" y="4102100"/>
                  <a:pt x="787400" y="5067300"/>
                  <a:pt x="1765300" y="5435600"/>
                </a:cubicBezTo>
                <a:cubicBezTo>
                  <a:pt x="1765300" y="5435600"/>
                  <a:pt x="1816100" y="5435600"/>
                  <a:pt x="0" y="8382000"/>
                </a:cubicBezTo>
                <a:close/>
                <a:moveTo>
                  <a:pt x="3162300" y="4292600"/>
                </a:moveTo>
                <a:cubicBezTo>
                  <a:pt x="2260600" y="4292600"/>
                  <a:pt x="1727200" y="3873500"/>
                  <a:pt x="1727200" y="2832100"/>
                </a:cubicBezTo>
                <a:cubicBezTo>
                  <a:pt x="1727200" y="1790700"/>
                  <a:pt x="2260600" y="1333500"/>
                  <a:pt x="3162300" y="1333500"/>
                </a:cubicBezTo>
                <a:lnTo>
                  <a:pt x="5003800" y="1333500"/>
                </a:lnTo>
                <a:lnTo>
                  <a:pt x="5003800" y="4292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5" name="Freeform 1435"/>
          <p:cNvSpPr/>
          <p:nvPr/>
        </p:nvSpPr>
        <p:spPr>
          <a:xfrm rot="0" flipH="0" flipV="0">
            <a:off x="2242399" y="181350"/>
            <a:ext cx="137883" cy="186690"/>
          </a:xfrm>
          <a:custGeom>
            <a:pathLst>
              <a:path w="65659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2654300" y="5105400"/>
                </a:lnTo>
                <a:lnTo>
                  <a:pt x="5067300" y="8890000"/>
                </a:lnTo>
                <a:lnTo>
                  <a:pt x="6565900" y="8890000"/>
                </a:lnTo>
                <a:lnTo>
                  <a:pt x="6565900" y="8382000"/>
                </a:lnTo>
                <a:lnTo>
                  <a:pt x="3987800" y="4356100"/>
                </a:lnTo>
                <a:lnTo>
                  <a:pt x="6388100" y="508000"/>
                </a:lnTo>
                <a:lnTo>
                  <a:pt x="6388100" y="0"/>
                </a:lnTo>
                <a:lnTo>
                  <a:pt x="4978400" y="0"/>
                </a:lnTo>
                <a:lnTo>
                  <a:pt x="26543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6" name="Freeform 1436"/>
          <p:cNvSpPr/>
          <p:nvPr/>
        </p:nvSpPr>
        <p:spPr>
          <a:xfrm rot="0" flipH="0" flipV="0">
            <a:off x="2462960" y="177350"/>
            <a:ext cx="139750" cy="194691"/>
          </a:xfrm>
          <a:custGeom>
            <a:pathLst>
              <a:path w="6654800" h="9271000">
                <a:moveTo>
                  <a:pt x="3441700" y="9271000"/>
                </a:moveTo>
                <a:cubicBezTo>
                  <a:pt x="5486400" y="9271000"/>
                  <a:pt x="6654800" y="8178800"/>
                  <a:pt x="6654800" y="6527800"/>
                </a:cubicBezTo>
                <a:cubicBezTo>
                  <a:pt x="6654800" y="5461000"/>
                  <a:pt x="6019800" y="4838700"/>
                  <a:pt x="5245100" y="4559300"/>
                </a:cubicBezTo>
                <a:cubicBezTo>
                  <a:pt x="5918200" y="4191000"/>
                  <a:pt x="6451600" y="3568700"/>
                  <a:pt x="6451600" y="2590800"/>
                </a:cubicBezTo>
                <a:cubicBezTo>
                  <a:pt x="6451600" y="1079500"/>
                  <a:pt x="5359400" y="0"/>
                  <a:pt x="3390900" y="0"/>
                </a:cubicBezTo>
                <a:cubicBezTo>
                  <a:pt x="1663700" y="0"/>
                  <a:pt x="215900" y="927100"/>
                  <a:pt x="215900" y="3073400"/>
                </a:cubicBezTo>
                <a:lnTo>
                  <a:pt x="1739900" y="3073400"/>
                </a:lnTo>
                <a:cubicBezTo>
                  <a:pt x="1739900" y="1879600"/>
                  <a:pt x="2501900" y="1397000"/>
                  <a:pt x="3390900" y="1397000"/>
                </a:cubicBezTo>
                <a:cubicBezTo>
                  <a:pt x="4394200" y="1397000"/>
                  <a:pt x="4914900" y="1993900"/>
                  <a:pt x="4914900" y="2755900"/>
                </a:cubicBezTo>
                <a:cubicBezTo>
                  <a:pt x="4914900" y="3543300"/>
                  <a:pt x="4394200" y="3975100"/>
                  <a:pt x="3530600" y="3975100"/>
                </a:cubicBezTo>
                <a:lnTo>
                  <a:pt x="2349500" y="3975100"/>
                </a:lnTo>
                <a:lnTo>
                  <a:pt x="2349500" y="5245100"/>
                </a:lnTo>
                <a:lnTo>
                  <a:pt x="3530600" y="5245100"/>
                </a:lnTo>
                <a:cubicBezTo>
                  <a:pt x="4521200" y="5245100"/>
                  <a:pt x="5118100" y="5689600"/>
                  <a:pt x="5118100" y="6527800"/>
                </a:cubicBezTo>
                <a:cubicBezTo>
                  <a:pt x="5118100" y="7404100"/>
                  <a:pt x="4533900" y="7874000"/>
                  <a:pt x="3492500" y="7874000"/>
                </a:cubicBezTo>
                <a:cubicBezTo>
                  <a:pt x="2451100" y="7874000"/>
                  <a:pt x="1524000" y="7391400"/>
                  <a:pt x="1524000" y="6197600"/>
                </a:cubicBezTo>
                <a:lnTo>
                  <a:pt x="0" y="6197600"/>
                </a:lnTo>
                <a:cubicBezTo>
                  <a:pt x="0" y="8343900"/>
                  <a:pt x="1600200" y="9271000"/>
                  <a:pt x="34417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7" name="Freeform 1437"/>
          <p:cNvSpPr/>
          <p:nvPr/>
        </p:nvSpPr>
        <p:spPr>
          <a:xfrm rot="0" flipH="0" flipV="0">
            <a:off x="2621380" y="181350"/>
            <a:ext cx="164820" cy="18669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8" name="Freeform 1438"/>
          <p:cNvSpPr/>
          <p:nvPr/>
        </p:nvSpPr>
        <p:spPr>
          <a:xfrm rot="0" flipH="0" flipV="0">
            <a:off x="2802736" y="181350"/>
            <a:ext cx="137083" cy="186690"/>
          </a:xfrm>
          <a:custGeom>
            <a:pathLst>
              <a:path w="6527800" h="8890000">
                <a:moveTo>
                  <a:pt x="0" y="8890000"/>
                </a:moveTo>
                <a:lnTo>
                  <a:pt x="1397000" y="8890000"/>
                </a:lnTo>
                <a:lnTo>
                  <a:pt x="3327400" y="5588000"/>
                </a:lnTo>
                <a:lnTo>
                  <a:pt x="5003800" y="5588000"/>
                </a:lnTo>
                <a:lnTo>
                  <a:pt x="5003800" y="8890000"/>
                </a:lnTo>
                <a:lnTo>
                  <a:pt x="6527800" y="8890000"/>
                </a:lnTo>
                <a:lnTo>
                  <a:pt x="6527800" y="0"/>
                </a:lnTo>
                <a:lnTo>
                  <a:pt x="2857500" y="0"/>
                </a:lnTo>
                <a:cubicBezTo>
                  <a:pt x="1104900" y="0"/>
                  <a:pt x="177800" y="1054100"/>
                  <a:pt x="177800" y="2794000"/>
                </a:cubicBezTo>
                <a:cubicBezTo>
                  <a:pt x="177800" y="4102100"/>
                  <a:pt x="787400" y="5067300"/>
                  <a:pt x="1765300" y="5435600"/>
                </a:cubicBezTo>
                <a:cubicBezTo>
                  <a:pt x="1765300" y="5435600"/>
                  <a:pt x="1816100" y="5435600"/>
                  <a:pt x="0" y="8382000"/>
                </a:cubicBezTo>
                <a:close/>
                <a:moveTo>
                  <a:pt x="3162300" y="4292600"/>
                </a:moveTo>
                <a:cubicBezTo>
                  <a:pt x="2260600" y="4292600"/>
                  <a:pt x="1727200" y="3873500"/>
                  <a:pt x="1727200" y="2832100"/>
                </a:cubicBezTo>
                <a:cubicBezTo>
                  <a:pt x="1727200" y="1790700"/>
                  <a:pt x="2260600" y="1333500"/>
                  <a:pt x="3162300" y="1333500"/>
                </a:cubicBezTo>
                <a:lnTo>
                  <a:pt x="5003800" y="1333500"/>
                </a:lnTo>
                <a:lnTo>
                  <a:pt x="5003800" y="4292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9" name="Freeform 1439"/>
          <p:cNvSpPr/>
          <p:nvPr/>
        </p:nvSpPr>
        <p:spPr>
          <a:xfrm rot="0" flipH="0" flipV="0">
            <a:off x="2987825" y="181350"/>
            <a:ext cx="139217" cy="186690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0" name="Freeform 1440"/>
          <p:cNvSpPr/>
          <p:nvPr/>
        </p:nvSpPr>
        <p:spPr>
          <a:xfrm rot="0" flipH="0" flipV="0">
            <a:off x="3164381" y="181350"/>
            <a:ext cx="142417" cy="18669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1" name="Freeform 1441"/>
          <p:cNvSpPr/>
          <p:nvPr/>
        </p:nvSpPr>
        <p:spPr>
          <a:xfrm rot="0" flipH="0" flipV="0">
            <a:off x="3336136" y="181350"/>
            <a:ext cx="140284" cy="186690"/>
          </a:xfrm>
          <a:custGeom>
            <a:pathLst>
              <a:path w="6680200" h="8890000">
                <a:moveTo>
                  <a:pt x="2578100" y="8890000"/>
                </a:moveTo>
                <a:lnTo>
                  <a:pt x="4102100" y="8890000"/>
                </a:lnTo>
                <a:lnTo>
                  <a:pt x="4102100" y="1333500"/>
                </a:lnTo>
                <a:lnTo>
                  <a:pt x="6680200" y="1333500"/>
                </a:lnTo>
                <a:lnTo>
                  <a:pt x="6680200" y="0"/>
                </a:lnTo>
                <a:lnTo>
                  <a:pt x="0" y="0"/>
                </a:lnTo>
                <a:lnTo>
                  <a:pt x="0" y="1333500"/>
                </a:lnTo>
                <a:lnTo>
                  <a:pt x="2578100" y="1333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2" name="Freeform 1442"/>
          <p:cNvSpPr/>
          <p:nvPr/>
        </p:nvSpPr>
        <p:spPr>
          <a:xfrm rot="0" flipH="0" flipV="0">
            <a:off x="3505757" y="181350"/>
            <a:ext cx="120015" cy="18669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3" name="Freeform 1443"/>
          <p:cNvSpPr/>
          <p:nvPr/>
        </p:nvSpPr>
        <p:spPr>
          <a:xfrm rot="0" flipH="0" flipV="0">
            <a:off x="3641774" y="181350"/>
            <a:ext cx="151485" cy="186690"/>
          </a:xfrm>
          <a:custGeom>
            <a:pathLst>
              <a:path w="7213600" h="8890000">
                <a:moveTo>
                  <a:pt x="0" y="8890000"/>
                </a:moveTo>
                <a:lnTo>
                  <a:pt x="292100" y="8890000"/>
                </a:lnTo>
                <a:cubicBezTo>
                  <a:pt x="2070100" y="8890000"/>
                  <a:pt x="3060700" y="7594600"/>
                  <a:pt x="3060700" y="4749800"/>
                </a:cubicBezTo>
                <a:lnTo>
                  <a:pt x="3060700" y="1333500"/>
                </a:lnTo>
                <a:lnTo>
                  <a:pt x="5689600" y="1333500"/>
                </a:lnTo>
                <a:lnTo>
                  <a:pt x="5689600" y="8890000"/>
                </a:lnTo>
                <a:lnTo>
                  <a:pt x="7213600" y="8890000"/>
                </a:lnTo>
                <a:lnTo>
                  <a:pt x="7213600" y="0"/>
                </a:lnTo>
                <a:lnTo>
                  <a:pt x="1663700" y="0"/>
                </a:lnTo>
                <a:lnTo>
                  <a:pt x="1663700" y="4305300"/>
                </a:lnTo>
                <a:cubicBezTo>
                  <a:pt x="1663700" y="6692900"/>
                  <a:pt x="1333500" y="7493000"/>
                  <a:pt x="241300" y="7493000"/>
                </a:cubicBezTo>
                <a:lnTo>
                  <a:pt x="0" y="7493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4" name="Freeform 1444"/>
          <p:cNvSpPr/>
          <p:nvPr/>
        </p:nvSpPr>
        <p:spPr>
          <a:xfrm rot="0" flipH="0" flipV="0">
            <a:off x="3841266" y="177350"/>
            <a:ext cx="208559" cy="194691"/>
          </a:xfrm>
          <a:custGeom>
            <a:pathLst>
              <a:path w="9931400" h="9271000">
                <a:moveTo>
                  <a:pt x="3200400" y="3975100"/>
                </a:moveTo>
                <a:lnTo>
                  <a:pt x="1524000" y="3975100"/>
                </a:lnTo>
                <a:lnTo>
                  <a:pt x="1524000" y="190500"/>
                </a:lnTo>
                <a:lnTo>
                  <a:pt x="0" y="190500"/>
                </a:lnTo>
                <a:lnTo>
                  <a:pt x="0" y="9080500"/>
                </a:lnTo>
                <a:lnTo>
                  <a:pt x="1524000" y="9080500"/>
                </a:lnTo>
                <a:lnTo>
                  <a:pt x="1524000" y="5308600"/>
                </a:lnTo>
                <a:lnTo>
                  <a:pt x="3200400" y="5308600"/>
                </a:lnTo>
                <a:close/>
                <a:moveTo>
                  <a:pt x="6565900" y="7874000"/>
                </a:moveTo>
                <a:cubicBezTo>
                  <a:pt x="5334000" y="7874000"/>
                  <a:pt x="4724400" y="7150100"/>
                  <a:pt x="4724400" y="6261100"/>
                </a:cubicBezTo>
                <a:lnTo>
                  <a:pt x="4724400" y="3009900"/>
                </a:lnTo>
                <a:cubicBezTo>
                  <a:pt x="4724400" y="2120900"/>
                  <a:pt x="5334000" y="1397000"/>
                  <a:pt x="6565900" y="1397000"/>
                </a:cubicBezTo>
                <a:cubicBezTo>
                  <a:pt x="7810500" y="1397000"/>
                  <a:pt x="8407400" y="2120900"/>
                  <a:pt x="8407400" y="3009900"/>
                </a:cubicBezTo>
                <a:lnTo>
                  <a:pt x="8407400" y="6261100"/>
                </a:lnTo>
                <a:cubicBezTo>
                  <a:pt x="8407400" y="7150100"/>
                  <a:pt x="7810500" y="7874000"/>
                  <a:pt x="6565900" y="7874000"/>
                </a:cubicBezTo>
                <a:close/>
                <a:moveTo>
                  <a:pt x="6565900" y="9271000"/>
                </a:moveTo>
                <a:cubicBezTo>
                  <a:pt x="8623300" y="9271000"/>
                  <a:pt x="9931400" y="8128000"/>
                  <a:pt x="9931400" y="6184900"/>
                </a:cubicBezTo>
                <a:lnTo>
                  <a:pt x="9931400" y="3086100"/>
                </a:lnTo>
                <a:cubicBezTo>
                  <a:pt x="9931400" y="1143000"/>
                  <a:pt x="8623300" y="0"/>
                  <a:pt x="6565900" y="0"/>
                </a:cubicBezTo>
                <a:cubicBezTo>
                  <a:pt x="4508500" y="0"/>
                  <a:pt x="3200400" y="1143000"/>
                  <a:pt x="3200400" y="3086100"/>
                </a:cubicBezTo>
                <a:lnTo>
                  <a:pt x="3200400" y="6184900"/>
                </a:lnTo>
                <a:cubicBezTo>
                  <a:pt x="3200400" y="8128000"/>
                  <a:pt x="4508500" y="9271000"/>
                  <a:pt x="65659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5" name="Freeform 1445"/>
          <p:cNvSpPr/>
          <p:nvPr/>
        </p:nvSpPr>
        <p:spPr>
          <a:xfrm rot="0" flipH="0" flipV="0">
            <a:off x="4156505" y="181350"/>
            <a:ext cx="142417" cy="18669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6" name="Freeform 1446"/>
          <p:cNvSpPr/>
          <p:nvPr/>
        </p:nvSpPr>
        <p:spPr>
          <a:xfrm rot="0" flipH="0" flipV="0">
            <a:off x="4410937" y="181350"/>
            <a:ext cx="139750" cy="186690"/>
          </a:xfrm>
          <a:custGeom>
            <a:pathLst>
              <a:path w="66548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1333500"/>
                </a:lnTo>
                <a:lnTo>
                  <a:pt x="5130800" y="1333500"/>
                </a:lnTo>
                <a:lnTo>
                  <a:pt x="5130800" y="8890000"/>
                </a:lnTo>
                <a:lnTo>
                  <a:pt x="6654800" y="8890000"/>
                </a:lnTo>
                <a:lnTo>
                  <a:pt x="665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7" name="Freeform 1447"/>
          <p:cNvSpPr/>
          <p:nvPr/>
        </p:nvSpPr>
        <p:spPr>
          <a:xfrm rot="0" flipH="0" flipV="0">
            <a:off x="4598694" y="181350"/>
            <a:ext cx="133350" cy="18669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8" name="Freeform 1448"/>
          <p:cNvSpPr/>
          <p:nvPr/>
        </p:nvSpPr>
        <p:spPr>
          <a:xfrm rot="0" flipH="0" flipV="0">
            <a:off x="4762714" y="177350"/>
            <a:ext cx="146685" cy="194691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9" name="Freeform 1449"/>
          <p:cNvSpPr/>
          <p:nvPr/>
        </p:nvSpPr>
        <p:spPr>
          <a:xfrm rot="0" flipH="0" flipV="0">
            <a:off x="4952071" y="181350"/>
            <a:ext cx="120015" cy="18669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0" name="Freeform 1450"/>
          <p:cNvSpPr/>
          <p:nvPr/>
        </p:nvSpPr>
        <p:spPr>
          <a:xfrm rot="0" flipH="0" flipV="0">
            <a:off x="5109424" y="181350"/>
            <a:ext cx="137883" cy="186690"/>
          </a:xfrm>
          <a:custGeom>
            <a:pathLst>
              <a:path w="65659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2654300" y="5105400"/>
                </a:lnTo>
                <a:lnTo>
                  <a:pt x="5067300" y="8890000"/>
                </a:lnTo>
                <a:lnTo>
                  <a:pt x="6565900" y="8890000"/>
                </a:lnTo>
                <a:lnTo>
                  <a:pt x="6565900" y="8382000"/>
                </a:lnTo>
                <a:lnTo>
                  <a:pt x="3987800" y="4356100"/>
                </a:lnTo>
                <a:lnTo>
                  <a:pt x="6388100" y="508000"/>
                </a:lnTo>
                <a:lnTo>
                  <a:pt x="6388100" y="0"/>
                </a:lnTo>
                <a:lnTo>
                  <a:pt x="4978400" y="0"/>
                </a:lnTo>
                <a:lnTo>
                  <a:pt x="26543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1" name="Freeform 1451"/>
          <p:cNvSpPr/>
          <p:nvPr/>
        </p:nvSpPr>
        <p:spPr>
          <a:xfrm rot="0" flipH="0" flipV="0">
            <a:off x="5257976" y="181350"/>
            <a:ext cx="140284" cy="186690"/>
          </a:xfrm>
          <a:custGeom>
            <a:pathLst>
              <a:path w="6680200" h="8890000">
                <a:moveTo>
                  <a:pt x="2578100" y="8890000"/>
                </a:moveTo>
                <a:lnTo>
                  <a:pt x="4102100" y="8890000"/>
                </a:lnTo>
                <a:lnTo>
                  <a:pt x="4102100" y="1333500"/>
                </a:lnTo>
                <a:lnTo>
                  <a:pt x="6680200" y="1333500"/>
                </a:lnTo>
                <a:lnTo>
                  <a:pt x="6680200" y="0"/>
                </a:lnTo>
                <a:lnTo>
                  <a:pt x="0" y="0"/>
                </a:lnTo>
                <a:lnTo>
                  <a:pt x="0" y="1333500"/>
                </a:lnTo>
                <a:lnTo>
                  <a:pt x="2578100" y="1333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2" name="Freeform 1452"/>
          <p:cNvSpPr/>
          <p:nvPr/>
        </p:nvSpPr>
        <p:spPr>
          <a:xfrm rot="0" flipH="0" flipV="0">
            <a:off x="5406261" y="181350"/>
            <a:ext cx="149085" cy="186690"/>
          </a:xfrm>
          <a:custGeom>
            <a:pathLst>
              <a:path w="7099300" h="8890000">
                <a:moveTo>
                  <a:pt x="1955800" y="8890000"/>
                </a:moveTo>
                <a:lnTo>
                  <a:pt x="3340100" y="8890000"/>
                </a:lnTo>
                <a:lnTo>
                  <a:pt x="7099300" y="508000"/>
                </a:lnTo>
                <a:lnTo>
                  <a:pt x="7099300" y="0"/>
                </a:lnTo>
                <a:lnTo>
                  <a:pt x="5676900" y="0"/>
                </a:lnTo>
                <a:lnTo>
                  <a:pt x="3695700" y="4572000"/>
                </a:lnTo>
                <a:lnTo>
                  <a:pt x="1511300" y="0"/>
                </a:lnTo>
                <a:lnTo>
                  <a:pt x="0" y="0"/>
                </a:lnTo>
                <a:lnTo>
                  <a:pt x="0" y="508000"/>
                </a:lnTo>
                <a:lnTo>
                  <a:pt x="2908300" y="6286500"/>
                </a:lnTo>
                <a:lnTo>
                  <a:pt x="1955800" y="8382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3" name="Rectangle 1453"/>
          <p:cNvSpPr/>
          <p:nvPr/>
        </p:nvSpPr>
        <p:spPr>
          <a:xfrm rot="0" flipH="0" flipV="0">
            <a:off x="577377" y="805027"/>
            <a:ext cx="93446" cy="476676"/>
          </a:xfrm>
          <a:prstGeom prst="rect">
            <a:avLst/>
          </a:prstGeom>
        </p:spPr>
      </p:sp>
      <p:sp>
        <p:nvSpPr>
          <p:cNvPr id="1454" name="Freeform 1454"/>
          <p:cNvSpPr/>
          <p:nvPr/>
        </p:nvSpPr>
        <p:spPr>
          <a:xfrm rot="0" flipH="0" flipV="0">
            <a:off x="591245" y="967683"/>
            <a:ext cx="48869" cy="231140"/>
          </a:xfrm>
          <a:custGeom>
            <a:pathLst>
              <a:path w="1879600" h="8890000">
                <a:moveTo>
                  <a:pt x="863600" y="8890000"/>
                </a:moveTo>
                <a:lnTo>
                  <a:pt x="1879600" y="8890000"/>
                </a:lnTo>
                <a:lnTo>
                  <a:pt x="1879600" y="0"/>
                </a:lnTo>
                <a:lnTo>
                  <a:pt x="1244600" y="0"/>
                </a:lnTo>
                <a:lnTo>
                  <a:pt x="0" y="762000"/>
                </a:lnTo>
                <a:lnTo>
                  <a:pt x="0" y="1295400"/>
                </a:lnTo>
                <a:lnTo>
                  <a:pt x="863600" y="12954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33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5" name="Rectangle 1455"/>
          <p:cNvSpPr/>
          <p:nvPr/>
        </p:nvSpPr>
        <p:spPr>
          <a:xfrm rot="0" flipH="0" flipV="0">
            <a:off x="529002" y="3276814"/>
            <a:ext cx="190195" cy="476676"/>
          </a:xfrm>
          <a:prstGeom prst="rect">
            <a:avLst/>
          </a:prstGeom>
        </p:spPr>
      </p:sp>
      <p:sp>
        <p:nvSpPr>
          <p:cNvPr id="1456" name="Freeform 1456"/>
          <p:cNvSpPr/>
          <p:nvPr/>
        </p:nvSpPr>
        <p:spPr>
          <a:xfrm rot="0" flipH="0" flipV="0">
            <a:off x="546172" y="3434517"/>
            <a:ext cx="152222" cy="241046"/>
          </a:xfrm>
          <a:custGeom>
            <a:pathLst>
              <a:path w="5854700" h="9271000">
                <a:moveTo>
                  <a:pt x="2933700" y="9271000"/>
                </a:moveTo>
                <a:cubicBezTo>
                  <a:pt x="4770437" y="9271000"/>
                  <a:pt x="5854700" y="8255000"/>
                  <a:pt x="5854700" y="6578600"/>
                </a:cubicBezTo>
                <a:cubicBezTo>
                  <a:pt x="5854700" y="5448300"/>
                  <a:pt x="5168900" y="4660900"/>
                  <a:pt x="4343400" y="4406900"/>
                </a:cubicBezTo>
                <a:cubicBezTo>
                  <a:pt x="5080000" y="4076700"/>
                  <a:pt x="5613400" y="3454400"/>
                  <a:pt x="5613400" y="2400300"/>
                </a:cubicBezTo>
                <a:cubicBezTo>
                  <a:pt x="5613400" y="1079500"/>
                  <a:pt x="4696817" y="0"/>
                  <a:pt x="2965648" y="0"/>
                </a:cubicBezTo>
                <a:cubicBezTo>
                  <a:pt x="1297979" y="0"/>
                  <a:pt x="177800" y="1028700"/>
                  <a:pt x="177800" y="2882900"/>
                </a:cubicBezTo>
                <a:lnTo>
                  <a:pt x="1193800" y="2882900"/>
                </a:lnTo>
                <a:cubicBezTo>
                  <a:pt x="1193800" y="1676400"/>
                  <a:pt x="1805582" y="927100"/>
                  <a:pt x="2965648" y="927100"/>
                </a:cubicBezTo>
                <a:cubicBezTo>
                  <a:pt x="4138414" y="927100"/>
                  <a:pt x="4622800" y="1714500"/>
                  <a:pt x="4622800" y="2489200"/>
                </a:cubicBezTo>
                <a:cubicBezTo>
                  <a:pt x="4622800" y="3441700"/>
                  <a:pt x="4000500" y="3987800"/>
                  <a:pt x="3022600" y="3987800"/>
                </a:cubicBezTo>
                <a:lnTo>
                  <a:pt x="2387600" y="3987800"/>
                </a:lnTo>
                <a:lnTo>
                  <a:pt x="2387600" y="4914900"/>
                </a:lnTo>
                <a:lnTo>
                  <a:pt x="3086100" y="4914900"/>
                </a:lnTo>
                <a:cubicBezTo>
                  <a:pt x="4178300" y="4914900"/>
                  <a:pt x="4838700" y="5537200"/>
                  <a:pt x="4838700" y="6515100"/>
                </a:cubicBezTo>
                <a:cubicBezTo>
                  <a:pt x="4838700" y="7594600"/>
                  <a:pt x="4212232" y="8343900"/>
                  <a:pt x="2971998" y="8343900"/>
                </a:cubicBezTo>
                <a:cubicBezTo>
                  <a:pt x="1719262" y="8343900"/>
                  <a:pt x="1016000" y="7556500"/>
                  <a:pt x="1016000" y="6400800"/>
                </a:cubicBezTo>
                <a:lnTo>
                  <a:pt x="0" y="6400800"/>
                </a:lnTo>
                <a:cubicBezTo>
                  <a:pt x="0" y="8204200"/>
                  <a:pt x="1147960" y="9271000"/>
                  <a:pt x="2933700" y="92710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33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7" name="Rectangle 1457"/>
          <p:cNvSpPr/>
          <p:nvPr/>
        </p:nvSpPr>
        <p:spPr>
          <a:xfrm rot="0" flipH="0" flipV="0">
            <a:off x="5793015" y="805027"/>
            <a:ext cx="184912" cy="476676"/>
          </a:xfrm>
          <a:prstGeom prst="rect">
            <a:avLst/>
          </a:prstGeom>
        </p:spPr>
      </p:sp>
      <p:sp>
        <p:nvSpPr>
          <p:cNvPr id="1458" name="Freeform 1458"/>
          <p:cNvSpPr/>
          <p:nvPr/>
        </p:nvSpPr>
        <p:spPr>
          <a:xfrm rot="0" flipH="0" flipV="0">
            <a:off x="5810515" y="962730"/>
            <a:ext cx="145948" cy="236093"/>
          </a:xfrm>
          <a:custGeom>
            <a:pathLst>
              <a:path w="5613400" h="9080500">
                <a:moveTo>
                  <a:pt x="38100" y="9080500"/>
                </a:moveTo>
                <a:lnTo>
                  <a:pt x="5613400" y="9080500"/>
                </a:lnTo>
                <a:lnTo>
                  <a:pt x="5613400" y="8153400"/>
                </a:lnTo>
                <a:lnTo>
                  <a:pt x="1422400" y="8153400"/>
                </a:lnTo>
                <a:lnTo>
                  <a:pt x="3479800" y="6083300"/>
                </a:lnTo>
                <a:cubicBezTo>
                  <a:pt x="4495800" y="5054600"/>
                  <a:pt x="5499100" y="4089400"/>
                  <a:pt x="5499100" y="2654300"/>
                </a:cubicBezTo>
                <a:cubicBezTo>
                  <a:pt x="5499100" y="1155700"/>
                  <a:pt x="4506317" y="0"/>
                  <a:pt x="2762250" y="0"/>
                </a:cubicBezTo>
                <a:cubicBezTo>
                  <a:pt x="1171178" y="0"/>
                  <a:pt x="0" y="1054100"/>
                  <a:pt x="0" y="2921000"/>
                </a:cubicBezTo>
                <a:lnTo>
                  <a:pt x="1016000" y="2921000"/>
                </a:lnTo>
                <a:cubicBezTo>
                  <a:pt x="1016000" y="1714500"/>
                  <a:pt x="1627782" y="927100"/>
                  <a:pt x="2774950" y="927100"/>
                </a:cubicBezTo>
                <a:cubicBezTo>
                  <a:pt x="3884017" y="927100"/>
                  <a:pt x="4483100" y="1651000"/>
                  <a:pt x="4483100" y="2679700"/>
                </a:cubicBezTo>
                <a:cubicBezTo>
                  <a:pt x="4483100" y="3733800"/>
                  <a:pt x="3733800" y="4483100"/>
                  <a:pt x="2717800" y="5511800"/>
                </a:cubicBezTo>
                <a:lnTo>
                  <a:pt x="38100" y="82423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33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9" name="Rectangle 1459"/>
          <p:cNvSpPr/>
          <p:nvPr/>
        </p:nvSpPr>
        <p:spPr>
          <a:xfrm rot="0" flipH="0" flipV="0">
            <a:off x="5795160" y="3276814"/>
            <a:ext cx="180619" cy="476676"/>
          </a:xfrm>
          <a:prstGeom prst="rect">
            <a:avLst/>
          </a:prstGeom>
        </p:spPr>
      </p:sp>
      <p:sp>
        <p:nvSpPr>
          <p:cNvPr id="1460" name="Freeform 1460"/>
          <p:cNvSpPr/>
          <p:nvPr/>
        </p:nvSpPr>
        <p:spPr>
          <a:xfrm rot="0" flipH="0" flipV="0">
            <a:off x="5806057" y="3439470"/>
            <a:ext cx="162128" cy="231140"/>
          </a:xfrm>
          <a:custGeom>
            <a:pathLst>
              <a:path w="6235700" h="8890000">
                <a:moveTo>
                  <a:pt x="4089400" y="8890000"/>
                </a:moveTo>
                <a:lnTo>
                  <a:pt x="5105400" y="8890000"/>
                </a:lnTo>
                <a:lnTo>
                  <a:pt x="5105400" y="6959600"/>
                </a:lnTo>
                <a:lnTo>
                  <a:pt x="6235700" y="6959600"/>
                </a:lnTo>
                <a:lnTo>
                  <a:pt x="6235700" y="6032500"/>
                </a:lnTo>
                <a:lnTo>
                  <a:pt x="5105400" y="6032500"/>
                </a:lnTo>
                <a:lnTo>
                  <a:pt x="5105400" y="3670300"/>
                </a:lnTo>
                <a:lnTo>
                  <a:pt x="4089400" y="3670300"/>
                </a:lnTo>
                <a:lnTo>
                  <a:pt x="4089400" y="6032500"/>
                </a:lnTo>
                <a:lnTo>
                  <a:pt x="1168400" y="6032500"/>
                </a:lnTo>
                <a:lnTo>
                  <a:pt x="4229100" y="368300"/>
                </a:lnTo>
                <a:lnTo>
                  <a:pt x="4229100" y="0"/>
                </a:lnTo>
                <a:lnTo>
                  <a:pt x="3327400" y="0"/>
                </a:lnTo>
                <a:lnTo>
                  <a:pt x="0" y="6172200"/>
                </a:lnTo>
                <a:lnTo>
                  <a:pt x="0" y="6959600"/>
                </a:lnTo>
                <a:lnTo>
                  <a:pt x="4089400" y="69596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33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1" name="Rectangle 1461"/>
          <p:cNvSpPr/>
          <p:nvPr/>
        </p:nvSpPr>
        <p:spPr>
          <a:xfrm rot="0" flipH="0" flipV="0">
            <a:off x="887688" y="1083835"/>
            <a:ext cx="3910156" cy="537178"/>
          </a:xfrm>
          <a:prstGeom prst="rect">
            <a:avLst/>
          </a:prstGeom>
        </p:spPr>
      </p:sp>
      <p:sp>
        <p:nvSpPr>
          <p:cNvPr id="1462" name="Freeform 1462"/>
          <p:cNvSpPr/>
          <p:nvPr/>
        </p:nvSpPr>
        <p:spPr>
          <a:xfrm rot="0" flipH="0" flipV="0">
            <a:off x="1207728" y="1183931"/>
            <a:ext cx="111760" cy="142240"/>
          </a:xfrm>
          <a:custGeom>
            <a:pathLst>
              <a:path w="6985000" h="8890000">
                <a:moveTo>
                  <a:pt x="2159000" y="8521700"/>
                </a:moveTo>
                <a:lnTo>
                  <a:pt x="2159000" y="8890000"/>
                </a:lnTo>
                <a:lnTo>
                  <a:pt x="3213100" y="8890000"/>
                </a:lnTo>
                <a:lnTo>
                  <a:pt x="6985000" y="368300"/>
                </a:lnTo>
                <a:lnTo>
                  <a:pt x="6985000" y="0"/>
                </a:lnTo>
                <a:lnTo>
                  <a:pt x="6007100" y="0"/>
                </a:lnTo>
                <a:lnTo>
                  <a:pt x="3695700" y="5257800"/>
                </a:lnTo>
                <a:lnTo>
                  <a:pt x="1028700" y="0"/>
                </a:lnTo>
                <a:lnTo>
                  <a:pt x="0" y="0"/>
                </a:lnTo>
                <a:lnTo>
                  <a:pt x="0" y="368300"/>
                </a:lnTo>
                <a:lnTo>
                  <a:pt x="3136900" y="6489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3" name="Freeform 1463"/>
          <p:cNvSpPr/>
          <p:nvPr/>
        </p:nvSpPr>
        <p:spPr>
          <a:xfrm rot="0" flipH="0" flipV="0">
            <a:off x="1324771" y="1221727"/>
            <a:ext cx="84328" cy="104444"/>
          </a:xfrm>
          <a:custGeom>
            <a:pathLst>
              <a:path w="5270500" h="6527800">
                <a:moveTo>
                  <a:pt x="4254500" y="6527800"/>
                </a:moveTo>
                <a:lnTo>
                  <a:pt x="5270500" y="6527800"/>
                </a:lnTo>
                <a:lnTo>
                  <a:pt x="5270500" y="0"/>
                </a:lnTo>
                <a:lnTo>
                  <a:pt x="4254500" y="0"/>
                </a:lnTo>
                <a:lnTo>
                  <a:pt x="4254500" y="3098800"/>
                </a:lnTo>
                <a:cubicBezTo>
                  <a:pt x="3835400" y="3213100"/>
                  <a:pt x="3327400" y="3302000"/>
                  <a:pt x="2717800" y="3302000"/>
                </a:cubicBezTo>
                <a:cubicBezTo>
                  <a:pt x="1714500" y="3302000"/>
                  <a:pt x="1016000" y="2946400"/>
                  <a:pt x="1016000" y="2044700"/>
                </a:cubicBezTo>
                <a:lnTo>
                  <a:pt x="1016000" y="0"/>
                </a:lnTo>
                <a:lnTo>
                  <a:pt x="0" y="0"/>
                </a:lnTo>
                <a:lnTo>
                  <a:pt x="0" y="2146300"/>
                </a:lnTo>
                <a:cubicBezTo>
                  <a:pt x="0" y="3606800"/>
                  <a:pt x="1028700" y="4229100"/>
                  <a:pt x="2565400" y="4229100"/>
                </a:cubicBezTo>
                <a:cubicBezTo>
                  <a:pt x="3162300" y="4229100"/>
                  <a:pt x="3784600" y="4140200"/>
                  <a:pt x="4254500" y="40132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4" name="Freeform 1464"/>
          <p:cNvSpPr/>
          <p:nvPr/>
        </p:nvSpPr>
        <p:spPr>
          <a:xfrm rot="0" flipH="0" flipV="0">
            <a:off x="1435718" y="1219288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5" name="Freeform 1465"/>
          <p:cNvSpPr/>
          <p:nvPr/>
        </p:nvSpPr>
        <p:spPr>
          <a:xfrm rot="0" flipH="0" flipV="0">
            <a:off x="1549307" y="1219288"/>
            <a:ext cx="84734" cy="10932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6" name="Freeform 1466"/>
          <p:cNvSpPr/>
          <p:nvPr/>
        </p:nvSpPr>
        <p:spPr>
          <a:xfrm rot="0" flipH="0" flipV="0">
            <a:off x="1650094" y="1221727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7" name="Freeform 1467"/>
          <p:cNvSpPr/>
          <p:nvPr/>
        </p:nvSpPr>
        <p:spPr>
          <a:xfrm rot="0" flipH="0" flipV="0">
            <a:off x="1759212" y="1221727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8" name="Freeform 1468"/>
          <p:cNvSpPr/>
          <p:nvPr/>
        </p:nvSpPr>
        <p:spPr>
          <a:xfrm rot="0" flipH="0" flipV="0">
            <a:off x="1876256" y="1219288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9" name="Freeform 1469"/>
          <p:cNvSpPr/>
          <p:nvPr/>
        </p:nvSpPr>
        <p:spPr>
          <a:xfrm rot="0" flipH="0" flipV="0">
            <a:off x="2041457" y="1221727"/>
            <a:ext cx="85140" cy="104444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0" name="Freeform 1470"/>
          <p:cNvSpPr/>
          <p:nvPr/>
        </p:nvSpPr>
        <p:spPr>
          <a:xfrm rot="0" flipH="0" flipV="0">
            <a:off x="2205033" y="1219288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1" name="Freeform 1471"/>
          <p:cNvSpPr/>
          <p:nvPr/>
        </p:nvSpPr>
        <p:spPr>
          <a:xfrm rot="0" flipH="0" flipV="0">
            <a:off x="2317809" y="1219288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2" name="Freeform 1472"/>
          <p:cNvSpPr/>
          <p:nvPr/>
        </p:nvSpPr>
        <p:spPr>
          <a:xfrm rot="0" flipH="0" flipV="0">
            <a:off x="2432414" y="1221727"/>
            <a:ext cx="68275" cy="104444"/>
          </a:xfrm>
          <a:custGeom>
            <a:pathLst>
              <a:path w="42672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67200" y="889000"/>
                </a:lnTo>
                <a:lnTo>
                  <a:pt x="426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3" name="Freeform 1473"/>
          <p:cNvSpPr/>
          <p:nvPr/>
        </p:nvSpPr>
        <p:spPr>
          <a:xfrm rot="0" flipH="0" flipV="0">
            <a:off x="2526293" y="1221727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4" name="Freeform 1474"/>
          <p:cNvSpPr/>
          <p:nvPr/>
        </p:nvSpPr>
        <p:spPr>
          <a:xfrm rot="0" flipH="0" flipV="0">
            <a:off x="2643336" y="121928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5" name="Freeform 1475"/>
          <p:cNvSpPr/>
          <p:nvPr/>
        </p:nvSpPr>
        <p:spPr>
          <a:xfrm rot="0" flipH="0" flipV="0">
            <a:off x="2759160" y="1221727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6" name="Freeform 1476"/>
          <p:cNvSpPr/>
          <p:nvPr/>
        </p:nvSpPr>
        <p:spPr>
          <a:xfrm rot="0" flipH="0" flipV="0">
            <a:off x="2871732" y="1219288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7" name="Freeform 1477"/>
          <p:cNvSpPr/>
          <p:nvPr/>
        </p:nvSpPr>
        <p:spPr>
          <a:xfrm rot="0" flipH="0" flipV="0">
            <a:off x="2978616" y="1221727"/>
            <a:ext cx="96113" cy="104444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8" name="Freeform 1478"/>
          <p:cNvSpPr/>
          <p:nvPr/>
        </p:nvSpPr>
        <p:spPr>
          <a:xfrm rot="0" flipH="0" flipV="0">
            <a:off x="3108461" y="1221727"/>
            <a:ext cx="83718" cy="104444"/>
          </a:xfrm>
          <a:custGeom>
            <a:pathLst>
              <a:path w="5232400" h="6527800">
                <a:moveTo>
                  <a:pt x="0" y="6527800"/>
                </a:moveTo>
                <a:lnTo>
                  <a:pt x="3162300" y="6527800"/>
                </a:lnTo>
                <a:cubicBezTo>
                  <a:pt x="4457700" y="6527800"/>
                  <a:pt x="5232400" y="5715000"/>
                  <a:pt x="5232400" y="4394200"/>
                </a:cubicBezTo>
                <a:cubicBezTo>
                  <a:pt x="5232400" y="3073400"/>
                  <a:pt x="4457700" y="2247900"/>
                  <a:pt x="3162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3035300" y="3136900"/>
                </a:lnTo>
                <a:cubicBezTo>
                  <a:pt x="3721100" y="3136900"/>
                  <a:pt x="4216400" y="3594100"/>
                  <a:pt x="4216400" y="4394200"/>
                </a:cubicBezTo>
                <a:cubicBezTo>
                  <a:pt x="4216400" y="5181600"/>
                  <a:pt x="3721100" y="5638800"/>
                  <a:pt x="3022600" y="5638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9" name="Freeform 1479"/>
          <p:cNvSpPr/>
          <p:nvPr/>
        </p:nvSpPr>
        <p:spPr>
          <a:xfrm rot="0" flipH="0" flipV="0">
            <a:off x="3215750" y="1221727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0" name="Freeform 1480"/>
          <p:cNvSpPr/>
          <p:nvPr/>
        </p:nvSpPr>
        <p:spPr>
          <a:xfrm rot="0" flipH="0" flipV="0">
            <a:off x="3330761" y="121928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1" name="Freeform 1481"/>
          <p:cNvSpPr/>
          <p:nvPr/>
        </p:nvSpPr>
        <p:spPr>
          <a:xfrm rot="0" flipH="0" flipV="0">
            <a:off x="3446585" y="1179867"/>
            <a:ext cx="87985" cy="146304"/>
          </a:xfrm>
          <a:custGeom>
            <a:pathLst>
              <a:path w="5499100" h="9144000">
                <a:moveTo>
                  <a:pt x="2743200" y="1892300"/>
                </a:moveTo>
                <a:cubicBezTo>
                  <a:pt x="3911600" y="1892300"/>
                  <a:pt x="4737100" y="1257300"/>
                  <a:pt x="4737100" y="152400"/>
                </a:cubicBezTo>
                <a:lnTo>
                  <a:pt x="4737100" y="0"/>
                </a:lnTo>
                <a:lnTo>
                  <a:pt x="3848100" y="0"/>
                </a:lnTo>
                <a:lnTo>
                  <a:pt x="3848100" y="139700"/>
                </a:lnTo>
                <a:cubicBezTo>
                  <a:pt x="3848100" y="749300"/>
                  <a:pt x="3441700" y="1117600"/>
                  <a:pt x="2743200" y="1117600"/>
                </a:cubicBezTo>
                <a:cubicBezTo>
                  <a:pt x="2044700" y="1117600"/>
                  <a:pt x="1651000" y="749300"/>
                  <a:pt x="1651000" y="139700"/>
                </a:cubicBezTo>
                <a:lnTo>
                  <a:pt x="1651000" y="0"/>
                </a:lnTo>
                <a:lnTo>
                  <a:pt x="762000" y="0"/>
                </a:lnTo>
                <a:lnTo>
                  <a:pt x="762000" y="152400"/>
                </a:lnTo>
                <a:cubicBezTo>
                  <a:pt x="762000" y="1257300"/>
                  <a:pt x="1574800" y="1892300"/>
                  <a:pt x="2743200" y="1892300"/>
                </a:cubicBezTo>
                <a:close/>
                <a:moveTo>
                  <a:pt x="0" y="9144000"/>
                </a:moveTo>
                <a:lnTo>
                  <a:pt x="1016000" y="9144000"/>
                </a:lnTo>
                <a:lnTo>
                  <a:pt x="4483100" y="4191000"/>
                </a:lnTo>
                <a:lnTo>
                  <a:pt x="4483100" y="9144000"/>
                </a:lnTo>
                <a:lnTo>
                  <a:pt x="5499100" y="9144000"/>
                </a:lnTo>
                <a:lnTo>
                  <a:pt x="5499100" y="2616200"/>
                </a:lnTo>
                <a:lnTo>
                  <a:pt x="4483100" y="2616200"/>
                </a:lnTo>
                <a:lnTo>
                  <a:pt x="1016000" y="7581900"/>
                </a:lnTo>
                <a:lnTo>
                  <a:pt x="1016000" y="2616200"/>
                </a:lnTo>
                <a:lnTo>
                  <a:pt x="0" y="26162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2" name="Freeform 1482"/>
          <p:cNvSpPr/>
          <p:nvPr/>
        </p:nvSpPr>
        <p:spPr>
          <a:xfrm rot="0" flipH="0" flipV="0">
            <a:off x="3618899" y="1221727"/>
            <a:ext cx="84937" cy="104444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3" name="Freeform 1483"/>
          <p:cNvSpPr/>
          <p:nvPr/>
        </p:nvSpPr>
        <p:spPr>
          <a:xfrm rot="0" flipH="0" flipV="0">
            <a:off x="3737567" y="1219288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4" name="Freeform 1484"/>
          <p:cNvSpPr/>
          <p:nvPr/>
        </p:nvSpPr>
        <p:spPr>
          <a:xfrm rot="0" flipH="0" flipV="0">
            <a:off x="3850344" y="121928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5" name="Freeform 1485"/>
          <p:cNvSpPr/>
          <p:nvPr/>
        </p:nvSpPr>
        <p:spPr>
          <a:xfrm rot="0" flipH="0" flipV="0">
            <a:off x="3966167" y="1221727"/>
            <a:ext cx="68275" cy="104444"/>
          </a:xfrm>
          <a:custGeom>
            <a:pathLst>
              <a:path w="42672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67200" y="889000"/>
                </a:lnTo>
                <a:lnTo>
                  <a:pt x="426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6" name="Freeform 1486"/>
          <p:cNvSpPr/>
          <p:nvPr/>
        </p:nvSpPr>
        <p:spPr>
          <a:xfrm rot="0" flipH="0" flipV="0">
            <a:off x="4060046" y="1219288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7" name="Freeform 1487"/>
          <p:cNvSpPr/>
          <p:nvPr/>
        </p:nvSpPr>
        <p:spPr>
          <a:xfrm rot="0" flipH="0" flipV="0">
            <a:off x="4170384" y="1219288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8" name="Freeform 1488"/>
          <p:cNvSpPr/>
          <p:nvPr/>
        </p:nvSpPr>
        <p:spPr>
          <a:xfrm rot="0" flipH="0" flipV="0">
            <a:off x="4288646" y="1221727"/>
            <a:ext cx="105257" cy="104444"/>
          </a:xfrm>
          <a:custGeom>
            <a:pathLst>
              <a:path w="657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1574800"/>
                </a:lnTo>
                <a:lnTo>
                  <a:pt x="3048000" y="4406900"/>
                </a:lnTo>
                <a:lnTo>
                  <a:pt x="3543300" y="4406900"/>
                </a:lnTo>
                <a:lnTo>
                  <a:pt x="5562600" y="1574800"/>
                </a:lnTo>
                <a:lnTo>
                  <a:pt x="5562600" y="6527800"/>
                </a:lnTo>
                <a:lnTo>
                  <a:pt x="6578600" y="6527800"/>
                </a:lnTo>
                <a:lnTo>
                  <a:pt x="6578600" y="0"/>
                </a:lnTo>
                <a:lnTo>
                  <a:pt x="5562600" y="0"/>
                </a:lnTo>
                <a:lnTo>
                  <a:pt x="3314700" y="3200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9" name="Freeform 1489"/>
          <p:cNvSpPr/>
          <p:nvPr/>
        </p:nvSpPr>
        <p:spPr>
          <a:xfrm rot="0" flipH="0" flipV="0">
            <a:off x="4427635" y="1221727"/>
            <a:ext cx="105257" cy="104444"/>
          </a:xfrm>
          <a:custGeom>
            <a:pathLst>
              <a:path w="657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1574800"/>
                </a:lnTo>
                <a:lnTo>
                  <a:pt x="3048000" y="4406900"/>
                </a:lnTo>
                <a:lnTo>
                  <a:pt x="3543300" y="4406900"/>
                </a:lnTo>
                <a:lnTo>
                  <a:pt x="5562600" y="1574800"/>
                </a:lnTo>
                <a:lnTo>
                  <a:pt x="5562600" y="6527800"/>
                </a:lnTo>
                <a:lnTo>
                  <a:pt x="6578600" y="6527800"/>
                </a:lnTo>
                <a:lnTo>
                  <a:pt x="6578600" y="0"/>
                </a:lnTo>
                <a:lnTo>
                  <a:pt x="5562600" y="0"/>
                </a:lnTo>
                <a:lnTo>
                  <a:pt x="3314700" y="3200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0" name="Freeform 1490"/>
          <p:cNvSpPr/>
          <p:nvPr/>
        </p:nvSpPr>
        <p:spPr>
          <a:xfrm rot="0" flipH="0" flipV="0">
            <a:off x="4561950" y="1219288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1" name="Freeform 1491"/>
          <p:cNvSpPr/>
          <p:nvPr/>
        </p:nvSpPr>
        <p:spPr>
          <a:xfrm rot="0" flipH="0" flipV="0">
            <a:off x="906585" y="1415986"/>
            <a:ext cx="36372" cy="186537"/>
          </a:xfrm>
          <a:custGeom>
            <a:pathLst>
              <a:path w="2273300" h="11658600">
                <a:moveTo>
                  <a:pt x="2273300" y="11658600"/>
                </a:moveTo>
                <a:lnTo>
                  <a:pt x="2273300" y="10731500"/>
                </a:lnTo>
                <a:cubicBezTo>
                  <a:pt x="1485900" y="10731500"/>
                  <a:pt x="1016000" y="10198100"/>
                  <a:pt x="1016000" y="9423400"/>
                </a:cubicBezTo>
                <a:lnTo>
                  <a:pt x="1016000" y="2235200"/>
                </a:lnTo>
                <a:cubicBezTo>
                  <a:pt x="1016000" y="1460500"/>
                  <a:pt x="1485900" y="927100"/>
                  <a:pt x="2273300" y="927100"/>
                </a:cubicBezTo>
                <a:lnTo>
                  <a:pt x="2273300" y="0"/>
                </a:lnTo>
                <a:cubicBezTo>
                  <a:pt x="889000" y="0"/>
                  <a:pt x="0" y="812800"/>
                  <a:pt x="0" y="2286000"/>
                </a:cubicBezTo>
                <a:lnTo>
                  <a:pt x="0" y="9372600"/>
                </a:lnTo>
                <a:cubicBezTo>
                  <a:pt x="0" y="10845800"/>
                  <a:pt x="889000" y="11658600"/>
                  <a:pt x="2273300" y="11658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2" name="Freeform 1492"/>
          <p:cNvSpPr/>
          <p:nvPr/>
        </p:nvSpPr>
        <p:spPr>
          <a:xfrm rot="0" flipH="0" flipV="0">
            <a:off x="966732" y="1465566"/>
            <a:ext cx="84937" cy="104444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3" name="Freeform 1493"/>
          <p:cNvSpPr/>
          <p:nvPr/>
        </p:nvSpPr>
        <p:spPr>
          <a:xfrm rot="0" flipH="0" flipV="0">
            <a:off x="1085401" y="1463128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4" name="Freeform 1494"/>
          <p:cNvSpPr/>
          <p:nvPr/>
        </p:nvSpPr>
        <p:spPr>
          <a:xfrm rot="0" flipH="0" flipV="0">
            <a:off x="1198177" y="146312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5" name="Freeform 1495"/>
          <p:cNvSpPr/>
          <p:nvPr/>
        </p:nvSpPr>
        <p:spPr>
          <a:xfrm rot="0" flipH="0" flipV="0">
            <a:off x="1309328" y="1463128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6" name="Freeform 1496"/>
          <p:cNvSpPr/>
          <p:nvPr/>
        </p:nvSpPr>
        <p:spPr>
          <a:xfrm rot="0" flipH="0" flipV="0">
            <a:off x="1423932" y="1465566"/>
            <a:ext cx="82905" cy="104444"/>
          </a:xfrm>
          <a:custGeom>
            <a:pathLst>
              <a:path w="5181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695700"/>
                </a:lnTo>
                <a:lnTo>
                  <a:pt x="2133600" y="3695700"/>
                </a:lnTo>
                <a:lnTo>
                  <a:pt x="4267200" y="6527800"/>
                </a:lnTo>
                <a:lnTo>
                  <a:pt x="5181600" y="6527800"/>
                </a:lnTo>
                <a:lnTo>
                  <a:pt x="5181600" y="6045200"/>
                </a:lnTo>
                <a:lnTo>
                  <a:pt x="3035300" y="3200400"/>
                </a:lnTo>
                <a:lnTo>
                  <a:pt x="5080000" y="482600"/>
                </a:lnTo>
                <a:lnTo>
                  <a:pt x="5080000" y="0"/>
                </a:lnTo>
                <a:lnTo>
                  <a:pt x="4229100" y="0"/>
                </a:lnTo>
                <a:lnTo>
                  <a:pt x="2133600" y="2806700"/>
                </a:lnTo>
                <a:lnTo>
                  <a:pt x="1016000" y="2806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7" name="Freeform 1497"/>
          <p:cNvSpPr/>
          <p:nvPr/>
        </p:nvSpPr>
        <p:spPr>
          <a:xfrm rot="0" flipH="0" flipV="0">
            <a:off x="1520046" y="1465566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8" name="Freeform 1498"/>
          <p:cNvSpPr/>
          <p:nvPr/>
        </p:nvSpPr>
        <p:spPr>
          <a:xfrm rot="0" flipH="0" flipV="0">
            <a:off x="1622438" y="1463128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9" name="Freeform 1499"/>
          <p:cNvSpPr/>
          <p:nvPr/>
        </p:nvSpPr>
        <p:spPr>
          <a:xfrm rot="0" flipH="0" flipV="0">
            <a:off x="1727086" y="1415986"/>
            <a:ext cx="36372" cy="186537"/>
          </a:xfrm>
          <a:custGeom>
            <a:pathLst>
              <a:path w="2273300" h="11658600">
                <a:moveTo>
                  <a:pt x="0" y="11658600"/>
                </a:moveTo>
                <a:cubicBezTo>
                  <a:pt x="1384300" y="11658600"/>
                  <a:pt x="2273300" y="10845800"/>
                  <a:pt x="2273300" y="9372600"/>
                </a:cubicBezTo>
                <a:lnTo>
                  <a:pt x="2273300" y="2286000"/>
                </a:lnTo>
                <a:cubicBezTo>
                  <a:pt x="2273300" y="812800"/>
                  <a:pt x="1384300" y="0"/>
                  <a:pt x="0" y="0"/>
                </a:cubicBezTo>
                <a:lnTo>
                  <a:pt x="0" y="927100"/>
                </a:lnTo>
                <a:cubicBezTo>
                  <a:pt x="787400" y="927100"/>
                  <a:pt x="1257300" y="1460500"/>
                  <a:pt x="1257300" y="2235200"/>
                </a:cubicBezTo>
                <a:lnTo>
                  <a:pt x="1257300" y="9423400"/>
                </a:lnTo>
                <a:cubicBezTo>
                  <a:pt x="1257300" y="10198100"/>
                  <a:pt x="787400" y="10731500"/>
                  <a:pt x="0" y="10731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0" name="Freeform 1500"/>
          <p:cNvSpPr/>
          <p:nvPr/>
        </p:nvSpPr>
        <p:spPr>
          <a:xfrm rot="0" flipH="0" flipV="0">
            <a:off x="1849819" y="1465566"/>
            <a:ext cx="84937" cy="104444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1" name="Freeform 1501"/>
          <p:cNvSpPr/>
          <p:nvPr/>
        </p:nvSpPr>
        <p:spPr>
          <a:xfrm rot="0" flipH="0" flipV="0">
            <a:off x="1963814" y="146312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2" name="Freeform 1502"/>
          <p:cNvSpPr/>
          <p:nvPr/>
        </p:nvSpPr>
        <p:spPr>
          <a:xfrm rot="0" flipH="0" flipV="0">
            <a:off x="2079638" y="1465566"/>
            <a:ext cx="85140" cy="104444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3" name="Freeform 1503"/>
          <p:cNvSpPr/>
          <p:nvPr/>
        </p:nvSpPr>
        <p:spPr>
          <a:xfrm rot="0" flipH="0" flipV="0">
            <a:off x="2192618" y="1465566"/>
            <a:ext cx="114808" cy="104444"/>
          </a:xfrm>
          <a:custGeom>
            <a:pathLst>
              <a:path w="7175500" h="6527800">
                <a:moveTo>
                  <a:pt x="0" y="6527800"/>
                </a:moveTo>
                <a:lnTo>
                  <a:pt x="3035300" y="6527800"/>
                </a:lnTo>
                <a:cubicBezTo>
                  <a:pt x="4330700" y="6527800"/>
                  <a:pt x="5105400" y="5715000"/>
                  <a:pt x="5105400" y="4394200"/>
                </a:cubicBezTo>
                <a:cubicBezTo>
                  <a:pt x="5105400" y="3073400"/>
                  <a:pt x="4330700" y="2247900"/>
                  <a:pt x="3035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2908300" y="3136900"/>
                </a:lnTo>
                <a:cubicBezTo>
                  <a:pt x="3594100" y="3136900"/>
                  <a:pt x="4089400" y="3594100"/>
                  <a:pt x="4089400" y="4394200"/>
                </a:cubicBezTo>
                <a:cubicBezTo>
                  <a:pt x="4089400" y="5181600"/>
                  <a:pt x="3594100" y="5638800"/>
                  <a:pt x="2895600" y="5638800"/>
                </a:cubicBezTo>
                <a:close/>
                <a:moveTo>
                  <a:pt x="6159500" y="6527800"/>
                </a:moveTo>
                <a:lnTo>
                  <a:pt x="7175500" y="6527800"/>
                </a:lnTo>
                <a:lnTo>
                  <a:pt x="7175500" y="0"/>
                </a:lnTo>
                <a:lnTo>
                  <a:pt x="615950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4" name="Freeform 1504"/>
          <p:cNvSpPr/>
          <p:nvPr/>
        </p:nvSpPr>
        <p:spPr>
          <a:xfrm rot="0" flipH="0" flipV="0">
            <a:off x="2341157" y="1465566"/>
            <a:ext cx="126390" cy="104444"/>
          </a:xfrm>
          <a:custGeom>
            <a:pathLst>
              <a:path w="7899400" h="6527800">
                <a:moveTo>
                  <a:pt x="0" y="6527800"/>
                </a:moveTo>
                <a:lnTo>
                  <a:pt x="7899400" y="6527800"/>
                </a:lnTo>
                <a:lnTo>
                  <a:pt x="7899400" y="0"/>
                </a:lnTo>
                <a:lnTo>
                  <a:pt x="6883400" y="0"/>
                </a:lnTo>
                <a:lnTo>
                  <a:pt x="6883400" y="5638800"/>
                </a:lnTo>
                <a:lnTo>
                  <a:pt x="4457700" y="5638800"/>
                </a:lnTo>
                <a:lnTo>
                  <a:pt x="4457700" y="0"/>
                </a:lnTo>
                <a:lnTo>
                  <a:pt x="3441700" y="0"/>
                </a:lnTo>
                <a:lnTo>
                  <a:pt x="3441700" y="5638800"/>
                </a:lnTo>
                <a:lnTo>
                  <a:pt x="1016000" y="56388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5" name="Freeform 1505"/>
          <p:cNvSpPr/>
          <p:nvPr/>
        </p:nvSpPr>
        <p:spPr>
          <a:xfrm rot="0" flipH="0" flipV="0">
            <a:off x="2496605" y="1463128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6" name="Freeform 1506"/>
          <p:cNvSpPr/>
          <p:nvPr/>
        </p:nvSpPr>
        <p:spPr>
          <a:xfrm rot="0" flipH="0" flipV="0">
            <a:off x="2611210" y="1465566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7" name="Freeform 1507"/>
          <p:cNvSpPr/>
          <p:nvPr/>
        </p:nvSpPr>
        <p:spPr>
          <a:xfrm rot="0" flipH="0" flipV="0">
            <a:off x="2730894" y="1465566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8" name="Freeform 1508"/>
          <p:cNvSpPr/>
          <p:nvPr/>
        </p:nvSpPr>
        <p:spPr>
          <a:xfrm rot="0" flipH="0" flipV="0">
            <a:off x="2846515" y="1465566"/>
            <a:ext cx="82499" cy="104444"/>
          </a:xfrm>
          <a:custGeom>
            <a:pathLst>
              <a:path w="5156200" h="6527800">
                <a:moveTo>
                  <a:pt x="0" y="6527800"/>
                </a:moveTo>
                <a:lnTo>
                  <a:pt x="952500" y="6527800"/>
                </a:lnTo>
                <a:lnTo>
                  <a:pt x="2603500" y="4013200"/>
                </a:lnTo>
                <a:lnTo>
                  <a:pt x="4140200" y="4013200"/>
                </a:lnTo>
                <a:lnTo>
                  <a:pt x="4140200" y="6527800"/>
                </a:lnTo>
                <a:lnTo>
                  <a:pt x="5156200" y="6527800"/>
                </a:lnTo>
                <a:lnTo>
                  <a:pt x="5156200" y="0"/>
                </a:lnTo>
                <a:lnTo>
                  <a:pt x="1943100" y="0"/>
                </a:lnTo>
                <a:cubicBezTo>
                  <a:pt x="838200" y="0"/>
                  <a:pt x="50800" y="711200"/>
                  <a:pt x="50800" y="1993900"/>
                </a:cubicBezTo>
                <a:cubicBezTo>
                  <a:pt x="50800" y="3098800"/>
                  <a:pt x="622300" y="3759200"/>
                  <a:pt x="1460500" y="3924300"/>
                </a:cubicBezTo>
                <a:lnTo>
                  <a:pt x="0" y="6045200"/>
                </a:lnTo>
                <a:close/>
                <a:moveTo>
                  <a:pt x="2222500" y="3124200"/>
                </a:moveTo>
                <a:cubicBezTo>
                  <a:pt x="1473200" y="3124200"/>
                  <a:pt x="1079500" y="2717800"/>
                  <a:pt x="1079500" y="2006600"/>
                </a:cubicBezTo>
                <a:cubicBezTo>
                  <a:pt x="1079500" y="1358900"/>
                  <a:pt x="1460500" y="889000"/>
                  <a:pt x="2222500" y="889000"/>
                </a:cubicBezTo>
                <a:lnTo>
                  <a:pt x="4140200" y="889000"/>
                </a:lnTo>
                <a:lnTo>
                  <a:pt x="4140200" y="31242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9" name="Freeform 1509"/>
          <p:cNvSpPr/>
          <p:nvPr/>
        </p:nvSpPr>
        <p:spPr>
          <a:xfrm rot="0" flipH="0" flipV="0">
            <a:off x="3013342" y="1465566"/>
            <a:ext cx="84937" cy="104444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0" name="Freeform 1510"/>
          <p:cNvSpPr/>
          <p:nvPr/>
        </p:nvSpPr>
        <p:spPr>
          <a:xfrm rot="0" flipH="0" flipV="0">
            <a:off x="3132011" y="1463128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1" name="Freeform 1511"/>
          <p:cNvSpPr/>
          <p:nvPr/>
        </p:nvSpPr>
        <p:spPr>
          <a:xfrm rot="0" flipH="0" flipV="0">
            <a:off x="3244787" y="146312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2" name="Freeform 1512"/>
          <p:cNvSpPr/>
          <p:nvPr/>
        </p:nvSpPr>
        <p:spPr>
          <a:xfrm rot="0" flipH="0" flipV="0">
            <a:off x="3360611" y="1465566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3" name="Freeform 1513"/>
          <p:cNvSpPr/>
          <p:nvPr/>
        </p:nvSpPr>
        <p:spPr>
          <a:xfrm rot="0" flipH="0" flipV="0">
            <a:off x="3476842" y="1463128"/>
            <a:ext cx="85344" cy="109321"/>
          </a:xfrm>
          <a:custGeom>
            <a:pathLst>
              <a:path w="5334000" h="6832600">
                <a:moveTo>
                  <a:pt x="2768600" y="6832600"/>
                </a:moveTo>
                <a:cubicBezTo>
                  <a:pt x="4406900" y="6832600"/>
                  <a:pt x="5334000" y="6096000"/>
                  <a:pt x="5334000" y="4826000"/>
                </a:cubicBezTo>
                <a:cubicBezTo>
                  <a:pt x="5334000" y="4038600"/>
                  <a:pt x="4864100" y="3517900"/>
                  <a:pt x="4178300" y="3314700"/>
                </a:cubicBezTo>
                <a:cubicBezTo>
                  <a:pt x="4749800" y="3086100"/>
                  <a:pt x="5168900" y="2590800"/>
                  <a:pt x="5168900" y="1879600"/>
                </a:cubicBezTo>
                <a:cubicBezTo>
                  <a:pt x="5168900" y="749300"/>
                  <a:pt x="4254500" y="0"/>
                  <a:pt x="2717800" y="0"/>
                </a:cubicBezTo>
                <a:cubicBezTo>
                  <a:pt x="1079500" y="0"/>
                  <a:pt x="114300" y="889000"/>
                  <a:pt x="114300" y="2374900"/>
                </a:cubicBezTo>
                <a:lnTo>
                  <a:pt x="1104900" y="2374900"/>
                </a:lnTo>
                <a:cubicBezTo>
                  <a:pt x="1104900" y="1511300"/>
                  <a:pt x="1612900" y="927100"/>
                  <a:pt x="2654300" y="927100"/>
                </a:cubicBezTo>
                <a:cubicBezTo>
                  <a:pt x="3594100" y="927100"/>
                  <a:pt x="4089400" y="1320800"/>
                  <a:pt x="4089400" y="1943100"/>
                </a:cubicBezTo>
                <a:cubicBezTo>
                  <a:pt x="4089400" y="2514600"/>
                  <a:pt x="3695700" y="2908300"/>
                  <a:pt x="3022600" y="2908300"/>
                </a:cubicBezTo>
                <a:lnTo>
                  <a:pt x="2082800" y="2908300"/>
                </a:lnTo>
                <a:lnTo>
                  <a:pt x="2082800" y="3797300"/>
                </a:lnTo>
                <a:lnTo>
                  <a:pt x="3022600" y="3797300"/>
                </a:lnTo>
                <a:cubicBezTo>
                  <a:pt x="3810000" y="3797300"/>
                  <a:pt x="4254500" y="4203700"/>
                  <a:pt x="4254500" y="4787900"/>
                </a:cubicBezTo>
                <a:cubicBezTo>
                  <a:pt x="4254500" y="5473700"/>
                  <a:pt x="3721100" y="5905500"/>
                  <a:pt x="2743200" y="5905500"/>
                </a:cubicBezTo>
                <a:cubicBezTo>
                  <a:pt x="1587500" y="5905500"/>
                  <a:pt x="990600" y="5334000"/>
                  <a:pt x="990600" y="4432300"/>
                </a:cubicBezTo>
                <a:lnTo>
                  <a:pt x="0" y="4432300"/>
                </a:lnTo>
                <a:cubicBezTo>
                  <a:pt x="0" y="5905500"/>
                  <a:pt x="1041400" y="6832600"/>
                  <a:pt x="27686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4" name="Freeform 1514"/>
          <p:cNvSpPr/>
          <p:nvPr/>
        </p:nvSpPr>
        <p:spPr>
          <a:xfrm rot="0" flipH="0" flipV="0">
            <a:off x="3590634" y="1465566"/>
            <a:ext cx="85140" cy="104444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5" name="Freeform 1515"/>
          <p:cNvSpPr/>
          <p:nvPr/>
        </p:nvSpPr>
        <p:spPr>
          <a:xfrm rot="0" flipH="0" flipV="0">
            <a:off x="3698939" y="146312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6" name="Freeform 1516"/>
          <p:cNvSpPr/>
          <p:nvPr/>
        </p:nvSpPr>
        <p:spPr>
          <a:xfrm rot="0" flipH="0" flipV="0">
            <a:off x="3804400" y="1465566"/>
            <a:ext cx="113588" cy="130657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7" name="Freeform 1517"/>
          <p:cNvSpPr/>
          <p:nvPr/>
        </p:nvSpPr>
        <p:spPr>
          <a:xfrm rot="0" flipH="0" flipV="0">
            <a:off x="3942576" y="1465566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8" name="Freeform 1518"/>
          <p:cNvSpPr/>
          <p:nvPr/>
        </p:nvSpPr>
        <p:spPr>
          <a:xfrm rot="0" flipH="0" flipV="0">
            <a:off x="4052101" y="1465566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9" name="Freeform 1519"/>
          <p:cNvSpPr/>
          <p:nvPr/>
        </p:nvSpPr>
        <p:spPr>
          <a:xfrm rot="0" flipH="0" flipV="0">
            <a:off x="4154513" y="1463128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0" name="Freeform 1520"/>
          <p:cNvSpPr/>
          <p:nvPr/>
        </p:nvSpPr>
        <p:spPr>
          <a:xfrm rot="0" flipH="0" flipV="0">
            <a:off x="4257739" y="1465566"/>
            <a:ext cx="96113" cy="104444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1" name="Freeform 1521"/>
          <p:cNvSpPr/>
          <p:nvPr/>
        </p:nvSpPr>
        <p:spPr>
          <a:xfrm rot="0" flipH="0" flipV="0">
            <a:off x="4387584" y="1465566"/>
            <a:ext cx="83718" cy="104444"/>
          </a:xfrm>
          <a:custGeom>
            <a:pathLst>
              <a:path w="5232400" h="6527800">
                <a:moveTo>
                  <a:pt x="0" y="6527800"/>
                </a:moveTo>
                <a:lnTo>
                  <a:pt x="3162300" y="6527800"/>
                </a:lnTo>
                <a:cubicBezTo>
                  <a:pt x="4457700" y="6527800"/>
                  <a:pt x="5232400" y="5715000"/>
                  <a:pt x="5232400" y="4394200"/>
                </a:cubicBezTo>
                <a:cubicBezTo>
                  <a:pt x="5232400" y="3073400"/>
                  <a:pt x="4457700" y="2247900"/>
                  <a:pt x="3162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3035300" y="3136900"/>
                </a:lnTo>
                <a:cubicBezTo>
                  <a:pt x="3721100" y="3136900"/>
                  <a:pt x="4216400" y="3594100"/>
                  <a:pt x="4216400" y="4394200"/>
                </a:cubicBezTo>
                <a:cubicBezTo>
                  <a:pt x="4216400" y="5181600"/>
                  <a:pt x="3721100" y="5638800"/>
                  <a:pt x="3022600" y="5638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2" name="Freeform 1522"/>
          <p:cNvSpPr/>
          <p:nvPr/>
        </p:nvSpPr>
        <p:spPr>
          <a:xfrm rot="0" flipH="0" flipV="0">
            <a:off x="4494874" y="1465566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3" name="Freeform 1523"/>
          <p:cNvSpPr/>
          <p:nvPr/>
        </p:nvSpPr>
        <p:spPr>
          <a:xfrm rot="0" flipH="0" flipV="0">
            <a:off x="4609885" y="146312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4" name="Freeform 1524"/>
          <p:cNvSpPr/>
          <p:nvPr/>
        </p:nvSpPr>
        <p:spPr>
          <a:xfrm rot="0" flipH="0" flipV="0">
            <a:off x="4721645" y="1498891"/>
            <a:ext cx="63601" cy="15036"/>
          </a:xfrm>
          <a:custGeom>
            <a:pathLst>
              <a:path w="3975100" h="939800">
                <a:moveTo>
                  <a:pt x="0" y="939800"/>
                </a:moveTo>
                <a:lnTo>
                  <a:pt x="3975100" y="939800"/>
                </a:lnTo>
                <a:lnTo>
                  <a:pt x="3975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5" name="Rectangle 1525"/>
          <p:cNvSpPr/>
          <p:nvPr/>
        </p:nvSpPr>
        <p:spPr>
          <a:xfrm rot="0" flipH="0" flipV="0">
            <a:off x="887688" y="1571515"/>
            <a:ext cx="3988023" cy="1268699"/>
          </a:xfrm>
          <a:prstGeom prst="rect">
            <a:avLst/>
          </a:prstGeom>
        </p:spPr>
      </p:sp>
      <p:sp>
        <p:nvSpPr>
          <p:cNvPr id="1526" name="Freeform 1526"/>
          <p:cNvSpPr/>
          <p:nvPr/>
        </p:nvSpPr>
        <p:spPr>
          <a:xfrm rot="0" flipH="0" flipV="0">
            <a:off x="899880" y="1706968"/>
            <a:ext cx="84734" cy="10932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7" name="Freeform 1527"/>
          <p:cNvSpPr/>
          <p:nvPr/>
        </p:nvSpPr>
        <p:spPr>
          <a:xfrm rot="0" flipH="0" flipV="0">
            <a:off x="1000667" y="1709407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8" name="Freeform 1528"/>
          <p:cNvSpPr/>
          <p:nvPr/>
        </p:nvSpPr>
        <p:spPr>
          <a:xfrm rot="0" flipH="0" flipV="0">
            <a:off x="1109785" y="1709407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9" name="Freeform 1529"/>
          <p:cNvSpPr/>
          <p:nvPr/>
        </p:nvSpPr>
        <p:spPr>
          <a:xfrm rot="0" flipH="0" flipV="0">
            <a:off x="1263811" y="1709407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0" name="Freeform 1530"/>
          <p:cNvSpPr/>
          <p:nvPr/>
        </p:nvSpPr>
        <p:spPr>
          <a:xfrm rot="0" flipH="0" flipV="0">
            <a:off x="1372929" y="1706968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1" name="Freeform 1531"/>
          <p:cNvSpPr/>
          <p:nvPr/>
        </p:nvSpPr>
        <p:spPr>
          <a:xfrm rot="0" flipH="0" flipV="0">
            <a:off x="1478187" y="1709407"/>
            <a:ext cx="93268" cy="136956"/>
          </a:xfrm>
          <a:custGeom>
            <a:pathLst>
              <a:path w="5829300" h="8559800">
                <a:moveTo>
                  <a:pt x="1727200" y="8559800"/>
                </a:moveTo>
                <a:lnTo>
                  <a:pt x="2578100" y="8559800"/>
                </a:lnTo>
                <a:lnTo>
                  <a:pt x="5829300" y="482600"/>
                </a:lnTo>
                <a:lnTo>
                  <a:pt x="5829300" y="0"/>
                </a:lnTo>
                <a:lnTo>
                  <a:pt x="4902200" y="0"/>
                </a:lnTo>
                <a:lnTo>
                  <a:pt x="2946400" y="5156200"/>
                </a:lnTo>
                <a:lnTo>
                  <a:pt x="952500" y="0"/>
                </a:lnTo>
                <a:lnTo>
                  <a:pt x="0" y="0"/>
                </a:lnTo>
                <a:lnTo>
                  <a:pt x="0" y="482600"/>
                </a:lnTo>
                <a:lnTo>
                  <a:pt x="2451100" y="6527800"/>
                </a:lnTo>
                <a:lnTo>
                  <a:pt x="1727200" y="81788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2" name="Freeform 1532"/>
          <p:cNvSpPr/>
          <p:nvPr/>
        </p:nvSpPr>
        <p:spPr>
          <a:xfrm rot="0" flipH="0" flipV="0">
            <a:off x="1580620" y="1709407"/>
            <a:ext cx="113588" cy="130657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3" name="Freeform 1533"/>
          <p:cNvSpPr/>
          <p:nvPr/>
        </p:nvSpPr>
        <p:spPr>
          <a:xfrm rot="0" flipH="0" flipV="0">
            <a:off x="1711684" y="1706968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4" name="Freeform 1534"/>
          <p:cNvSpPr/>
          <p:nvPr/>
        </p:nvSpPr>
        <p:spPr>
          <a:xfrm rot="0" flipH="0" flipV="0">
            <a:off x="1931140" y="1709407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5" name="Freeform 1535"/>
          <p:cNvSpPr/>
          <p:nvPr/>
        </p:nvSpPr>
        <p:spPr>
          <a:xfrm rot="0" flipH="0" flipV="0">
            <a:off x="2041478" y="1709407"/>
            <a:ext cx="96113" cy="104444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6" name="Freeform 1536"/>
          <p:cNvSpPr/>
          <p:nvPr/>
        </p:nvSpPr>
        <p:spPr>
          <a:xfrm rot="0" flipH="0" flipV="0">
            <a:off x="2171322" y="1709407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7" name="Freeform 1537"/>
          <p:cNvSpPr/>
          <p:nvPr/>
        </p:nvSpPr>
        <p:spPr>
          <a:xfrm rot="0" flipH="0" flipV="0">
            <a:off x="2343636" y="1709407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8" name="Freeform 1538"/>
          <p:cNvSpPr/>
          <p:nvPr/>
        </p:nvSpPr>
        <p:spPr>
          <a:xfrm rot="0" flipH="0" flipV="0">
            <a:off x="2456209" y="1706968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9" name="Freeform 1539"/>
          <p:cNvSpPr/>
          <p:nvPr/>
        </p:nvSpPr>
        <p:spPr>
          <a:xfrm rot="0" flipH="0" flipV="0">
            <a:off x="2563092" y="1709407"/>
            <a:ext cx="96113" cy="104444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0" name="Freeform 1540"/>
          <p:cNvSpPr/>
          <p:nvPr/>
        </p:nvSpPr>
        <p:spPr>
          <a:xfrm rot="0" flipH="0" flipV="0">
            <a:off x="2692937" y="1709407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1" name="Freeform 1541"/>
          <p:cNvSpPr/>
          <p:nvPr/>
        </p:nvSpPr>
        <p:spPr>
          <a:xfrm rot="0" flipH="0" flipV="0">
            <a:off x="2808557" y="1709407"/>
            <a:ext cx="84328" cy="104444"/>
          </a:xfrm>
          <a:custGeom>
            <a:pathLst>
              <a:path w="5270500" h="6527800">
                <a:moveTo>
                  <a:pt x="4254500" y="6527800"/>
                </a:moveTo>
                <a:lnTo>
                  <a:pt x="5270500" y="6527800"/>
                </a:lnTo>
                <a:lnTo>
                  <a:pt x="5270500" y="0"/>
                </a:lnTo>
                <a:lnTo>
                  <a:pt x="4254500" y="0"/>
                </a:lnTo>
                <a:lnTo>
                  <a:pt x="4254500" y="3098800"/>
                </a:lnTo>
                <a:cubicBezTo>
                  <a:pt x="3835400" y="3213100"/>
                  <a:pt x="3327400" y="3302000"/>
                  <a:pt x="2717800" y="3302000"/>
                </a:cubicBezTo>
                <a:cubicBezTo>
                  <a:pt x="1714500" y="3302000"/>
                  <a:pt x="1016000" y="2946400"/>
                  <a:pt x="1016000" y="2044700"/>
                </a:cubicBezTo>
                <a:lnTo>
                  <a:pt x="1016000" y="0"/>
                </a:lnTo>
                <a:lnTo>
                  <a:pt x="0" y="0"/>
                </a:lnTo>
                <a:lnTo>
                  <a:pt x="0" y="2146300"/>
                </a:lnTo>
                <a:cubicBezTo>
                  <a:pt x="0" y="3606800"/>
                  <a:pt x="1028700" y="4229100"/>
                  <a:pt x="2565400" y="4229100"/>
                </a:cubicBezTo>
                <a:cubicBezTo>
                  <a:pt x="3162300" y="4229100"/>
                  <a:pt x="3784600" y="4140200"/>
                  <a:pt x="4254500" y="40132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2" name="Freeform 1542"/>
          <p:cNvSpPr/>
          <p:nvPr/>
        </p:nvSpPr>
        <p:spPr>
          <a:xfrm rot="0" flipH="0" flipV="0">
            <a:off x="2926617" y="1709407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3" name="Freeform 1543"/>
          <p:cNvSpPr/>
          <p:nvPr/>
        </p:nvSpPr>
        <p:spPr>
          <a:xfrm rot="0" flipH="0" flipV="0">
            <a:off x="3043660" y="1706968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4" name="Freeform 1544"/>
          <p:cNvSpPr/>
          <p:nvPr/>
        </p:nvSpPr>
        <p:spPr>
          <a:xfrm rot="0" flipH="0" flipV="0">
            <a:off x="3204188" y="1706968"/>
            <a:ext cx="84734" cy="10932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5" name="Freeform 1545"/>
          <p:cNvSpPr/>
          <p:nvPr/>
        </p:nvSpPr>
        <p:spPr>
          <a:xfrm rot="0" flipH="0" flipV="0">
            <a:off x="3312494" y="170696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6" name="Freeform 1546"/>
          <p:cNvSpPr/>
          <p:nvPr/>
        </p:nvSpPr>
        <p:spPr>
          <a:xfrm rot="0" flipH="0" flipV="0">
            <a:off x="3428317" y="1709407"/>
            <a:ext cx="68275" cy="104444"/>
          </a:xfrm>
          <a:custGeom>
            <a:pathLst>
              <a:path w="42672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67200" y="889000"/>
                </a:lnTo>
                <a:lnTo>
                  <a:pt x="426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7" name="Freeform 1547"/>
          <p:cNvSpPr/>
          <p:nvPr/>
        </p:nvSpPr>
        <p:spPr>
          <a:xfrm rot="0" flipH="0" flipV="0">
            <a:off x="3504111" y="1709407"/>
            <a:ext cx="96113" cy="104444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8" name="Freeform 1548"/>
          <p:cNvSpPr/>
          <p:nvPr/>
        </p:nvSpPr>
        <p:spPr>
          <a:xfrm rot="0" flipH="0" flipV="0">
            <a:off x="3626844" y="1706968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9" name="Freeform 1549"/>
          <p:cNvSpPr/>
          <p:nvPr/>
        </p:nvSpPr>
        <p:spPr>
          <a:xfrm rot="0" flipH="0" flipV="0">
            <a:off x="3745107" y="1709407"/>
            <a:ext cx="126390" cy="104444"/>
          </a:xfrm>
          <a:custGeom>
            <a:pathLst>
              <a:path w="7899400" h="6527800">
                <a:moveTo>
                  <a:pt x="0" y="6527800"/>
                </a:moveTo>
                <a:lnTo>
                  <a:pt x="7899400" y="6527800"/>
                </a:lnTo>
                <a:lnTo>
                  <a:pt x="7899400" y="0"/>
                </a:lnTo>
                <a:lnTo>
                  <a:pt x="6883400" y="0"/>
                </a:lnTo>
                <a:lnTo>
                  <a:pt x="6883400" y="5638800"/>
                </a:lnTo>
                <a:lnTo>
                  <a:pt x="4457700" y="5638800"/>
                </a:lnTo>
                <a:lnTo>
                  <a:pt x="4457700" y="0"/>
                </a:lnTo>
                <a:lnTo>
                  <a:pt x="3441700" y="0"/>
                </a:lnTo>
                <a:lnTo>
                  <a:pt x="3441700" y="5638800"/>
                </a:lnTo>
                <a:lnTo>
                  <a:pt x="1016000" y="56388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0" name="Freeform 1550"/>
          <p:cNvSpPr/>
          <p:nvPr/>
        </p:nvSpPr>
        <p:spPr>
          <a:xfrm rot="0" flipH="0" flipV="0">
            <a:off x="3900554" y="1706968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1" name="Freeform 1551"/>
          <p:cNvSpPr/>
          <p:nvPr/>
        </p:nvSpPr>
        <p:spPr>
          <a:xfrm rot="0" flipH="0" flipV="0">
            <a:off x="4015159" y="1709407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2" name="Freeform 1552"/>
          <p:cNvSpPr/>
          <p:nvPr/>
        </p:nvSpPr>
        <p:spPr>
          <a:xfrm rot="0" flipH="0" flipV="0">
            <a:off x="4134844" y="1709407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3" name="Freeform 1553"/>
          <p:cNvSpPr/>
          <p:nvPr/>
        </p:nvSpPr>
        <p:spPr>
          <a:xfrm rot="0" flipH="0" flipV="0">
            <a:off x="4250465" y="1709407"/>
            <a:ext cx="82499" cy="104444"/>
          </a:xfrm>
          <a:custGeom>
            <a:pathLst>
              <a:path w="5156200" h="6527800">
                <a:moveTo>
                  <a:pt x="0" y="6527800"/>
                </a:moveTo>
                <a:lnTo>
                  <a:pt x="952500" y="6527800"/>
                </a:lnTo>
                <a:lnTo>
                  <a:pt x="2603500" y="4013200"/>
                </a:lnTo>
                <a:lnTo>
                  <a:pt x="4140200" y="4013200"/>
                </a:lnTo>
                <a:lnTo>
                  <a:pt x="4140200" y="6527800"/>
                </a:lnTo>
                <a:lnTo>
                  <a:pt x="5156200" y="6527800"/>
                </a:lnTo>
                <a:lnTo>
                  <a:pt x="5156200" y="0"/>
                </a:lnTo>
                <a:lnTo>
                  <a:pt x="1943100" y="0"/>
                </a:lnTo>
                <a:cubicBezTo>
                  <a:pt x="838200" y="0"/>
                  <a:pt x="50800" y="711200"/>
                  <a:pt x="50800" y="1993900"/>
                </a:cubicBezTo>
                <a:cubicBezTo>
                  <a:pt x="50800" y="3098800"/>
                  <a:pt x="622300" y="3759200"/>
                  <a:pt x="1460500" y="3924300"/>
                </a:cubicBezTo>
                <a:lnTo>
                  <a:pt x="0" y="6045200"/>
                </a:lnTo>
                <a:close/>
                <a:moveTo>
                  <a:pt x="2222500" y="3124200"/>
                </a:moveTo>
                <a:cubicBezTo>
                  <a:pt x="1473200" y="3124200"/>
                  <a:pt x="1079500" y="2717800"/>
                  <a:pt x="1079500" y="2006600"/>
                </a:cubicBezTo>
                <a:cubicBezTo>
                  <a:pt x="1079500" y="1358900"/>
                  <a:pt x="1460500" y="889000"/>
                  <a:pt x="2222500" y="889000"/>
                </a:cubicBezTo>
                <a:lnTo>
                  <a:pt x="4140200" y="889000"/>
                </a:lnTo>
                <a:lnTo>
                  <a:pt x="4140200" y="31242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4" name="Freeform 1554"/>
          <p:cNvSpPr/>
          <p:nvPr/>
        </p:nvSpPr>
        <p:spPr>
          <a:xfrm rot="0" flipH="0" flipV="0">
            <a:off x="4412618" y="1706968"/>
            <a:ext cx="84734" cy="10932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5" name="Freeform 1555"/>
          <p:cNvSpPr/>
          <p:nvPr/>
        </p:nvSpPr>
        <p:spPr>
          <a:xfrm rot="0" flipH="0" flipV="0">
            <a:off x="4576194" y="1706968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6" name="Freeform 1556"/>
          <p:cNvSpPr/>
          <p:nvPr/>
        </p:nvSpPr>
        <p:spPr>
          <a:xfrm rot="0" flipH="0" flipV="0">
            <a:off x="4688970" y="1706968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7" name="Freeform 1557"/>
          <p:cNvSpPr/>
          <p:nvPr/>
        </p:nvSpPr>
        <p:spPr>
          <a:xfrm rot="0" flipH="0" flipV="0">
            <a:off x="4799511" y="1742731"/>
            <a:ext cx="63601" cy="15036"/>
          </a:xfrm>
          <a:custGeom>
            <a:pathLst>
              <a:path w="3975100" h="939800">
                <a:moveTo>
                  <a:pt x="0" y="939800"/>
                </a:moveTo>
                <a:lnTo>
                  <a:pt x="3975100" y="939800"/>
                </a:lnTo>
                <a:lnTo>
                  <a:pt x="3975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8" name="Freeform 1558"/>
          <p:cNvSpPr/>
          <p:nvPr/>
        </p:nvSpPr>
        <p:spPr>
          <a:xfrm rot="0" flipH="0" flipV="0">
            <a:off x="904553" y="1953246"/>
            <a:ext cx="68275" cy="104444"/>
          </a:xfrm>
          <a:custGeom>
            <a:pathLst>
              <a:path w="42672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67200" y="889000"/>
                </a:lnTo>
                <a:lnTo>
                  <a:pt x="426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9" name="Freeform 1559"/>
          <p:cNvSpPr/>
          <p:nvPr/>
        </p:nvSpPr>
        <p:spPr>
          <a:xfrm rot="0" flipH="0" flipV="0">
            <a:off x="998432" y="1953246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0" name="Freeform 1560"/>
          <p:cNvSpPr/>
          <p:nvPr/>
        </p:nvSpPr>
        <p:spPr>
          <a:xfrm rot="0" flipH="0" flipV="0">
            <a:off x="1115475" y="195080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1" name="Freeform 1561"/>
          <p:cNvSpPr/>
          <p:nvPr/>
        </p:nvSpPr>
        <p:spPr>
          <a:xfrm rot="0" flipH="0" flipV="0">
            <a:off x="1231299" y="1953246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2" name="Freeform 1562"/>
          <p:cNvSpPr/>
          <p:nvPr/>
        </p:nvSpPr>
        <p:spPr>
          <a:xfrm rot="0" flipH="0" flipV="0">
            <a:off x="1346310" y="195080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3" name="Freeform 1563"/>
          <p:cNvSpPr/>
          <p:nvPr/>
        </p:nvSpPr>
        <p:spPr>
          <a:xfrm rot="0" flipH="0" flipV="0">
            <a:off x="1462134" y="1953246"/>
            <a:ext cx="105257" cy="104444"/>
          </a:xfrm>
          <a:custGeom>
            <a:pathLst>
              <a:path w="657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1574800"/>
                </a:lnTo>
                <a:lnTo>
                  <a:pt x="3048000" y="4406900"/>
                </a:lnTo>
                <a:lnTo>
                  <a:pt x="3543300" y="4406900"/>
                </a:lnTo>
                <a:lnTo>
                  <a:pt x="5562600" y="1574800"/>
                </a:lnTo>
                <a:lnTo>
                  <a:pt x="5562600" y="6527800"/>
                </a:lnTo>
                <a:lnTo>
                  <a:pt x="6578600" y="6527800"/>
                </a:lnTo>
                <a:lnTo>
                  <a:pt x="6578600" y="0"/>
                </a:lnTo>
                <a:lnTo>
                  <a:pt x="5562600" y="0"/>
                </a:lnTo>
                <a:lnTo>
                  <a:pt x="3314700" y="3200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4" name="Freeform 1564"/>
          <p:cNvSpPr/>
          <p:nvPr/>
        </p:nvSpPr>
        <p:spPr>
          <a:xfrm rot="0" flipH="0" flipV="0">
            <a:off x="1591166" y="2030869"/>
            <a:ext cx="29870" cy="47955"/>
          </a:xfrm>
          <a:custGeom>
            <a:pathLst>
              <a:path w="1866900" h="2997200">
                <a:moveTo>
                  <a:pt x="0" y="2997200"/>
                </a:moveTo>
                <a:lnTo>
                  <a:pt x="812800" y="2997200"/>
                </a:lnTo>
                <a:lnTo>
                  <a:pt x="1866900" y="482600"/>
                </a:lnTo>
                <a:lnTo>
                  <a:pt x="1866900" y="0"/>
                </a:lnTo>
                <a:lnTo>
                  <a:pt x="74930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5" name="Freeform 1565"/>
          <p:cNvSpPr/>
          <p:nvPr/>
        </p:nvSpPr>
        <p:spPr>
          <a:xfrm rot="0" flipH="0" flipV="0">
            <a:off x="1695611" y="1950808"/>
            <a:ext cx="84734" cy="10932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6" name="Freeform 1566"/>
          <p:cNvSpPr/>
          <p:nvPr/>
        </p:nvSpPr>
        <p:spPr>
          <a:xfrm rot="0" flipH="0" flipV="0">
            <a:off x="1803916" y="195080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7" name="Freeform 1567"/>
          <p:cNvSpPr/>
          <p:nvPr/>
        </p:nvSpPr>
        <p:spPr>
          <a:xfrm rot="0" flipH="0" flipV="0">
            <a:off x="1915067" y="195080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8" name="Freeform 1568"/>
          <p:cNvSpPr/>
          <p:nvPr/>
        </p:nvSpPr>
        <p:spPr>
          <a:xfrm rot="0" flipH="0" flipV="0">
            <a:off x="2018699" y="1953246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Freeform 1569"/>
          <p:cNvSpPr/>
          <p:nvPr/>
        </p:nvSpPr>
        <p:spPr>
          <a:xfrm rot="0" flipH="0" flipV="0">
            <a:off x="2127817" y="1953246"/>
            <a:ext cx="85140" cy="104444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Freeform 1570"/>
          <p:cNvSpPr/>
          <p:nvPr/>
        </p:nvSpPr>
        <p:spPr>
          <a:xfrm rot="0" flipH="0" flipV="0">
            <a:off x="2236123" y="1950808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Freeform 1571"/>
          <p:cNvSpPr/>
          <p:nvPr/>
        </p:nvSpPr>
        <p:spPr>
          <a:xfrm rot="0" flipH="0" flipV="0">
            <a:off x="2338536" y="1953246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Freeform 1572"/>
          <p:cNvSpPr/>
          <p:nvPr/>
        </p:nvSpPr>
        <p:spPr>
          <a:xfrm rot="0" flipH="0" flipV="0">
            <a:off x="2440928" y="1950808"/>
            <a:ext cx="84734" cy="10932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Freeform 1573"/>
          <p:cNvSpPr/>
          <p:nvPr/>
        </p:nvSpPr>
        <p:spPr>
          <a:xfrm rot="0" flipH="0" flipV="0">
            <a:off x="2541715" y="1953246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Freeform 1574"/>
          <p:cNvSpPr/>
          <p:nvPr/>
        </p:nvSpPr>
        <p:spPr>
          <a:xfrm rot="0" flipH="0" flipV="0">
            <a:off x="2650834" y="1953246"/>
            <a:ext cx="85140" cy="104444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Freeform 1575"/>
          <p:cNvSpPr/>
          <p:nvPr/>
        </p:nvSpPr>
        <p:spPr>
          <a:xfrm rot="0" flipH="0" flipV="0">
            <a:off x="2763813" y="1953246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Freeform 1576"/>
          <p:cNvSpPr/>
          <p:nvPr/>
        </p:nvSpPr>
        <p:spPr>
          <a:xfrm rot="0" flipH="0" flipV="0">
            <a:off x="2880856" y="1950808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Freeform 1577"/>
          <p:cNvSpPr/>
          <p:nvPr/>
        </p:nvSpPr>
        <p:spPr>
          <a:xfrm rot="0" flipH="0" flipV="0">
            <a:off x="3046058" y="1950808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Freeform 1578"/>
          <p:cNvSpPr/>
          <p:nvPr/>
        </p:nvSpPr>
        <p:spPr>
          <a:xfrm rot="0" flipH="0" flipV="0">
            <a:off x="3156395" y="1950808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Freeform 1579"/>
          <p:cNvSpPr/>
          <p:nvPr/>
        </p:nvSpPr>
        <p:spPr>
          <a:xfrm rot="0" flipH="0" flipV="0">
            <a:off x="3269171" y="1950808"/>
            <a:ext cx="85344" cy="109321"/>
          </a:xfrm>
          <a:custGeom>
            <a:pathLst>
              <a:path w="5334000" h="6832600">
                <a:moveTo>
                  <a:pt x="2768600" y="6832600"/>
                </a:moveTo>
                <a:cubicBezTo>
                  <a:pt x="4406900" y="6832600"/>
                  <a:pt x="5334000" y="6096000"/>
                  <a:pt x="5334000" y="4826000"/>
                </a:cubicBezTo>
                <a:cubicBezTo>
                  <a:pt x="5334000" y="4038600"/>
                  <a:pt x="4864100" y="3517900"/>
                  <a:pt x="4178300" y="3314700"/>
                </a:cubicBezTo>
                <a:cubicBezTo>
                  <a:pt x="4749800" y="3086100"/>
                  <a:pt x="5168900" y="2590800"/>
                  <a:pt x="5168900" y="1879600"/>
                </a:cubicBezTo>
                <a:cubicBezTo>
                  <a:pt x="5168900" y="749300"/>
                  <a:pt x="4254500" y="0"/>
                  <a:pt x="2717800" y="0"/>
                </a:cubicBezTo>
                <a:cubicBezTo>
                  <a:pt x="1079500" y="0"/>
                  <a:pt x="114300" y="889000"/>
                  <a:pt x="114300" y="2374900"/>
                </a:cubicBezTo>
                <a:lnTo>
                  <a:pt x="1104900" y="2374900"/>
                </a:lnTo>
                <a:cubicBezTo>
                  <a:pt x="1104900" y="1511300"/>
                  <a:pt x="1612900" y="927100"/>
                  <a:pt x="2654300" y="927100"/>
                </a:cubicBezTo>
                <a:cubicBezTo>
                  <a:pt x="3594100" y="927100"/>
                  <a:pt x="4089400" y="1320800"/>
                  <a:pt x="4089400" y="1943100"/>
                </a:cubicBezTo>
                <a:cubicBezTo>
                  <a:pt x="4089400" y="2514600"/>
                  <a:pt x="3695700" y="2908300"/>
                  <a:pt x="3022600" y="2908300"/>
                </a:cubicBezTo>
                <a:lnTo>
                  <a:pt x="2082800" y="2908300"/>
                </a:lnTo>
                <a:lnTo>
                  <a:pt x="2082800" y="3797300"/>
                </a:lnTo>
                <a:lnTo>
                  <a:pt x="3022600" y="3797300"/>
                </a:lnTo>
                <a:cubicBezTo>
                  <a:pt x="3810000" y="3797300"/>
                  <a:pt x="4254500" y="4203700"/>
                  <a:pt x="4254500" y="4787900"/>
                </a:cubicBezTo>
                <a:cubicBezTo>
                  <a:pt x="4254500" y="5473700"/>
                  <a:pt x="3721100" y="5905500"/>
                  <a:pt x="2743200" y="5905500"/>
                </a:cubicBezTo>
                <a:cubicBezTo>
                  <a:pt x="1587500" y="5905500"/>
                  <a:pt x="990600" y="5334000"/>
                  <a:pt x="990600" y="4432300"/>
                </a:cubicBezTo>
                <a:lnTo>
                  <a:pt x="0" y="4432300"/>
                </a:lnTo>
                <a:cubicBezTo>
                  <a:pt x="0" y="5905500"/>
                  <a:pt x="1041400" y="6832600"/>
                  <a:pt x="27686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Freeform 1580"/>
          <p:cNvSpPr/>
          <p:nvPr/>
        </p:nvSpPr>
        <p:spPr>
          <a:xfrm rot="0" flipH="0" flipV="0">
            <a:off x="3382964" y="1950808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Freeform 1581"/>
          <p:cNvSpPr/>
          <p:nvPr/>
        </p:nvSpPr>
        <p:spPr>
          <a:xfrm rot="0" flipH="0" flipV="0">
            <a:off x="3493301" y="1950808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Freeform 1582"/>
          <p:cNvSpPr/>
          <p:nvPr/>
        </p:nvSpPr>
        <p:spPr>
          <a:xfrm rot="0" flipH="0" flipV="0">
            <a:off x="3608516" y="1914435"/>
            <a:ext cx="86766" cy="145694"/>
          </a:xfrm>
          <a:custGeom>
            <a:pathLst>
              <a:path w="5422900" h="9105900">
                <a:moveTo>
                  <a:pt x="2717800" y="9105900"/>
                </a:moveTo>
                <a:cubicBezTo>
                  <a:pt x="4419600" y="9105900"/>
                  <a:pt x="5422900" y="8128000"/>
                  <a:pt x="5422900" y="6680200"/>
                </a:cubicBezTo>
                <a:lnTo>
                  <a:pt x="5422900" y="5524500"/>
                </a:lnTo>
                <a:cubicBezTo>
                  <a:pt x="5422900" y="3962400"/>
                  <a:pt x="4470400" y="3124200"/>
                  <a:pt x="3086100" y="3124200"/>
                </a:cubicBezTo>
                <a:cubicBezTo>
                  <a:pt x="2095500" y="3124200"/>
                  <a:pt x="1346200" y="3683000"/>
                  <a:pt x="939800" y="4216400"/>
                </a:cubicBezTo>
                <a:lnTo>
                  <a:pt x="939800" y="4038600"/>
                </a:lnTo>
                <a:cubicBezTo>
                  <a:pt x="939800" y="2857500"/>
                  <a:pt x="1371600" y="2311400"/>
                  <a:pt x="2387600" y="2019300"/>
                </a:cubicBezTo>
                <a:lnTo>
                  <a:pt x="3657600" y="1663700"/>
                </a:lnTo>
                <a:cubicBezTo>
                  <a:pt x="4686300" y="1371600"/>
                  <a:pt x="5143500" y="1079500"/>
                  <a:pt x="5143500" y="76200"/>
                </a:cubicBezTo>
                <a:lnTo>
                  <a:pt x="5143500" y="0"/>
                </a:lnTo>
                <a:lnTo>
                  <a:pt x="4127500" y="0"/>
                </a:lnTo>
                <a:lnTo>
                  <a:pt x="4127500" y="76200"/>
                </a:lnTo>
                <a:cubicBezTo>
                  <a:pt x="4127500" y="292100"/>
                  <a:pt x="4038600" y="571500"/>
                  <a:pt x="3479800" y="736600"/>
                </a:cubicBezTo>
                <a:lnTo>
                  <a:pt x="1955800" y="1181100"/>
                </a:lnTo>
                <a:cubicBezTo>
                  <a:pt x="520700" y="1612900"/>
                  <a:pt x="0" y="2628900"/>
                  <a:pt x="0" y="4330700"/>
                </a:cubicBezTo>
                <a:lnTo>
                  <a:pt x="0" y="6705600"/>
                </a:lnTo>
                <a:cubicBezTo>
                  <a:pt x="0" y="8166100"/>
                  <a:pt x="1016000" y="9105900"/>
                  <a:pt x="2717800" y="9105900"/>
                </a:cubicBezTo>
                <a:close/>
                <a:moveTo>
                  <a:pt x="2717800" y="8178800"/>
                </a:moveTo>
                <a:cubicBezTo>
                  <a:pt x="1600200" y="8178800"/>
                  <a:pt x="1016000" y="7505700"/>
                  <a:pt x="1016000" y="6642100"/>
                </a:cubicBezTo>
                <a:lnTo>
                  <a:pt x="1016000" y="5041900"/>
                </a:lnTo>
                <a:cubicBezTo>
                  <a:pt x="1460500" y="4546600"/>
                  <a:pt x="2082800" y="4051300"/>
                  <a:pt x="2857500" y="4051300"/>
                </a:cubicBezTo>
                <a:cubicBezTo>
                  <a:pt x="3810000" y="4051300"/>
                  <a:pt x="4406900" y="4673600"/>
                  <a:pt x="4406900" y="5600700"/>
                </a:cubicBezTo>
                <a:lnTo>
                  <a:pt x="4406900" y="6642100"/>
                </a:lnTo>
                <a:cubicBezTo>
                  <a:pt x="4406900" y="7493000"/>
                  <a:pt x="3860800" y="8178800"/>
                  <a:pt x="2717800" y="8178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Freeform 1583"/>
          <p:cNvSpPr/>
          <p:nvPr/>
        </p:nvSpPr>
        <p:spPr>
          <a:xfrm rot="0" flipH="0" flipV="0">
            <a:off x="3719666" y="195080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Freeform 1584"/>
          <p:cNvSpPr/>
          <p:nvPr/>
        </p:nvSpPr>
        <p:spPr>
          <a:xfrm rot="0" flipH="0" flipV="0">
            <a:off x="3823297" y="1953246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Freeform 1585"/>
          <p:cNvSpPr/>
          <p:nvPr/>
        </p:nvSpPr>
        <p:spPr>
          <a:xfrm rot="0" flipH="0" flipV="0">
            <a:off x="3923272" y="1950808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Freeform 1586"/>
          <p:cNvSpPr/>
          <p:nvPr/>
        </p:nvSpPr>
        <p:spPr>
          <a:xfrm rot="0" flipH="0" flipV="0">
            <a:off x="4041534" y="1953246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Freeform 1587"/>
          <p:cNvSpPr/>
          <p:nvPr/>
        </p:nvSpPr>
        <p:spPr>
          <a:xfrm rot="0" flipH="0" flipV="0">
            <a:off x="4161219" y="1953246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Freeform 1588"/>
          <p:cNvSpPr/>
          <p:nvPr/>
        </p:nvSpPr>
        <p:spPr>
          <a:xfrm rot="0" flipH="0" flipV="0">
            <a:off x="4276230" y="195080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Freeform 1589"/>
          <p:cNvSpPr/>
          <p:nvPr/>
        </p:nvSpPr>
        <p:spPr>
          <a:xfrm rot="0" flipH="0" flipV="0">
            <a:off x="4392055" y="1953246"/>
            <a:ext cx="68275" cy="104444"/>
          </a:xfrm>
          <a:custGeom>
            <a:pathLst>
              <a:path w="42672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67200" y="889000"/>
                </a:lnTo>
                <a:lnTo>
                  <a:pt x="426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Freeform 1590"/>
          <p:cNvSpPr/>
          <p:nvPr/>
        </p:nvSpPr>
        <p:spPr>
          <a:xfrm rot="0" flipH="0" flipV="0">
            <a:off x="4477195" y="195080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Freeform 1591"/>
          <p:cNvSpPr/>
          <p:nvPr/>
        </p:nvSpPr>
        <p:spPr>
          <a:xfrm rot="0" flipH="0" flipV="0">
            <a:off x="904553" y="2197087"/>
            <a:ext cx="82905" cy="104444"/>
          </a:xfrm>
          <a:custGeom>
            <a:pathLst>
              <a:path w="5181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695700"/>
                </a:lnTo>
                <a:lnTo>
                  <a:pt x="2133600" y="3695700"/>
                </a:lnTo>
                <a:lnTo>
                  <a:pt x="4267200" y="6527800"/>
                </a:lnTo>
                <a:lnTo>
                  <a:pt x="5181600" y="6527800"/>
                </a:lnTo>
                <a:lnTo>
                  <a:pt x="5181600" y="6045200"/>
                </a:lnTo>
                <a:lnTo>
                  <a:pt x="3035300" y="3200400"/>
                </a:lnTo>
                <a:lnTo>
                  <a:pt x="5080000" y="482600"/>
                </a:lnTo>
                <a:lnTo>
                  <a:pt x="5080000" y="0"/>
                </a:lnTo>
                <a:lnTo>
                  <a:pt x="4229100" y="0"/>
                </a:lnTo>
                <a:lnTo>
                  <a:pt x="2133600" y="2806700"/>
                </a:lnTo>
                <a:lnTo>
                  <a:pt x="1016000" y="2806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Freeform 1592"/>
          <p:cNvSpPr/>
          <p:nvPr/>
        </p:nvSpPr>
        <p:spPr>
          <a:xfrm rot="0" flipH="0" flipV="0">
            <a:off x="1004731" y="219464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Freeform 1593"/>
          <p:cNvSpPr/>
          <p:nvPr/>
        </p:nvSpPr>
        <p:spPr>
          <a:xfrm rot="0" flipH="0" flipV="0">
            <a:off x="1120555" y="2197087"/>
            <a:ext cx="105257" cy="104444"/>
          </a:xfrm>
          <a:custGeom>
            <a:pathLst>
              <a:path w="657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1574800"/>
                </a:lnTo>
                <a:lnTo>
                  <a:pt x="3048000" y="4406900"/>
                </a:lnTo>
                <a:lnTo>
                  <a:pt x="3543300" y="4406900"/>
                </a:lnTo>
                <a:lnTo>
                  <a:pt x="5562600" y="1574800"/>
                </a:lnTo>
                <a:lnTo>
                  <a:pt x="5562600" y="6527800"/>
                </a:lnTo>
                <a:lnTo>
                  <a:pt x="6578600" y="6527800"/>
                </a:lnTo>
                <a:lnTo>
                  <a:pt x="6578600" y="0"/>
                </a:lnTo>
                <a:lnTo>
                  <a:pt x="5562600" y="0"/>
                </a:lnTo>
                <a:lnTo>
                  <a:pt x="3314700" y="3200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Freeform 1594"/>
          <p:cNvSpPr/>
          <p:nvPr/>
        </p:nvSpPr>
        <p:spPr>
          <a:xfrm rot="0" flipH="0" flipV="0">
            <a:off x="1259544" y="2197087"/>
            <a:ext cx="84937" cy="104444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Freeform 1595"/>
          <p:cNvSpPr/>
          <p:nvPr/>
        </p:nvSpPr>
        <p:spPr>
          <a:xfrm rot="0" flipH="0" flipV="0">
            <a:off x="1366833" y="2197087"/>
            <a:ext cx="96113" cy="104444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Freeform 1596"/>
          <p:cNvSpPr/>
          <p:nvPr/>
        </p:nvSpPr>
        <p:spPr>
          <a:xfrm rot="0" flipH="0" flipV="0">
            <a:off x="1492004" y="2194648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Freeform 1597"/>
          <p:cNvSpPr/>
          <p:nvPr/>
        </p:nvSpPr>
        <p:spPr>
          <a:xfrm rot="0" flipH="0" flipV="0">
            <a:off x="1606609" y="2197087"/>
            <a:ext cx="82905" cy="104444"/>
          </a:xfrm>
          <a:custGeom>
            <a:pathLst>
              <a:path w="5181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695700"/>
                </a:lnTo>
                <a:lnTo>
                  <a:pt x="2133600" y="3695700"/>
                </a:lnTo>
                <a:lnTo>
                  <a:pt x="4267200" y="6527800"/>
                </a:lnTo>
                <a:lnTo>
                  <a:pt x="5181600" y="6527800"/>
                </a:lnTo>
                <a:lnTo>
                  <a:pt x="5181600" y="6045200"/>
                </a:lnTo>
                <a:lnTo>
                  <a:pt x="3035300" y="3200400"/>
                </a:lnTo>
                <a:lnTo>
                  <a:pt x="5080000" y="482600"/>
                </a:lnTo>
                <a:lnTo>
                  <a:pt x="5080000" y="0"/>
                </a:lnTo>
                <a:lnTo>
                  <a:pt x="4229100" y="0"/>
                </a:lnTo>
                <a:lnTo>
                  <a:pt x="2133600" y="2806700"/>
                </a:lnTo>
                <a:lnTo>
                  <a:pt x="1016000" y="2806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Freeform 1598"/>
          <p:cNvSpPr/>
          <p:nvPr/>
        </p:nvSpPr>
        <p:spPr>
          <a:xfrm rot="0" flipH="0" flipV="0">
            <a:off x="1706787" y="2194648"/>
            <a:ext cx="84734" cy="10932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Freeform 1599"/>
          <p:cNvSpPr/>
          <p:nvPr/>
        </p:nvSpPr>
        <p:spPr>
          <a:xfrm rot="0" flipH="0" flipV="0">
            <a:off x="1812654" y="2194648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Freeform 1600"/>
          <p:cNvSpPr/>
          <p:nvPr/>
        </p:nvSpPr>
        <p:spPr>
          <a:xfrm rot="0" flipH="0" flipV="0">
            <a:off x="1981513" y="2197087"/>
            <a:ext cx="105257" cy="104444"/>
          </a:xfrm>
          <a:custGeom>
            <a:pathLst>
              <a:path w="657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1574800"/>
                </a:lnTo>
                <a:lnTo>
                  <a:pt x="3048000" y="4406900"/>
                </a:lnTo>
                <a:lnTo>
                  <a:pt x="3543300" y="4406900"/>
                </a:lnTo>
                <a:lnTo>
                  <a:pt x="5562600" y="1574800"/>
                </a:lnTo>
                <a:lnTo>
                  <a:pt x="5562600" y="6527800"/>
                </a:lnTo>
                <a:lnTo>
                  <a:pt x="6578600" y="6527800"/>
                </a:lnTo>
                <a:lnTo>
                  <a:pt x="6578600" y="0"/>
                </a:lnTo>
                <a:lnTo>
                  <a:pt x="5562600" y="0"/>
                </a:lnTo>
                <a:lnTo>
                  <a:pt x="3314700" y="3200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Freeform 1601"/>
          <p:cNvSpPr/>
          <p:nvPr/>
        </p:nvSpPr>
        <p:spPr>
          <a:xfrm rot="0" flipH="0" flipV="0">
            <a:off x="2115828" y="2194648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Freeform 1602"/>
          <p:cNvSpPr/>
          <p:nvPr/>
        </p:nvSpPr>
        <p:spPr>
          <a:xfrm rot="0" flipH="0" flipV="0">
            <a:off x="2230433" y="2194648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Freeform 1603"/>
          <p:cNvSpPr/>
          <p:nvPr/>
        </p:nvSpPr>
        <p:spPr>
          <a:xfrm rot="0" flipH="0" flipV="0">
            <a:off x="2398480" y="2197087"/>
            <a:ext cx="84937" cy="104444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Freeform 1604"/>
          <p:cNvSpPr/>
          <p:nvPr/>
        </p:nvSpPr>
        <p:spPr>
          <a:xfrm rot="0" flipH="0" flipV="0">
            <a:off x="2512475" y="219464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Freeform 1605"/>
          <p:cNvSpPr/>
          <p:nvPr/>
        </p:nvSpPr>
        <p:spPr>
          <a:xfrm rot="0" flipH="0" flipV="0">
            <a:off x="2678896" y="2197087"/>
            <a:ext cx="84937" cy="104444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Freeform 1606"/>
          <p:cNvSpPr/>
          <p:nvPr/>
        </p:nvSpPr>
        <p:spPr>
          <a:xfrm rot="0" flipH="0" flipV="0">
            <a:off x="2792891" y="219464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Freeform 1607"/>
          <p:cNvSpPr/>
          <p:nvPr/>
        </p:nvSpPr>
        <p:spPr>
          <a:xfrm rot="0" flipH="0" flipV="0">
            <a:off x="2908715" y="2197087"/>
            <a:ext cx="85140" cy="104444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Freeform 1608"/>
          <p:cNvSpPr/>
          <p:nvPr/>
        </p:nvSpPr>
        <p:spPr>
          <a:xfrm rot="0" flipH="0" flipV="0">
            <a:off x="3021694" y="2197087"/>
            <a:ext cx="114808" cy="104444"/>
          </a:xfrm>
          <a:custGeom>
            <a:pathLst>
              <a:path w="7175500" h="6527800">
                <a:moveTo>
                  <a:pt x="0" y="6527800"/>
                </a:moveTo>
                <a:lnTo>
                  <a:pt x="3035300" y="6527800"/>
                </a:lnTo>
                <a:cubicBezTo>
                  <a:pt x="4330700" y="6527800"/>
                  <a:pt x="5105400" y="5715000"/>
                  <a:pt x="5105400" y="4394200"/>
                </a:cubicBezTo>
                <a:cubicBezTo>
                  <a:pt x="5105400" y="3073400"/>
                  <a:pt x="4330700" y="2247900"/>
                  <a:pt x="3035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2908300" y="3136900"/>
                </a:lnTo>
                <a:cubicBezTo>
                  <a:pt x="3594100" y="3136900"/>
                  <a:pt x="4089400" y="3594100"/>
                  <a:pt x="4089400" y="4394200"/>
                </a:cubicBezTo>
                <a:cubicBezTo>
                  <a:pt x="4089400" y="5181600"/>
                  <a:pt x="3594100" y="5638800"/>
                  <a:pt x="2895600" y="5638800"/>
                </a:cubicBezTo>
                <a:close/>
                <a:moveTo>
                  <a:pt x="6159500" y="6527800"/>
                </a:moveTo>
                <a:lnTo>
                  <a:pt x="7175500" y="6527800"/>
                </a:lnTo>
                <a:lnTo>
                  <a:pt x="7175500" y="0"/>
                </a:lnTo>
                <a:lnTo>
                  <a:pt x="615950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Freeform 1609"/>
          <p:cNvSpPr/>
          <p:nvPr/>
        </p:nvSpPr>
        <p:spPr>
          <a:xfrm rot="0" flipH="0" flipV="0">
            <a:off x="3170233" y="2197087"/>
            <a:ext cx="126390" cy="104444"/>
          </a:xfrm>
          <a:custGeom>
            <a:pathLst>
              <a:path w="7899400" h="6527800">
                <a:moveTo>
                  <a:pt x="0" y="6527800"/>
                </a:moveTo>
                <a:lnTo>
                  <a:pt x="7899400" y="6527800"/>
                </a:lnTo>
                <a:lnTo>
                  <a:pt x="7899400" y="0"/>
                </a:lnTo>
                <a:lnTo>
                  <a:pt x="6883400" y="0"/>
                </a:lnTo>
                <a:lnTo>
                  <a:pt x="6883400" y="5638800"/>
                </a:lnTo>
                <a:lnTo>
                  <a:pt x="4457700" y="5638800"/>
                </a:lnTo>
                <a:lnTo>
                  <a:pt x="4457700" y="0"/>
                </a:lnTo>
                <a:lnTo>
                  <a:pt x="3441700" y="0"/>
                </a:lnTo>
                <a:lnTo>
                  <a:pt x="3441700" y="5638800"/>
                </a:lnTo>
                <a:lnTo>
                  <a:pt x="1016000" y="56388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0" name="Freeform 1610"/>
          <p:cNvSpPr/>
          <p:nvPr/>
        </p:nvSpPr>
        <p:spPr>
          <a:xfrm rot="0" flipH="0" flipV="0">
            <a:off x="3325681" y="2194648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Freeform 1611"/>
          <p:cNvSpPr/>
          <p:nvPr/>
        </p:nvSpPr>
        <p:spPr>
          <a:xfrm rot="0" flipH="0" flipV="0">
            <a:off x="3440286" y="2197087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2" name="Freeform 1612"/>
          <p:cNvSpPr/>
          <p:nvPr/>
        </p:nvSpPr>
        <p:spPr>
          <a:xfrm rot="0" flipH="0" flipV="0">
            <a:off x="3559971" y="2197087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Freeform 1613"/>
          <p:cNvSpPr/>
          <p:nvPr/>
        </p:nvSpPr>
        <p:spPr>
          <a:xfrm rot="0" flipH="0" flipV="0">
            <a:off x="3681688" y="2194648"/>
            <a:ext cx="125577" cy="109321"/>
          </a:xfrm>
          <a:custGeom>
            <a:pathLst>
              <a:path w="7848600" h="6832600">
                <a:moveTo>
                  <a:pt x="5194300" y="6832600"/>
                </a:moveTo>
                <a:cubicBezTo>
                  <a:pt x="6959600" y="6832600"/>
                  <a:pt x="7848600" y="5803900"/>
                  <a:pt x="7848600" y="4445000"/>
                </a:cubicBezTo>
                <a:lnTo>
                  <a:pt x="7848600" y="2387600"/>
                </a:lnTo>
                <a:cubicBezTo>
                  <a:pt x="7848600" y="1028700"/>
                  <a:pt x="6959600" y="0"/>
                  <a:pt x="5194300" y="0"/>
                </a:cubicBezTo>
                <a:cubicBezTo>
                  <a:pt x="3429000" y="0"/>
                  <a:pt x="2540000" y="1028700"/>
                  <a:pt x="2540000" y="2387600"/>
                </a:cubicBezTo>
                <a:lnTo>
                  <a:pt x="2540000" y="2971800"/>
                </a:lnTo>
                <a:lnTo>
                  <a:pt x="1016000" y="2971800"/>
                </a:lnTo>
                <a:lnTo>
                  <a:pt x="1016000" y="152400"/>
                </a:lnTo>
                <a:lnTo>
                  <a:pt x="0" y="152400"/>
                </a:lnTo>
                <a:lnTo>
                  <a:pt x="0" y="6680200"/>
                </a:lnTo>
                <a:lnTo>
                  <a:pt x="1016000" y="6680200"/>
                </a:lnTo>
                <a:lnTo>
                  <a:pt x="1016000" y="3860800"/>
                </a:lnTo>
                <a:lnTo>
                  <a:pt x="2540000" y="3860800"/>
                </a:lnTo>
                <a:lnTo>
                  <a:pt x="2540000" y="4445000"/>
                </a:lnTo>
                <a:cubicBezTo>
                  <a:pt x="2540000" y="5803900"/>
                  <a:pt x="3429000" y="6832600"/>
                  <a:pt x="5194300" y="6832600"/>
                </a:cubicBezTo>
                <a:close/>
                <a:moveTo>
                  <a:pt x="5194300" y="5905500"/>
                </a:moveTo>
                <a:cubicBezTo>
                  <a:pt x="4114800" y="5905500"/>
                  <a:pt x="3556000" y="5257800"/>
                  <a:pt x="3556000" y="4406900"/>
                </a:cubicBezTo>
                <a:lnTo>
                  <a:pt x="3556000" y="2425700"/>
                </a:lnTo>
                <a:cubicBezTo>
                  <a:pt x="3556000" y="1574800"/>
                  <a:pt x="4114800" y="927100"/>
                  <a:pt x="5194300" y="927100"/>
                </a:cubicBezTo>
                <a:cubicBezTo>
                  <a:pt x="6286500" y="927100"/>
                  <a:pt x="6832600" y="1587500"/>
                  <a:pt x="6832600" y="2425700"/>
                </a:cubicBezTo>
                <a:lnTo>
                  <a:pt x="6832600" y="4406900"/>
                </a:lnTo>
                <a:cubicBezTo>
                  <a:pt x="6832600" y="5245100"/>
                  <a:pt x="6286500" y="5905500"/>
                  <a:pt x="51943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Freeform 1614"/>
          <p:cNvSpPr/>
          <p:nvPr/>
        </p:nvSpPr>
        <p:spPr>
          <a:xfrm rot="0" flipH="0" flipV="0">
            <a:off x="3886920" y="2197087"/>
            <a:ext cx="84937" cy="104444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Freeform 1615"/>
          <p:cNvSpPr/>
          <p:nvPr/>
        </p:nvSpPr>
        <p:spPr>
          <a:xfrm rot="0" flipH="0" flipV="0">
            <a:off x="4005588" y="2194648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Freeform 1616"/>
          <p:cNvSpPr/>
          <p:nvPr/>
        </p:nvSpPr>
        <p:spPr>
          <a:xfrm rot="0" flipH="0" flipV="0">
            <a:off x="4118364" y="219464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Freeform 1617"/>
          <p:cNvSpPr/>
          <p:nvPr/>
        </p:nvSpPr>
        <p:spPr>
          <a:xfrm rot="0" flipH="0" flipV="0">
            <a:off x="4234188" y="2197087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Freeform 1618"/>
          <p:cNvSpPr/>
          <p:nvPr/>
        </p:nvSpPr>
        <p:spPr>
          <a:xfrm rot="0" flipH="0" flipV="0">
            <a:off x="4350419" y="2194648"/>
            <a:ext cx="85344" cy="109321"/>
          </a:xfrm>
          <a:custGeom>
            <a:pathLst>
              <a:path w="5334000" h="6832600">
                <a:moveTo>
                  <a:pt x="2768600" y="6832600"/>
                </a:moveTo>
                <a:cubicBezTo>
                  <a:pt x="4406900" y="6832600"/>
                  <a:pt x="5334000" y="6096000"/>
                  <a:pt x="5334000" y="4826000"/>
                </a:cubicBezTo>
                <a:cubicBezTo>
                  <a:pt x="5334000" y="4038600"/>
                  <a:pt x="4864100" y="3517900"/>
                  <a:pt x="4178300" y="3314700"/>
                </a:cubicBezTo>
                <a:cubicBezTo>
                  <a:pt x="4749800" y="3086100"/>
                  <a:pt x="5168900" y="2590800"/>
                  <a:pt x="5168900" y="1879600"/>
                </a:cubicBezTo>
                <a:cubicBezTo>
                  <a:pt x="5168900" y="749300"/>
                  <a:pt x="4254500" y="0"/>
                  <a:pt x="2717800" y="0"/>
                </a:cubicBezTo>
                <a:cubicBezTo>
                  <a:pt x="1079500" y="0"/>
                  <a:pt x="114300" y="889000"/>
                  <a:pt x="114300" y="2374900"/>
                </a:cubicBezTo>
                <a:lnTo>
                  <a:pt x="1104900" y="2374900"/>
                </a:lnTo>
                <a:cubicBezTo>
                  <a:pt x="1104900" y="1511300"/>
                  <a:pt x="1612900" y="927100"/>
                  <a:pt x="2654300" y="927100"/>
                </a:cubicBezTo>
                <a:cubicBezTo>
                  <a:pt x="3594100" y="927100"/>
                  <a:pt x="4089400" y="1320800"/>
                  <a:pt x="4089400" y="1943100"/>
                </a:cubicBezTo>
                <a:cubicBezTo>
                  <a:pt x="4089400" y="2514600"/>
                  <a:pt x="3695700" y="2908300"/>
                  <a:pt x="3022600" y="2908300"/>
                </a:cubicBezTo>
                <a:lnTo>
                  <a:pt x="2082800" y="2908300"/>
                </a:lnTo>
                <a:lnTo>
                  <a:pt x="2082800" y="3797300"/>
                </a:lnTo>
                <a:lnTo>
                  <a:pt x="3022600" y="3797300"/>
                </a:lnTo>
                <a:cubicBezTo>
                  <a:pt x="3810000" y="3797300"/>
                  <a:pt x="4254500" y="4203700"/>
                  <a:pt x="4254500" y="4787900"/>
                </a:cubicBezTo>
                <a:cubicBezTo>
                  <a:pt x="4254500" y="5473700"/>
                  <a:pt x="3721100" y="5905500"/>
                  <a:pt x="2743200" y="5905500"/>
                </a:cubicBezTo>
                <a:cubicBezTo>
                  <a:pt x="1587500" y="5905500"/>
                  <a:pt x="990600" y="5334000"/>
                  <a:pt x="990600" y="4432300"/>
                </a:cubicBezTo>
                <a:lnTo>
                  <a:pt x="0" y="4432300"/>
                </a:lnTo>
                <a:cubicBezTo>
                  <a:pt x="0" y="5905500"/>
                  <a:pt x="1041400" y="6832600"/>
                  <a:pt x="27686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9" name="Freeform 1619"/>
          <p:cNvSpPr/>
          <p:nvPr/>
        </p:nvSpPr>
        <p:spPr>
          <a:xfrm rot="0" flipH="0" flipV="0">
            <a:off x="4464211" y="2197087"/>
            <a:ext cx="85140" cy="104444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0" name="Freeform 1620"/>
          <p:cNvSpPr/>
          <p:nvPr/>
        </p:nvSpPr>
        <p:spPr>
          <a:xfrm rot="0" flipH="0" flipV="0">
            <a:off x="4572516" y="219464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1" name="Freeform 1621"/>
          <p:cNvSpPr/>
          <p:nvPr/>
        </p:nvSpPr>
        <p:spPr>
          <a:xfrm rot="0" flipH="0" flipV="0">
            <a:off x="4684276" y="2230411"/>
            <a:ext cx="63601" cy="15036"/>
          </a:xfrm>
          <a:custGeom>
            <a:pathLst>
              <a:path w="3975100" h="939800">
                <a:moveTo>
                  <a:pt x="0" y="939800"/>
                </a:moveTo>
                <a:lnTo>
                  <a:pt x="3975100" y="939800"/>
                </a:lnTo>
                <a:lnTo>
                  <a:pt x="3975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2" name="Freeform 1622"/>
          <p:cNvSpPr/>
          <p:nvPr/>
        </p:nvSpPr>
        <p:spPr>
          <a:xfrm rot="0" flipH="0" flipV="0">
            <a:off x="894190" y="2440927"/>
            <a:ext cx="113588" cy="130657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3" name="Freeform 1623"/>
          <p:cNvSpPr/>
          <p:nvPr/>
        </p:nvSpPr>
        <p:spPr>
          <a:xfrm rot="0" flipH="0" flipV="0">
            <a:off x="1032366" y="2440927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4" name="Freeform 1624"/>
          <p:cNvSpPr/>
          <p:nvPr/>
        </p:nvSpPr>
        <p:spPr>
          <a:xfrm rot="0" flipH="0" flipV="0">
            <a:off x="1141891" y="2440927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5" name="Freeform 1625"/>
          <p:cNvSpPr/>
          <p:nvPr/>
        </p:nvSpPr>
        <p:spPr>
          <a:xfrm rot="0" flipH="0" flipV="0">
            <a:off x="1244304" y="2438488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Freeform 1626"/>
          <p:cNvSpPr/>
          <p:nvPr/>
        </p:nvSpPr>
        <p:spPr>
          <a:xfrm rot="0" flipH="0" flipV="0">
            <a:off x="1347529" y="2440927"/>
            <a:ext cx="96113" cy="104444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7" name="Freeform 1627"/>
          <p:cNvSpPr/>
          <p:nvPr/>
        </p:nvSpPr>
        <p:spPr>
          <a:xfrm rot="0" flipH="0" flipV="0">
            <a:off x="1477374" y="2440927"/>
            <a:ext cx="83718" cy="104444"/>
          </a:xfrm>
          <a:custGeom>
            <a:pathLst>
              <a:path w="5232400" h="6527800">
                <a:moveTo>
                  <a:pt x="0" y="6527800"/>
                </a:moveTo>
                <a:lnTo>
                  <a:pt x="3162300" y="6527800"/>
                </a:lnTo>
                <a:cubicBezTo>
                  <a:pt x="4457700" y="6527800"/>
                  <a:pt x="5232400" y="5715000"/>
                  <a:pt x="5232400" y="4394200"/>
                </a:cubicBezTo>
                <a:cubicBezTo>
                  <a:pt x="5232400" y="3073400"/>
                  <a:pt x="4457700" y="2247900"/>
                  <a:pt x="3162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3035300" y="3136900"/>
                </a:lnTo>
                <a:cubicBezTo>
                  <a:pt x="3721100" y="3136900"/>
                  <a:pt x="4216400" y="3594100"/>
                  <a:pt x="4216400" y="4394200"/>
                </a:cubicBezTo>
                <a:cubicBezTo>
                  <a:pt x="4216400" y="5181600"/>
                  <a:pt x="3721100" y="5638800"/>
                  <a:pt x="3022600" y="5638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Freeform 1628"/>
          <p:cNvSpPr/>
          <p:nvPr/>
        </p:nvSpPr>
        <p:spPr>
          <a:xfrm rot="0" flipH="0" flipV="0">
            <a:off x="1584664" y="2440927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9" name="Freeform 1629"/>
          <p:cNvSpPr/>
          <p:nvPr/>
        </p:nvSpPr>
        <p:spPr>
          <a:xfrm rot="0" flipH="0" flipV="0">
            <a:off x="1699675" y="243848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Freeform 1630"/>
          <p:cNvSpPr/>
          <p:nvPr/>
        </p:nvSpPr>
        <p:spPr>
          <a:xfrm rot="0" flipH="0" flipV="0">
            <a:off x="1810825" y="2438488"/>
            <a:ext cx="84734" cy="10932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1" name="Freeform 1631"/>
          <p:cNvSpPr/>
          <p:nvPr/>
        </p:nvSpPr>
        <p:spPr>
          <a:xfrm rot="0" flipH="0" flipV="0">
            <a:off x="1911612" y="2440927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Freeform 1632"/>
          <p:cNvSpPr/>
          <p:nvPr/>
        </p:nvSpPr>
        <p:spPr>
          <a:xfrm rot="0" flipH="0" flipV="0">
            <a:off x="2020731" y="2440927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3" name="Freeform 1633"/>
          <p:cNvSpPr/>
          <p:nvPr/>
        </p:nvSpPr>
        <p:spPr>
          <a:xfrm rot="0" flipH="0" flipV="0">
            <a:off x="2174736" y="2440927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Freeform 1634"/>
          <p:cNvSpPr/>
          <p:nvPr/>
        </p:nvSpPr>
        <p:spPr>
          <a:xfrm rot="0" flipH="0" flipV="0">
            <a:off x="2283854" y="2438488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Freeform 1635"/>
          <p:cNvSpPr/>
          <p:nvPr/>
        </p:nvSpPr>
        <p:spPr>
          <a:xfrm rot="0" flipH="0" flipV="0">
            <a:off x="2389112" y="2440927"/>
            <a:ext cx="93268" cy="136956"/>
          </a:xfrm>
          <a:custGeom>
            <a:pathLst>
              <a:path w="5829300" h="8559800">
                <a:moveTo>
                  <a:pt x="1727200" y="8559800"/>
                </a:moveTo>
                <a:lnTo>
                  <a:pt x="2578100" y="8559800"/>
                </a:lnTo>
                <a:lnTo>
                  <a:pt x="5829300" y="482600"/>
                </a:lnTo>
                <a:lnTo>
                  <a:pt x="5829300" y="0"/>
                </a:lnTo>
                <a:lnTo>
                  <a:pt x="4902200" y="0"/>
                </a:lnTo>
                <a:lnTo>
                  <a:pt x="2946400" y="5156200"/>
                </a:lnTo>
                <a:lnTo>
                  <a:pt x="952500" y="0"/>
                </a:lnTo>
                <a:lnTo>
                  <a:pt x="0" y="0"/>
                </a:lnTo>
                <a:lnTo>
                  <a:pt x="0" y="482600"/>
                </a:lnTo>
                <a:lnTo>
                  <a:pt x="2451100" y="6527800"/>
                </a:lnTo>
                <a:lnTo>
                  <a:pt x="1727200" y="81788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6" name="Freeform 1636"/>
          <p:cNvSpPr/>
          <p:nvPr/>
        </p:nvSpPr>
        <p:spPr>
          <a:xfrm rot="0" flipH="0" flipV="0">
            <a:off x="2491525" y="2440927"/>
            <a:ext cx="113588" cy="130657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Freeform 1637"/>
          <p:cNvSpPr/>
          <p:nvPr/>
        </p:nvSpPr>
        <p:spPr>
          <a:xfrm rot="0" flipH="0" flipV="0">
            <a:off x="2622589" y="2438488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Freeform 1638"/>
          <p:cNvSpPr/>
          <p:nvPr/>
        </p:nvSpPr>
        <p:spPr>
          <a:xfrm rot="0" flipH="0" flipV="0">
            <a:off x="2791448" y="2440927"/>
            <a:ext cx="99974" cy="130657"/>
          </a:xfrm>
          <a:custGeom>
            <a:pathLst>
              <a:path w="6248400" h="8166100">
                <a:moveTo>
                  <a:pt x="5245100" y="8166100"/>
                </a:moveTo>
                <a:lnTo>
                  <a:pt x="6248400" y="8166100"/>
                </a:lnTo>
                <a:lnTo>
                  <a:pt x="6248400" y="5638800"/>
                </a:lnTo>
                <a:lnTo>
                  <a:pt x="5257800" y="5638800"/>
                </a:lnTo>
                <a:lnTo>
                  <a:pt x="5257800" y="0"/>
                </a:lnTo>
                <a:lnTo>
                  <a:pt x="4241800" y="0"/>
                </a:lnTo>
                <a:lnTo>
                  <a:pt x="4241800" y="5638800"/>
                </a:lnTo>
                <a:lnTo>
                  <a:pt x="1016000" y="5638800"/>
                </a:lnTo>
                <a:lnTo>
                  <a:pt x="1016000" y="0"/>
                </a:lnTo>
                <a:lnTo>
                  <a:pt x="0" y="0"/>
                </a:lnTo>
                <a:lnTo>
                  <a:pt x="0" y="6527800"/>
                </a:lnTo>
                <a:lnTo>
                  <a:pt x="5245100" y="65278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Freeform 1639"/>
          <p:cNvSpPr/>
          <p:nvPr/>
        </p:nvSpPr>
        <p:spPr>
          <a:xfrm rot="0" flipH="0" flipV="0">
            <a:off x="2911336" y="2438488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Freeform 1640"/>
          <p:cNvSpPr/>
          <p:nvPr/>
        </p:nvSpPr>
        <p:spPr>
          <a:xfrm rot="0" flipH="0" flipV="0">
            <a:off x="3014562" y="2440927"/>
            <a:ext cx="96113" cy="104444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Freeform 1641"/>
          <p:cNvSpPr/>
          <p:nvPr/>
        </p:nvSpPr>
        <p:spPr>
          <a:xfrm rot="0" flipH="0" flipV="0">
            <a:off x="3138310" y="2440927"/>
            <a:ext cx="82499" cy="104444"/>
          </a:xfrm>
          <a:custGeom>
            <a:pathLst>
              <a:path w="5156200" h="6527800">
                <a:moveTo>
                  <a:pt x="0" y="6527800"/>
                </a:moveTo>
                <a:lnTo>
                  <a:pt x="952500" y="6527800"/>
                </a:lnTo>
                <a:lnTo>
                  <a:pt x="2603500" y="4013200"/>
                </a:lnTo>
                <a:lnTo>
                  <a:pt x="4140200" y="4013200"/>
                </a:lnTo>
                <a:lnTo>
                  <a:pt x="4140200" y="6527800"/>
                </a:lnTo>
                <a:lnTo>
                  <a:pt x="5156200" y="6527800"/>
                </a:lnTo>
                <a:lnTo>
                  <a:pt x="5156200" y="0"/>
                </a:lnTo>
                <a:lnTo>
                  <a:pt x="1943100" y="0"/>
                </a:lnTo>
                <a:cubicBezTo>
                  <a:pt x="838200" y="0"/>
                  <a:pt x="50800" y="711200"/>
                  <a:pt x="50800" y="1993900"/>
                </a:cubicBezTo>
                <a:cubicBezTo>
                  <a:pt x="50800" y="3098800"/>
                  <a:pt x="622300" y="3759200"/>
                  <a:pt x="1460500" y="3924300"/>
                </a:cubicBezTo>
                <a:lnTo>
                  <a:pt x="0" y="6045200"/>
                </a:lnTo>
                <a:close/>
                <a:moveTo>
                  <a:pt x="2222500" y="3124200"/>
                </a:moveTo>
                <a:cubicBezTo>
                  <a:pt x="1473200" y="3124200"/>
                  <a:pt x="1079500" y="2717800"/>
                  <a:pt x="1079500" y="2006600"/>
                </a:cubicBezTo>
                <a:cubicBezTo>
                  <a:pt x="1079500" y="1358900"/>
                  <a:pt x="1460500" y="889000"/>
                  <a:pt x="2222500" y="889000"/>
                </a:cubicBezTo>
                <a:lnTo>
                  <a:pt x="4140200" y="889000"/>
                </a:lnTo>
                <a:lnTo>
                  <a:pt x="4140200" y="31242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Freeform 1642"/>
          <p:cNvSpPr/>
          <p:nvPr/>
        </p:nvSpPr>
        <p:spPr>
          <a:xfrm rot="0" flipH="0" flipV="0">
            <a:off x="3254541" y="2440927"/>
            <a:ext cx="105257" cy="104444"/>
          </a:xfrm>
          <a:custGeom>
            <a:pathLst>
              <a:path w="657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1574800"/>
                </a:lnTo>
                <a:lnTo>
                  <a:pt x="3048000" y="4406900"/>
                </a:lnTo>
                <a:lnTo>
                  <a:pt x="3543300" y="4406900"/>
                </a:lnTo>
                <a:lnTo>
                  <a:pt x="5562600" y="1574800"/>
                </a:lnTo>
                <a:lnTo>
                  <a:pt x="5562600" y="6527800"/>
                </a:lnTo>
                <a:lnTo>
                  <a:pt x="6578600" y="6527800"/>
                </a:lnTo>
                <a:lnTo>
                  <a:pt x="6578600" y="0"/>
                </a:lnTo>
                <a:lnTo>
                  <a:pt x="5562600" y="0"/>
                </a:lnTo>
                <a:lnTo>
                  <a:pt x="3314700" y="3200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Freeform 1643"/>
          <p:cNvSpPr/>
          <p:nvPr/>
        </p:nvSpPr>
        <p:spPr>
          <a:xfrm rot="0" flipH="0" flipV="0">
            <a:off x="3444126" y="2440927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Freeform 1644"/>
          <p:cNvSpPr/>
          <p:nvPr/>
        </p:nvSpPr>
        <p:spPr>
          <a:xfrm rot="0" flipH="0" flipV="0">
            <a:off x="3610954" y="2438488"/>
            <a:ext cx="85344" cy="109321"/>
          </a:xfrm>
          <a:custGeom>
            <a:pathLst>
              <a:path w="5334000" h="6832600">
                <a:moveTo>
                  <a:pt x="2768600" y="6832600"/>
                </a:moveTo>
                <a:cubicBezTo>
                  <a:pt x="4406900" y="6832600"/>
                  <a:pt x="5334000" y="6096000"/>
                  <a:pt x="5334000" y="4826000"/>
                </a:cubicBezTo>
                <a:cubicBezTo>
                  <a:pt x="5334000" y="4038600"/>
                  <a:pt x="4864100" y="3517900"/>
                  <a:pt x="4178300" y="3314700"/>
                </a:cubicBezTo>
                <a:cubicBezTo>
                  <a:pt x="4749800" y="3086100"/>
                  <a:pt x="5168900" y="2590800"/>
                  <a:pt x="5168900" y="1879600"/>
                </a:cubicBezTo>
                <a:cubicBezTo>
                  <a:pt x="5168900" y="749300"/>
                  <a:pt x="4254500" y="0"/>
                  <a:pt x="2717800" y="0"/>
                </a:cubicBezTo>
                <a:cubicBezTo>
                  <a:pt x="1079500" y="0"/>
                  <a:pt x="114300" y="889000"/>
                  <a:pt x="114300" y="2374900"/>
                </a:cubicBezTo>
                <a:lnTo>
                  <a:pt x="1104900" y="2374900"/>
                </a:lnTo>
                <a:cubicBezTo>
                  <a:pt x="1104900" y="1511300"/>
                  <a:pt x="1612900" y="927100"/>
                  <a:pt x="2654300" y="927100"/>
                </a:cubicBezTo>
                <a:cubicBezTo>
                  <a:pt x="3594100" y="927100"/>
                  <a:pt x="4089400" y="1320800"/>
                  <a:pt x="4089400" y="1943100"/>
                </a:cubicBezTo>
                <a:cubicBezTo>
                  <a:pt x="4089400" y="2514600"/>
                  <a:pt x="3695700" y="2908300"/>
                  <a:pt x="3022600" y="2908300"/>
                </a:cubicBezTo>
                <a:lnTo>
                  <a:pt x="2082800" y="2908300"/>
                </a:lnTo>
                <a:lnTo>
                  <a:pt x="2082800" y="3797300"/>
                </a:lnTo>
                <a:lnTo>
                  <a:pt x="3022600" y="3797300"/>
                </a:lnTo>
                <a:cubicBezTo>
                  <a:pt x="3810000" y="3797300"/>
                  <a:pt x="4254500" y="4203700"/>
                  <a:pt x="4254500" y="4787900"/>
                </a:cubicBezTo>
                <a:cubicBezTo>
                  <a:pt x="4254500" y="5473700"/>
                  <a:pt x="3721100" y="5905500"/>
                  <a:pt x="2743200" y="5905500"/>
                </a:cubicBezTo>
                <a:cubicBezTo>
                  <a:pt x="1587500" y="5905500"/>
                  <a:pt x="990600" y="5334000"/>
                  <a:pt x="990600" y="4432300"/>
                </a:cubicBezTo>
                <a:lnTo>
                  <a:pt x="0" y="4432300"/>
                </a:lnTo>
                <a:cubicBezTo>
                  <a:pt x="0" y="5905500"/>
                  <a:pt x="1041400" y="6832600"/>
                  <a:pt x="27686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Freeform 1645"/>
          <p:cNvSpPr/>
          <p:nvPr/>
        </p:nvSpPr>
        <p:spPr>
          <a:xfrm rot="0" flipH="0" flipV="0">
            <a:off x="3717634" y="2438488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Freeform 1646"/>
          <p:cNvSpPr/>
          <p:nvPr/>
        </p:nvSpPr>
        <p:spPr>
          <a:xfrm rot="0" flipH="0" flipV="0">
            <a:off x="3825533" y="2440927"/>
            <a:ext cx="113588" cy="130657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Freeform 1647"/>
          <p:cNvSpPr/>
          <p:nvPr/>
        </p:nvSpPr>
        <p:spPr>
          <a:xfrm rot="0" flipH="0" flipV="0">
            <a:off x="3956597" y="2438488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Freeform 1648"/>
          <p:cNvSpPr/>
          <p:nvPr/>
        </p:nvSpPr>
        <p:spPr>
          <a:xfrm rot="0" flipH="0" flipV="0">
            <a:off x="4068763" y="2440927"/>
            <a:ext cx="84328" cy="104444"/>
          </a:xfrm>
          <a:custGeom>
            <a:pathLst>
              <a:path w="5270500" h="6527800">
                <a:moveTo>
                  <a:pt x="4254500" y="6527800"/>
                </a:moveTo>
                <a:lnTo>
                  <a:pt x="5270500" y="6527800"/>
                </a:lnTo>
                <a:lnTo>
                  <a:pt x="5270500" y="0"/>
                </a:lnTo>
                <a:lnTo>
                  <a:pt x="4254500" y="0"/>
                </a:lnTo>
                <a:lnTo>
                  <a:pt x="4254500" y="3098800"/>
                </a:lnTo>
                <a:cubicBezTo>
                  <a:pt x="3835400" y="3213100"/>
                  <a:pt x="3327400" y="3302000"/>
                  <a:pt x="2717800" y="3302000"/>
                </a:cubicBezTo>
                <a:cubicBezTo>
                  <a:pt x="1714500" y="3302000"/>
                  <a:pt x="1016000" y="2946400"/>
                  <a:pt x="1016000" y="2044700"/>
                </a:cubicBezTo>
                <a:lnTo>
                  <a:pt x="1016000" y="0"/>
                </a:lnTo>
                <a:lnTo>
                  <a:pt x="0" y="0"/>
                </a:lnTo>
                <a:lnTo>
                  <a:pt x="0" y="2146300"/>
                </a:lnTo>
                <a:cubicBezTo>
                  <a:pt x="0" y="3606800"/>
                  <a:pt x="1028700" y="4229100"/>
                  <a:pt x="2565400" y="4229100"/>
                </a:cubicBezTo>
                <a:cubicBezTo>
                  <a:pt x="3162300" y="4229100"/>
                  <a:pt x="3784600" y="4140200"/>
                  <a:pt x="4254500" y="40132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Freeform 1649"/>
          <p:cNvSpPr/>
          <p:nvPr/>
        </p:nvSpPr>
        <p:spPr>
          <a:xfrm rot="0" flipH="0" flipV="0">
            <a:off x="4179711" y="2438488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Freeform 1650"/>
          <p:cNvSpPr/>
          <p:nvPr/>
        </p:nvSpPr>
        <p:spPr>
          <a:xfrm rot="0" flipH="0" flipV="0">
            <a:off x="4297973" y="2440927"/>
            <a:ext cx="105257" cy="104444"/>
          </a:xfrm>
          <a:custGeom>
            <a:pathLst>
              <a:path w="657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1574800"/>
                </a:lnTo>
                <a:lnTo>
                  <a:pt x="3048000" y="4406900"/>
                </a:lnTo>
                <a:lnTo>
                  <a:pt x="3543300" y="4406900"/>
                </a:lnTo>
                <a:lnTo>
                  <a:pt x="5562600" y="1574800"/>
                </a:lnTo>
                <a:lnTo>
                  <a:pt x="5562600" y="6527800"/>
                </a:lnTo>
                <a:lnTo>
                  <a:pt x="6578600" y="6527800"/>
                </a:lnTo>
                <a:lnTo>
                  <a:pt x="6578600" y="0"/>
                </a:lnTo>
                <a:lnTo>
                  <a:pt x="5562600" y="0"/>
                </a:lnTo>
                <a:lnTo>
                  <a:pt x="3314700" y="3200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Freeform 1651"/>
          <p:cNvSpPr/>
          <p:nvPr/>
        </p:nvSpPr>
        <p:spPr>
          <a:xfrm rot="0" flipH="0" flipV="0">
            <a:off x="4487558" y="2438488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Freeform 1652"/>
          <p:cNvSpPr/>
          <p:nvPr/>
        </p:nvSpPr>
        <p:spPr>
          <a:xfrm rot="0" flipH="0" flipV="0">
            <a:off x="4600334" y="2438488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Freeform 1653"/>
          <p:cNvSpPr/>
          <p:nvPr/>
        </p:nvSpPr>
        <p:spPr>
          <a:xfrm rot="0" flipH="0" flipV="0">
            <a:off x="4710875" y="2474251"/>
            <a:ext cx="63601" cy="15036"/>
          </a:xfrm>
          <a:custGeom>
            <a:pathLst>
              <a:path w="3975100" h="939800">
                <a:moveTo>
                  <a:pt x="0" y="939800"/>
                </a:moveTo>
                <a:lnTo>
                  <a:pt x="3975100" y="939800"/>
                </a:lnTo>
                <a:lnTo>
                  <a:pt x="3975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Freeform 1654"/>
          <p:cNvSpPr/>
          <p:nvPr/>
        </p:nvSpPr>
        <p:spPr>
          <a:xfrm rot="0" flipH="0" flipV="0">
            <a:off x="904553" y="2684766"/>
            <a:ext cx="68275" cy="104444"/>
          </a:xfrm>
          <a:custGeom>
            <a:pathLst>
              <a:path w="42672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67200" y="889000"/>
                </a:lnTo>
                <a:lnTo>
                  <a:pt x="426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Freeform 1655"/>
          <p:cNvSpPr/>
          <p:nvPr/>
        </p:nvSpPr>
        <p:spPr>
          <a:xfrm rot="0" flipH="0" flipV="0">
            <a:off x="998432" y="2684766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Freeform 1656"/>
          <p:cNvSpPr/>
          <p:nvPr/>
        </p:nvSpPr>
        <p:spPr>
          <a:xfrm rot="0" flipH="0" flipV="0">
            <a:off x="1115475" y="268232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Freeform 1657"/>
          <p:cNvSpPr/>
          <p:nvPr/>
        </p:nvSpPr>
        <p:spPr>
          <a:xfrm rot="0" flipH="0" flipV="0">
            <a:off x="1231299" y="2684766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Freeform 1658"/>
          <p:cNvSpPr/>
          <p:nvPr/>
        </p:nvSpPr>
        <p:spPr>
          <a:xfrm rot="0" flipH="0" flipV="0">
            <a:off x="1343872" y="2682328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Freeform 1659"/>
          <p:cNvSpPr/>
          <p:nvPr/>
        </p:nvSpPr>
        <p:spPr>
          <a:xfrm rot="0" flipH="0" flipV="0">
            <a:off x="1450755" y="2684766"/>
            <a:ext cx="96113" cy="104444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Freeform 1660"/>
          <p:cNvSpPr/>
          <p:nvPr/>
        </p:nvSpPr>
        <p:spPr>
          <a:xfrm rot="0" flipH="0" flipV="0">
            <a:off x="1580599" y="2684766"/>
            <a:ext cx="83718" cy="104444"/>
          </a:xfrm>
          <a:custGeom>
            <a:pathLst>
              <a:path w="5232400" h="6527800">
                <a:moveTo>
                  <a:pt x="0" y="6527800"/>
                </a:moveTo>
                <a:lnTo>
                  <a:pt x="3162300" y="6527800"/>
                </a:lnTo>
                <a:cubicBezTo>
                  <a:pt x="4457700" y="6527800"/>
                  <a:pt x="5232400" y="5715000"/>
                  <a:pt x="5232400" y="4394200"/>
                </a:cubicBezTo>
                <a:cubicBezTo>
                  <a:pt x="5232400" y="3073400"/>
                  <a:pt x="4457700" y="2247900"/>
                  <a:pt x="3162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3035300" y="3136900"/>
                </a:lnTo>
                <a:cubicBezTo>
                  <a:pt x="3721100" y="3136900"/>
                  <a:pt x="4216400" y="3594100"/>
                  <a:pt x="4216400" y="4394200"/>
                </a:cubicBezTo>
                <a:cubicBezTo>
                  <a:pt x="4216400" y="5181600"/>
                  <a:pt x="3721100" y="5638800"/>
                  <a:pt x="3022600" y="5638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Freeform 1661"/>
          <p:cNvSpPr/>
          <p:nvPr/>
        </p:nvSpPr>
        <p:spPr>
          <a:xfrm rot="0" flipH="0" flipV="0">
            <a:off x="1687889" y="2684766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Freeform 1662"/>
          <p:cNvSpPr/>
          <p:nvPr/>
        </p:nvSpPr>
        <p:spPr>
          <a:xfrm rot="0" flipH="0" flipV="0">
            <a:off x="1802900" y="268232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Freeform 1663"/>
          <p:cNvSpPr/>
          <p:nvPr/>
        </p:nvSpPr>
        <p:spPr>
          <a:xfrm rot="0" flipH="0" flipV="0">
            <a:off x="1918724" y="2642907"/>
            <a:ext cx="87985" cy="146304"/>
          </a:xfrm>
          <a:custGeom>
            <a:pathLst>
              <a:path w="5499100" h="9144000">
                <a:moveTo>
                  <a:pt x="2743200" y="1892300"/>
                </a:moveTo>
                <a:cubicBezTo>
                  <a:pt x="3911600" y="1892300"/>
                  <a:pt x="4737100" y="1257300"/>
                  <a:pt x="4737100" y="152400"/>
                </a:cubicBezTo>
                <a:lnTo>
                  <a:pt x="4737100" y="0"/>
                </a:lnTo>
                <a:lnTo>
                  <a:pt x="3848100" y="0"/>
                </a:lnTo>
                <a:lnTo>
                  <a:pt x="3848100" y="139700"/>
                </a:lnTo>
                <a:cubicBezTo>
                  <a:pt x="3848100" y="749300"/>
                  <a:pt x="3441700" y="1117600"/>
                  <a:pt x="2743200" y="1117600"/>
                </a:cubicBezTo>
                <a:cubicBezTo>
                  <a:pt x="2044700" y="1117600"/>
                  <a:pt x="1651000" y="749300"/>
                  <a:pt x="1651000" y="139700"/>
                </a:cubicBezTo>
                <a:lnTo>
                  <a:pt x="1651000" y="0"/>
                </a:lnTo>
                <a:lnTo>
                  <a:pt x="762000" y="0"/>
                </a:lnTo>
                <a:lnTo>
                  <a:pt x="762000" y="152400"/>
                </a:lnTo>
                <a:cubicBezTo>
                  <a:pt x="762000" y="1257300"/>
                  <a:pt x="1574800" y="1892300"/>
                  <a:pt x="2743200" y="1892300"/>
                </a:cubicBezTo>
                <a:close/>
                <a:moveTo>
                  <a:pt x="0" y="9144000"/>
                </a:moveTo>
                <a:lnTo>
                  <a:pt x="1016000" y="9144000"/>
                </a:lnTo>
                <a:lnTo>
                  <a:pt x="4483100" y="4191000"/>
                </a:lnTo>
                <a:lnTo>
                  <a:pt x="4483100" y="9144000"/>
                </a:lnTo>
                <a:lnTo>
                  <a:pt x="5499100" y="9144000"/>
                </a:lnTo>
                <a:lnTo>
                  <a:pt x="5499100" y="2616200"/>
                </a:lnTo>
                <a:lnTo>
                  <a:pt x="4483100" y="2616200"/>
                </a:lnTo>
                <a:lnTo>
                  <a:pt x="1016000" y="7581900"/>
                </a:lnTo>
                <a:lnTo>
                  <a:pt x="1016000" y="2616200"/>
                </a:lnTo>
                <a:lnTo>
                  <a:pt x="0" y="26162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Freeform 1664"/>
          <p:cNvSpPr/>
          <p:nvPr/>
        </p:nvSpPr>
        <p:spPr>
          <a:xfrm rot="0" flipH="0" flipV="0">
            <a:off x="2091038" y="2684766"/>
            <a:ext cx="84937" cy="104444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Freeform 1665"/>
          <p:cNvSpPr/>
          <p:nvPr/>
        </p:nvSpPr>
        <p:spPr>
          <a:xfrm rot="0" flipH="0" flipV="0">
            <a:off x="2209707" y="2682328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Freeform 1666"/>
          <p:cNvSpPr/>
          <p:nvPr/>
        </p:nvSpPr>
        <p:spPr>
          <a:xfrm rot="0" flipH="0" flipV="0">
            <a:off x="2322483" y="268232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Freeform 1667"/>
          <p:cNvSpPr/>
          <p:nvPr/>
        </p:nvSpPr>
        <p:spPr>
          <a:xfrm rot="0" flipH="0" flipV="0">
            <a:off x="2438307" y="2684766"/>
            <a:ext cx="68275" cy="104444"/>
          </a:xfrm>
          <a:custGeom>
            <a:pathLst>
              <a:path w="42672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67200" y="889000"/>
                </a:lnTo>
                <a:lnTo>
                  <a:pt x="426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Freeform 1668"/>
          <p:cNvSpPr/>
          <p:nvPr/>
        </p:nvSpPr>
        <p:spPr>
          <a:xfrm rot="0" flipH="0" flipV="0">
            <a:off x="2532185" y="2682328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Freeform 1669"/>
          <p:cNvSpPr/>
          <p:nvPr/>
        </p:nvSpPr>
        <p:spPr>
          <a:xfrm rot="0" flipH="0" flipV="0">
            <a:off x="2642523" y="2682328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Freeform 1670"/>
          <p:cNvSpPr/>
          <p:nvPr/>
        </p:nvSpPr>
        <p:spPr>
          <a:xfrm rot="0" flipH="0" flipV="0">
            <a:off x="2760785" y="2684766"/>
            <a:ext cx="105257" cy="104444"/>
          </a:xfrm>
          <a:custGeom>
            <a:pathLst>
              <a:path w="657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1574800"/>
                </a:lnTo>
                <a:lnTo>
                  <a:pt x="3048000" y="4406900"/>
                </a:lnTo>
                <a:lnTo>
                  <a:pt x="3543300" y="4406900"/>
                </a:lnTo>
                <a:lnTo>
                  <a:pt x="5562600" y="1574800"/>
                </a:lnTo>
                <a:lnTo>
                  <a:pt x="5562600" y="6527800"/>
                </a:lnTo>
                <a:lnTo>
                  <a:pt x="6578600" y="6527800"/>
                </a:lnTo>
                <a:lnTo>
                  <a:pt x="6578600" y="0"/>
                </a:lnTo>
                <a:lnTo>
                  <a:pt x="5562600" y="0"/>
                </a:lnTo>
                <a:lnTo>
                  <a:pt x="3314700" y="3200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Freeform 1671"/>
          <p:cNvSpPr/>
          <p:nvPr/>
        </p:nvSpPr>
        <p:spPr>
          <a:xfrm rot="0" flipH="0" flipV="0">
            <a:off x="2899774" y="2684766"/>
            <a:ext cx="105257" cy="104444"/>
          </a:xfrm>
          <a:custGeom>
            <a:pathLst>
              <a:path w="657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1574800"/>
                </a:lnTo>
                <a:lnTo>
                  <a:pt x="3048000" y="4406900"/>
                </a:lnTo>
                <a:lnTo>
                  <a:pt x="3543300" y="4406900"/>
                </a:lnTo>
                <a:lnTo>
                  <a:pt x="5562600" y="1574800"/>
                </a:lnTo>
                <a:lnTo>
                  <a:pt x="5562600" y="6527800"/>
                </a:lnTo>
                <a:lnTo>
                  <a:pt x="6578600" y="6527800"/>
                </a:lnTo>
                <a:lnTo>
                  <a:pt x="6578600" y="0"/>
                </a:lnTo>
                <a:lnTo>
                  <a:pt x="5562600" y="0"/>
                </a:lnTo>
                <a:lnTo>
                  <a:pt x="3314700" y="3200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Freeform 1672"/>
          <p:cNvSpPr/>
          <p:nvPr/>
        </p:nvSpPr>
        <p:spPr>
          <a:xfrm rot="0" flipH="0" flipV="0">
            <a:off x="3038763" y="2684766"/>
            <a:ext cx="114808" cy="104444"/>
          </a:xfrm>
          <a:custGeom>
            <a:pathLst>
              <a:path w="7175500" h="6527800">
                <a:moveTo>
                  <a:pt x="0" y="6527800"/>
                </a:moveTo>
                <a:lnTo>
                  <a:pt x="3035300" y="6527800"/>
                </a:lnTo>
                <a:cubicBezTo>
                  <a:pt x="4330700" y="6527800"/>
                  <a:pt x="5105400" y="5715000"/>
                  <a:pt x="5105400" y="4394200"/>
                </a:cubicBezTo>
                <a:cubicBezTo>
                  <a:pt x="5105400" y="3073400"/>
                  <a:pt x="4330700" y="2247900"/>
                  <a:pt x="3035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2908300" y="3136900"/>
                </a:lnTo>
                <a:cubicBezTo>
                  <a:pt x="3594100" y="3136900"/>
                  <a:pt x="4089400" y="3594100"/>
                  <a:pt x="4089400" y="4394200"/>
                </a:cubicBezTo>
                <a:cubicBezTo>
                  <a:pt x="4089400" y="5181600"/>
                  <a:pt x="3594100" y="5638800"/>
                  <a:pt x="2895600" y="5638800"/>
                </a:cubicBezTo>
                <a:close/>
                <a:moveTo>
                  <a:pt x="6159500" y="6527800"/>
                </a:moveTo>
                <a:lnTo>
                  <a:pt x="7175500" y="6527800"/>
                </a:lnTo>
                <a:lnTo>
                  <a:pt x="7175500" y="0"/>
                </a:lnTo>
                <a:lnTo>
                  <a:pt x="615950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Freeform 1673"/>
          <p:cNvSpPr/>
          <p:nvPr/>
        </p:nvSpPr>
        <p:spPr>
          <a:xfrm rot="0" flipH="0" flipV="0">
            <a:off x="3185676" y="2762389"/>
            <a:ext cx="19100" cy="26822"/>
          </a:xfrm>
          <a:custGeom>
            <a:pathLst>
              <a:path w="1193800" h="1676400">
                <a:moveTo>
                  <a:pt x="0" y="1676400"/>
                </a:moveTo>
                <a:lnTo>
                  <a:pt x="1193800" y="1676400"/>
                </a:lnTo>
                <a:lnTo>
                  <a:pt x="1193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Rectangle 1674"/>
          <p:cNvSpPr/>
          <p:nvPr/>
        </p:nvSpPr>
        <p:spPr>
          <a:xfrm rot="0" flipH="0" flipV="0">
            <a:off x="6145691" y="1083835"/>
            <a:ext cx="4087753" cy="1756378"/>
          </a:xfrm>
          <a:prstGeom prst="rect">
            <a:avLst/>
          </a:prstGeom>
        </p:spPr>
      </p:sp>
      <p:sp>
        <p:nvSpPr>
          <p:cNvPr id="1675" name="Freeform 1675"/>
          <p:cNvSpPr/>
          <p:nvPr/>
        </p:nvSpPr>
        <p:spPr>
          <a:xfrm rot="0" flipH="0" flipV="0">
            <a:off x="6477923" y="1180883"/>
            <a:ext cx="106273" cy="148336"/>
          </a:xfrm>
          <a:custGeom>
            <a:pathLst>
              <a:path w="6642100" h="9271000">
                <a:moveTo>
                  <a:pt x="3403600" y="9271000"/>
                </a:moveTo>
                <a:cubicBezTo>
                  <a:pt x="5118100" y="9271000"/>
                  <a:pt x="6642100" y="8318500"/>
                  <a:pt x="6642100" y="6248400"/>
                </a:cubicBezTo>
                <a:lnTo>
                  <a:pt x="6642100" y="6121400"/>
                </a:lnTo>
                <a:lnTo>
                  <a:pt x="5537200" y="6121400"/>
                </a:lnTo>
                <a:lnTo>
                  <a:pt x="5537200" y="6248400"/>
                </a:lnTo>
                <a:cubicBezTo>
                  <a:pt x="5537200" y="7632700"/>
                  <a:pt x="4419600" y="8255000"/>
                  <a:pt x="3390900" y="8255000"/>
                </a:cubicBezTo>
                <a:cubicBezTo>
                  <a:pt x="1892300" y="8255000"/>
                  <a:pt x="1104900" y="7467600"/>
                  <a:pt x="1104900" y="6146800"/>
                </a:cubicBezTo>
                <a:lnTo>
                  <a:pt x="1104900" y="3124200"/>
                </a:lnTo>
                <a:cubicBezTo>
                  <a:pt x="1104900" y="1803400"/>
                  <a:pt x="1892300" y="1016000"/>
                  <a:pt x="3390900" y="1016000"/>
                </a:cubicBezTo>
                <a:cubicBezTo>
                  <a:pt x="4419600" y="1016000"/>
                  <a:pt x="5537200" y="1638300"/>
                  <a:pt x="5537200" y="3022600"/>
                </a:cubicBezTo>
                <a:lnTo>
                  <a:pt x="5537200" y="3149600"/>
                </a:lnTo>
                <a:lnTo>
                  <a:pt x="6642100" y="3149600"/>
                </a:lnTo>
                <a:lnTo>
                  <a:pt x="6642100" y="3022600"/>
                </a:lnTo>
                <a:cubicBezTo>
                  <a:pt x="6642100" y="952500"/>
                  <a:pt x="5118100" y="0"/>
                  <a:pt x="34036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403600" y="92710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Freeform 1676"/>
          <p:cNvSpPr/>
          <p:nvPr/>
        </p:nvSpPr>
        <p:spPr>
          <a:xfrm rot="0" flipH="0" flipV="0">
            <a:off x="6609190" y="1219288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Freeform 1677"/>
          <p:cNvSpPr/>
          <p:nvPr/>
        </p:nvSpPr>
        <p:spPr>
          <a:xfrm rot="0" flipH="0" flipV="0">
            <a:off x="6723794" y="1219288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Freeform 1678"/>
          <p:cNvSpPr/>
          <p:nvPr/>
        </p:nvSpPr>
        <p:spPr>
          <a:xfrm rot="0" flipH="0" flipV="0">
            <a:off x="6829053" y="1221727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Freeform 1679"/>
          <p:cNvSpPr/>
          <p:nvPr/>
        </p:nvSpPr>
        <p:spPr>
          <a:xfrm rot="0" flipH="0" flipV="0">
            <a:off x="6938171" y="1221727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Freeform 1680"/>
          <p:cNvSpPr/>
          <p:nvPr/>
        </p:nvSpPr>
        <p:spPr>
          <a:xfrm rot="0" flipH="0" flipV="0">
            <a:off x="7056840" y="1182915"/>
            <a:ext cx="132689" cy="175768"/>
          </a:xfrm>
          <a:custGeom>
            <a:pathLst>
              <a:path w="8293100" h="10985500">
                <a:moveTo>
                  <a:pt x="3632200" y="10985500"/>
                </a:moveTo>
                <a:lnTo>
                  <a:pt x="4648200" y="10985500"/>
                </a:lnTo>
                <a:lnTo>
                  <a:pt x="4648200" y="8318500"/>
                </a:lnTo>
                <a:cubicBezTo>
                  <a:pt x="5003800" y="8699500"/>
                  <a:pt x="5562600" y="9105900"/>
                  <a:pt x="6388100" y="9105900"/>
                </a:cubicBezTo>
                <a:cubicBezTo>
                  <a:pt x="7505700" y="9105900"/>
                  <a:pt x="8293100" y="8318500"/>
                  <a:pt x="8293100" y="6997700"/>
                </a:cubicBezTo>
                <a:lnTo>
                  <a:pt x="8293100" y="4381500"/>
                </a:lnTo>
                <a:cubicBezTo>
                  <a:pt x="8293100" y="3060700"/>
                  <a:pt x="7505700" y="2273300"/>
                  <a:pt x="6388100" y="2273300"/>
                </a:cubicBezTo>
                <a:cubicBezTo>
                  <a:pt x="5562600" y="2273300"/>
                  <a:pt x="5003800" y="2679700"/>
                  <a:pt x="4648200" y="3060700"/>
                </a:cubicBezTo>
                <a:lnTo>
                  <a:pt x="4648200" y="0"/>
                </a:lnTo>
                <a:lnTo>
                  <a:pt x="3632200" y="0"/>
                </a:lnTo>
                <a:lnTo>
                  <a:pt x="3632200" y="3060700"/>
                </a:lnTo>
                <a:cubicBezTo>
                  <a:pt x="3289300" y="2679700"/>
                  <a:pt x="2717800" y="2273300"/>
                  <a:pt x="1905000" y="2273300"/>
                </a:cubicBezTo>
                <a:cubicBezTo>
                  <a:pt x="787400" y="2273300"/>
                  <a:pt x="0" y="3060700"/>
                  <a:pt x="0" y="4381500"/>
                </a:cubicBezTo>
                <a:lnTo>
                  <a:pt x="0" y="6997700"/>
                </a:lnTo>
                <a:cubicBezTo>
                  <a:pt x="0" y="8318500"/>
                  <a:pt x="787400" y="9105900"/>
                  <a:pt x="1905000" y="9105900"/>
                </a:cubicBezTo>
                <a:cubicBezTo>
                  <a:pt x="2717800" y="9105900"/>
                  <a:pt x="3289300" y="8699500"/>
                  <a:pt x="3632200" y="8318500"/>
                </a:cubicBezTo>
                <a:close/>
                <a:moveTo>
                  <a:pt x="2235200" y="8178800"/>
                </a:moveTo>
                <a:cubicBezTo>
                  <a:pt x="1485900" y="8178800"/>
                  <a:pt x="1016000" y="7632700"/>
                  <a:pt x="1016000" y="6858000"/>
                </a:cubicBezTo>
                <a:lnTo>
                  <a:pt x="1016000" y="4521200"/>
                </a:lnTo>
                <a:cubicBezTo>
                  <a:pt x="1016000" y="3746500"/>
                  <a:pt x="1485900" y="3200400"/>
                  <a:pt x="2235200" y="3200400"/>
                </a:cubicBezTo>
                <a:cubicBezTo>
                  <a:pt x="2857500" y="3200400"/>
                  <a:pt x="3302000" y="3568700"/>
                  <a:pt x="3632200" y="3911600"/>
                </a:cubicBezTo>
                <a:lnTo>
                  <a:pt x="3632200" y="7467600"/>
                </a:lnTo>
                <a:cubicBezTo>
                  <a:pt x="3302000" y="7810500"/>
                  <a:pt x="2857500" y="8178800"/>
                  <a:pt x="2235200" y="8178800"/>
                </a:cubicBezTo>
                <a:close/>
                <a:moveTo>
                  <a:pt x="6057900" y="8178800"/>
                </a:moveTo>
                <a:cubicBezTo>
                  <a:pt x="5435600" y="8178800"/>
                  <a:pt x="4991100" y="7810500"/>
                  <a:pt x="4648200" y="7467600"/>
                </a:cubicBezTo>
                <a:lnTo>
                  <a:pt x="4648200" y="3911600"/>
                </a:lnTo>
                <a:cubicBezTo>
                  <a:pt x="4991100" y="3568700"/>
                  <a:pt x="5435600" y="3200400"/>
                  <a:pt x="6057900" y="3200400"/>
                </a:cubicBezTo>
                <a:cubicBezTo>
                  <a:pt x="6807200" y="3200400"/>
                  <a:pt x="7277100" y="3746500"/>
                  <a:pt x="7277100" y="4521200"/>
                </a:cubicBezTo>
                <a:lnTo>
                  <a:pt x="7277100" y="6858000"/>
                </a:lnTo>
                <a:cubicBezTo>
                  <a:pt x="7277100" y="7632700"/>
                  <a:pt x="6807200" y="8178800"/>
                  <a:pt x="6057900" y="8178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Freeform 1681"/>
          <p:cNvSpPr/>
          <p:nvPr/>
        </p:nvSpPr>
        <p:spPr>
          <a:xfrm rot="0" flipH="0" flipV="0">
            <a:off x="7220212" y="1221727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Freeform 1682"/>
          <p:cNvSpPr/>
          <p:nvPr/>
        </p:nvSpPr>
        <p:spPr>
          <a:xfrm rot="0" flipH="0" flipV="0">
            <a:off x="7341929" y="1221727"/>
            <a:ext cx="82905" cy="104444"/>
          </a:xfrm>
          <a:custGeom>
            <a:pathLst>
              <a:path w="5181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695700"/>
                </a:lnTo>
                <a:lnTo>
                  <a:pt x="2133600" y="3695700"/>
                </a:lnTo>
                <a:lnTo>
                  <a:pt x="4267200" y="6527800"/>
                </a:lnTo>
                <a:lnTo>
                  <a:pt x="5181600" y="6527800"/>
                </a:lnTo>
                <a:lnTo>
                  <a:pt x="5181600" y="6045200"/>
                </a:lnTo>
                <a:lnTo>
                  <a:pt x="3035300" y="3200400"/>
                </a:lnTo>
                <a:lnTo>
                  <a:pt x="5080000" y="482600"/>
                </a:lnTo>
                <a:lnTo>
                  <a:pt x="5080000" y="0"/>
                </a:lnTo>
                <a:lnTo>
                  <a:pt x="4229100" y="0"/>
                </a:lnTo>
                <a:lnTo>
                  <a:pt x="2133600" y="2806700"/>
                </a:lnTo>
                <a:lnTo>
                  <a:pt x="1016000" y="2806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Freeform 1683"/>
          <p:cNvSpPr/>
          <p:nvPr/>
        </p:nvSpPr>
        <p:spPr>
          <a:xfrm rot="0" flipH="0" flipV="0">
            <a:off x="7439669" y="1219288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Freeform 1684"/>
          <p:cNvSpPr/>
          <p:nvPr/>
        </p:nvSpPr>
        <p:spPr>
          <a:xfrm rot="0" flipH="0" flipV="0">
            <a:off x="7545738" y="1221727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Freeform 1685"/>
          <p:cNvSpPr/>
          <p:nvPr/>
        </p:nvSpPr>
        <p:spPr>
          <a:xfrm rot="0" flipH="0" flipV="0">
            <a:off x="7693241" y="1181087"/>
            <a:ext cx="148539" cy="147523"/>
          </a:xfrm>
          <a:custGeom>
            <a:pathLst>
              <a:path w="9283700" h="9220200">
                <a:moveTo>
                  <a:pt x="4089400" y="9220200"/>
                </a:moveTo>
                <a:lnTo>
                  <a:pt x="5194300" y="9220200"/>
                </a:lnTo>
                <a:lnTo>
                  <a:pt x="5194300" y="8001000"/>
                </a:lnTo>
                <a:lnTo>
                  <a:pt x="5867400" y="8001000"/>
                </a:lnTo>
                <a:cubicBezTo>
                  <a:pt x="7772400" y="8001000"/>
                  <a:pt x="9283700" y="6934200"/>
                  <a:pt x="9283700" y="5003800"/>
                </a:cubicBezTo>
                <a:lnTo>
                  <a:pt x="9283700" y="4076700"/>
                </a:lnTo>
                <a:cubicBezTo>
                  <a:pt x="9283700" y="2133600"/>
                  <a:pt x="7772400" y="1066800"/>
                  <a:pt x="5867400" y="1066800"/>
                </a:cubicBezTo>
                <a:lnTo>
                  <a:pt x="5194300" y="1066800"/>
                </a:lnTo>
                <a:lnTo>
                  <a:pt x="5194300" y="0"/>
                </a:lnTo>
                <a:lnTo>
                  <a:pt x="4089400" y="0"/>
                </a:lnTo>
                <a:lnTo>
                  <a:pt x="4089400" y="1066800"/>
                </a:lnTo>
                <a:lnTo>
                  <a:pt x="3429000" y="1066800"/>
                </a:lnTo>
                <a:cubicBezTo>
                  <a:pt x="1536700" y="1066800"/>
                  <a:pt x="0" y="2133600"/>
                  <a:pt x="0" y="4076700"/>
                </a:cubicBezTo>
                <a:lnTo>
                  <a:pt x="0" y="5003800"/>
                </a:lnTo>
                <a:cubicBezTo>
                  <a:pt x="0" y="6934200"/>
                  <a:pt x="1536700" y="8001000"/>
                  <a:pt x="3429000" y="8001000"/>
                </a:cubicBezTo>
                <a:lnTo>
                  <a:pt x="4089400" y="8001000"/>
                </a:lnTo>
                <a:close/>
                <a:moveTo>
                  <a:pt x="3378200" y="7023100"/>
                </a:moveTo>
                <a:cubicBezTo>
                  <a:pt x="1993900" y="7023100"/>
                  <a:pt x="1104900" y="6159500"/>
                  <a:pt x="1104900" y="4965700"/>
                </a:cubicBezTo>
                <a:lnTo>
                  <a:pt x="1104900" y="4089400"/>
                </a:lnTo>
                <a:cubicBezTo>
                  <a:pt x="1104900" y="2895600"/>
                  <a:pt x="1993900" y="2044700"/>
                  <a:pt x="3378200" y="2044700"/>
                </a:cubicBezTo>
                <a:lnTo>
                  <a:pt x="4089400" y="2044700"/>
                </a:lnTo>
                <a:lnTo>
                  <a:pt x="4089400" y="7023100"/>
                </a:lnTo>
                <a:close/>
                <a:moveTo>
                  <a:pt x="5194300" y="7023100"/>
                </a:moveTo>
                <a:lnTo>
                  <a:pt x="5194300" y="2044700"/>
                </a:lnTo>
                <a:lnTo>
                  <a:pt x="5918200" y="2044700"/>
                </a:lnTo>
                <a:cubicBezTo>
                  <a:pt x="7302500" y="2044700"/>
                  <a:pt x="8191500" y="2895600"/>
                  <a:pt x="8191500" y="4089400"/>
                </a:cubicBezTo>
                <a:lnTo>
                  <a:pt x="8191500" y="4965700"/>
                </a:lnTo>
                <a:cubicBezTo>
                  <a:pt x="8191500" y="6159500"/>
                  <a:pt x="7302500" y="7023100"/>
                  <a:pt x="5918200" y="70231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Freeform 1686"/>
          <p:cNvSpPr/>
          <p:nvPr/>
        </p:nvSpPr>
        <p:spPr>
          <a:xfrm rot="0" flipH="0" flipV="0">
            <a:off x="7871651" y="1183931"/>
            <a:ext cx="119888" cy="171297"/>
          </a:xfrm>
          <a:custGeom>
            <a:pathLst>
              <a:path w="7493000" h="10706100">
                <a:moveTo>
                  <a:pt x="6464300" y="10706100"/>
                </a:moveTo>
                <a:lnTo>
                  <a:pt x="7493000" y="10706100"/>
                </a:lnTo>
                <a:lnTo>
                  <a:pt x="7493000" y="7912100"/>
                </a:lnTo>
                <a:lnTo>
                  <a:pt x="6388100" y="7912100"/>
                </a:lnTo>
                <a:lnTo>
                  <a:pt x="6388100" y="0"/>
                </a:lnTo>
                <a:lnTo>
                  <a:pt x="5283200" y="0"/>
                </a:lnTo>
                <a:lnTo>
                  <a:pt x="5283200" y="7912100"/>
                </a:lnTo>
                <a:lnTo>
                  <a:pt x="1104900" y="7912100"/>
                </a:lnTo>
                <a:lnTo>
                  <a:pt x="1104900" y="0"/>
                </a:lnTo>
                <a:lnTo>
                  <a:pt x="0" y="0"/>
                </a:lnTo>
                <a:lnTo>
                  <a:pt x="0" y="8890000"/>
                </a:lnTo>
                <a:lnTo>
                  <a:pt x="6464300" y="8890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Freeform 1687"/>
          <p:cNvSpPr/>
          <p:nvPr/>
        </p:nvSpPr>
        <p:spPr>
          <a:xfrm rot="0" flipH="0" flipV="0">
            <a:off x="8018158" y="1183931"/>
            <a:ext cx="100787" cy="142240"/>
          </a:xfrm>
          <a:custGeom>
            <a:pathLst>
              <a:path w="62992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4914900"/>
                </a:lnTo>
                <a:lnTo>
                  <a:pt x="2540000" y="4914900"/>
                </a:lnTo>
                <a:lnTo>
                  <a:pt x="5207000" y="8890000"/>
                </a:lnTo>
                <a:lnTo>
                  <a:pt x="6299200" y="8890000"/>
                </a:lnTo>
                <a:lnTo>
                  <a:pt x="6299200" y="8521700"/>
                </a:lnTo>
                <a:lnTo>
                  <a:pt x="3492500" y="4368800"/>
                </a:lnTo>
                <a:lnTo>
                  <a:pt x="6134100" y="368300"/>
                </a:lnTo>
                <a:lnTo>
                  <a:pt x="6134100" y="0"/>
                </a:lnTo>
                <a:lnTo>
                  <a:pt x="5105400" y="0"/>
                </a:lnTo>
                <a:lnTo>
                  <a:pt x="2527300" y="3937000"/>
                </a:lnTo>
                <a:lnTo>
                  <a:pt x="1104900" y="39370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Freeform 1688"/>
          <p:cNvSpPr/>
          <p:nvPr/>
        </p:nvSpPr>
        <p:spPr>
          <a:xfrm rot="0" flipH="0" flipV="0">
            <a:off x="8186408" y="121928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Freeform 1689"/>
          <p:cNvSpPr/>
          <p:nvPr/>
        </p:nvSpPr>
        <p:spPr>
          <a:xfrm rot="0" flipH="0" flipV="0">
            <a:off x="8352829" y="1221727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Freeform 1690"/>
          <p:cNvSpPr/>
          <p:nvPr/>
        </p:nvSpPr>
        <p:spPr>
          <a:xfrm rot="0" flipH="0" flipV="0">
            <a:off x="8465401" y="1219288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Freeform 1691"/>
          <p:cNvSpPr/>
          <p:nvPr/>
        </p:nvSpPr>
        <p:spPr>
          <a:xfrm rot="0" flipH="0" flipV="0">
            <a:off x="8572285" y="1221727"/>
            <a:ext cx="96113" cy="104444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Freeform 1692"/>
          <p:cNvSpPr/>
          <p:nvPr/>
        </p:nvSpPr>
        <p:spPr>
          <a:xfrm rot="0" flipH="0" flipV="0">
            <a:off x="8702130" y="1221727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Freeform 1693"/>
          <p:cNvSpPr/>
          <p:nvPr/>
        </p:nvSpPr>
        <p:spPr>
          <a:xfrm rot="0" flipH="0" flipV="0">
            <a:off x="8817750" y="1221727"/>
            <a:ext cx="84328" cy="104444"/>
          </a:xfrm>
          <a:custGeom>
            <a:pathLst>
              <a:path w="5270500" h="6527800">
                <a:moveTo>
                  <a:pt x="4254500" y="6527800"/>
                </a:moveTo>
                <a:lnTo>
                  <a:pt x="5270500" y="6527800"/>
                </a:lnTo>
                <a:lnTo>
                  <a:pt x="5270500" y="0"/>
                </a:lnTo>
                <a:lnTo>
                  <a:pt x="4254500" y="0"/>
                </a:lnTo>
                <a:lnTo>
                  <a:pt x="4254500" y="3098800"/>
                </a:lnTo>
                <a:cubicBezTo>
                  <a:pt x="3835400" y="3213100"/>
                  <a:pt x="3327400" y="3302000"/>
                  <a:pt x="2717800" y="3302000"/>
                </a:cubicBezTo>
                <a:cubicBezTo>
                  <a:pt x="1714500" y="3302000"/>
                  <a:pt x="1016000" y="2946400"/>
                  <a:pt x="1016000" y="2044700"/>
                </a:cubicBezTo>
                <a:lnTo>
                  <a:pt x="1016000" y="0"/>
                </a:lnTo>
                <a:lnTo>
                  <a:pt x="0" y="0"/>
                </a:lnTo>
                <a:lnTo>
                  <a:pt x="0" y="2146300"/>
                </a:lnTo>
                <a:cubicBezTo>
                  <a:pt x="0" y="3606800"/>
                  <a:pt x="1028700" y="4229100"/>
                  <a:pt x="2565400" y="4229100"/>
                </a:cubicBezTo>
                <a:cubicBezTo>
                  <a:pt x="3162300" y="4229100"/>
                  <a:pt x="3784600" y="4140200"/>
                  <a:pt x="4254500" y="40132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Freeform 1694"/>
          <p:cNvSpPr/>
          <p:nvPr/>
        </p:nvSpPr>
        <p:spPr>
          <a:xfrm rot="0" flipH="0" flipV="0">
            <a:off x="8935810" y="1221727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Freeform 1695"/>
          <p:cNvSpPr/>
          <p:nvPr/>
        </p:nvSpPr>
        <p:spPr>
          <a:xfrm rot="0" flipH="0" flipV="0">
            <a:off x="9057526" y="1221727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Freeform 1696"/>
          <p:cNvSpPr/>
          <p:nvPr/>
        </p:nvSpPr>
        <p:spPr>
          <a:xfrm rot="0" flipH="0" flipV="0">
            <a:off x="9229840" y="1221727"/>
            <a:ext cx="82905" cy="104444"/>
          </a:xfrm>
          <a:custGeom>
            <a:pathLst>
              <a:path w="5181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695700"/>
                </a:lnTo>
                <a:lnTo>
                  <a:pt x="2133600" y="3695700"/>
                </a:lnTo>
                <a:lnTo>
                  <a:pt x="4267200" y="6527800"/>
                </a:lnTo>
                <a:lnTo>
                  <a:pt x="5181600" y="6527800"/>
                </a:lnTo>
                <a:lnTo>
                  <a:pt x="5181600" y="6045200"/>
                </a:lnTo>
                <a:lnTo>
                  <a:pt x="3035300" y="3200400"/>
                </a:lnTo>
                <a:lnTo>
                  <a:pt x="5080000" y="482600"/>
                </a:lnTo>
                <a:lnTo>
                  <a:pt x="5080000" y="0"/>
                </a:lnTo>
                <a:lnTo>
                  <a:pt x="4229100" y="0"/>
                </a:lnTo>
                <a:lnTo>
                  <a:pt x="2133600" y="2806700"/>
                </a:lnTo>
                <a:lnTo>
                  <a:pt x="1016000" y="2806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Freeform 1697"/>
          <p:cNvSpPr/>
          <p:nvPr/>
        </p:nvSpPr>
        <p:spPr>
          <a:xfrm rot="0" flipH="0" flipV="0">
            <a:off x="9326767" y="1221727"/>
            <a:ext cx="96113" cy="104444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Freeform 1698"/>
          <p:cNvSpPr/>
          <p:nvPr/>
        </p:nvSpPr>
        <p:spPr>
          <a:xfrm rot="0" flipH="0" flipV="0">
            <a:off x="9456611" y="1219288"/>
            <a:ext cx="125577" cy="109321"/>
          </a:xfrm>
          <a:custGeom>
            <a:pathLst>
              <a:path w="7848600" h="6832600">
                <a:moveTo>
                  <a:pt x="5194300" y="6832600"/>
                </a:moveTo>
                <a:cubicBezTo>
                  <a:pt x="6959600" y="6832600"/>
                  <a:pt x="7848600" y="5803900"/>
                  <a:pt x="7848600" y="4445000"/>
                </a:cubicBezTo>
                <a:lnTo>
                  <a:pt x="7848600" y="2387600"/>
                </a:lnTo>
                <a:cubicBezTo>
                  <a:pt x="7848600" y="1028700"/>
                  <a:pt x="6959600" y="0"/>
                  <a:pt x="5194300" y="0"/>
                </a:cubicBezTo>
                <a:cubicBezTo>
                  <a:pt x="3429000" y="0"/>
                  <a:pt x="2540000" y="1028700"/>
                  <a:pt x="2540000" y="2387600"/>
                </a:cubicBezTo>
                <a:lnTo>
                  <a:pt x="2540000" y="2971800"/>
                </a:lnTo>
                <a:lnTo>
                  <a:pt x="1016000" y="2971800"/>
                </a:lnTo>
                <a:lnTo>
                  <a:pt x="1016000" y="152400"/>
                </a:lnTo>
                <a:lnTo>
                  <a:pt x="0" y="152400"/>
                </a:lnTo>
                <a:lnTo>
                  <a:pt x="0" y="6680200"/>
                </a:lnTo>
                <a:lnTo>
                  <a:pt x="1016000" y="6680200"/>
                </a:lnTo>
                <a:lnTo>
                  <a:pt x="1016000" y="3860800"/>
                </a:lnTo>
                <a:lnTo>
                  <a:pt x="2540000" y="3860800"/>
                </a:lnTo>
                <a:lnTo>
                  <a:pt x="2540000" y="4445000"/>
                </a:lnTo>
                <a:cubicBezTo>
                  <a:pt x="2540000" y="5803900"/>
                  <a:pt x="3429000" y="6832600"/>
                  <a:pt x="5194300" y="6832600"/>
                </a:cubicBezTo>
                <a:close/>
                <a:moveTo>
                  <a:pt x="5194300" y="5905500"/>
                </a:moveTo>
                <a:cubicBezTo>
                  <a:pt x="4114800" y="5905500"/>
                  <a:pt x="3556000" y="5257800"/>
                  <a:pt x="3556000" y="4406900"/>
                </a:cubicBezTo>
                <a:lnTo>
                  <a:pt x="3556000" y="2425700"/>
                </a:lnTo>
                <a:cubicBezTo>
                  <a:pt x="3556000" y="1574800"/>
                  <a:pt x="4114800" y="927100"/>
                  <a:pt x="5194300" y="927100"/>
                </a:cubicBezTo>
                <a:cubicBezTo>
                  <a:pt x="6286500" y="927100"/>
                  <a:pt x="6832600" y="1587500"/>
                  <a:pt x="6832600" y="2425700"/>
                </a:cubicBezTo>
                <a:lnTo>
                  <a:pt x="6832600" y="4406900"/>
                </a:lnTo>
                <a:cubicBezTo>
                  <a:pt x="6832600" y="5245100"/>
                  <a:pt x="6286500" y="5905500"/>
                  <a:pt x="51943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Freeform 1699"/>
          <p:cNvSpPr/>
          <p:nvPr/>
        </p:nvSpPr>
        <p:spPr>
          <a:xfrm rot="0" flipH="0" flipV="0">
            <a:off x="9605150" y="1221727"/>
            <a:ext cx="84328" cy="104444"/>
          </a:xfrm>
          <a:custGeom>
            <a:pathLst>
              <a:path w="5270500" h="6527800">
                <a:moveTo>
                  <a:pt x="4254500" y="6527800"/>
                </a:moveTo>
                <a:lnTo>
                  <a:pt x="5270500" y="6527800"/>
                </a:lnTo>
                <a:lnTo>
                  <a:pt x="5270500" y="0"/>
                </a:lnTo>
                <a:lnTo>
                  <a:pt x="4254500" y="0"/>
                </a:lnTo>
                <a:lnTo>
                  <a:pt x="4254500" y="3098800"/>
                </a:lnTo>
                <a:cubicBezTo>
                  <a:pt x="3835400" y="3213100"/>
                  <a:pt x="3327400" y="3302000"/>
                  <a:pt x="2717800" y="3302000"/>
                </a:cubicBezTo>
                <a:cubicBezTo>
                  <a:pt x="1714500" y="3302000"/>
                  <a:pt x="1016000" y="2946400"/>
                  <a:pt x="1016000" y="2044700"/>
                </a:cubicBezTo>
                <a:lnTo>
                  <a:pt x="1016000" y="0"/>
                </a:lnTo>
                <a:lnTo>
                  <a:pt x="0" y="0"/>
                </a:lnTo>
                <a:lnTo>
                  <a:pt x="0" y="2146300"/>
                </a:lnTo>
                <a:cubicBezTo>
                  <a:pt x="0" y="3606800"/>
                  <a:pt x="1028700" y="4229100"/>
                  <a:pt x="2565400" y="4229100"/>
                </a:cubicBezTo>
                <a:cubicBezTo>
                  <a:pt x="3162300" y="4229100"/>
                  <a:pt x="3784600" y="4140200"/>
                  <a:pt x="4254500" y="40132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Freeform 1700"/>
          <p:cNvSpPr/>
          <p:nvPr/>
        </p:nvSpPr>
        <p:spPr>
          <a:xfrm rot="0" flipH="0" flipV="0">
            <a:off x="9718536" y="1219288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Freeform 1701"/>
          <p:cNvSpPr/>
          <p:nvPr/>
        </p:nvSpPr>
        <p:spPr>
          <a:xfrm rot="0" flipH="0" flipV="0">
            <a:off x="9833140" y="1221727"/>
            <a:ext cx="85140" cy="104444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2" name="Freeform 1702"/>
          <p:cNvSpPr/>
          <p:nvPr/>
        </p:nvSpPr>
        <p:spPr>
          <a:xfrm rot="0" flipH="0" flipV="0">
            <a:off x="9946119" y="1221727"/>
            <a:ext cx="114808" cy="104444"/>
          </a:xfrm>
          <a:custGeom>
            <a:pathLst>
              <a:path w="7175500" h="6527800">
                <a:moveTo>
                  <a:pt x="0" y="6527800"/>
                </a:moveTo>
                <a:lnTo>
                  <a:pt x="3035300" y="6527800"/>
                </a:lnTo>
                <a:cubicBezTo>
                  <a:pt x="4330700" y="6527800"/>
                  <a:pt x="5105400" y="5715000"/>
                  <a:pt x="5105400" y="4394200"/>
                </a:cubicBezTo>
                <a:cubicBezTo>
                  <a:pt x="5105400" y="3073400"/>
                  <a:pt x="4330700" y="2247900"/>
                  <a:pt x="3035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2908300" y="3136900"/>
                </a:lnTo>
                <a:cubicBezTo>
                  <a:pt x="3594100" y="3136900"/>
                  <a:pt x="4089400" y="3594100"/>
                  <a:pt x="4089400" y="4394200"/>
                </a:cubicBezTo>
                <a:cubicBezTo>
                  <a:pt x="4089400" y="5181600"/>
                  <a:pt x="3594100" y="5638800"/>
                  <a:pt x="2895600" y="5638800"/>
                </a:cubicBezTo>
                <a:close/>
                <a:moveTo>
                  <a:pt x="6159500" y="6527800"/>
                </a:moveTo>
                <a:lnTo>
                  <a:pt x="7175500" y="6527800"/>
                </a:lnTo>
                <a:lnTo>
                  <a:pt x="7175500" y="0"/>
                </a:lnTo>
                <a:lnTo>
                  <a:pt x="615950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Freeform 1703"/>
          <p:cNvSpPr/>
          <p:nvPr/>
        </p:nvSpPr>
        <p:spPr>
          <a:xfrm rot="0" flipH="0" flipV="0">
            <a:off x="10086531" y="1221727"/>
            <a:ext cx="87782" cy="104444"/>
          </a:xfrm>
          <a:custGeom>
            <a:pathLst>
              <a:path w="5486400" h="6527800">
                <a:moveTo>
                  <a:pt x="5422900" y="482600"/>
                </a:moveTo>
                <a:lnTo>
                  <a:pt x="5422900" y="0"/>
                </a:lnTo>
                <a:lnTo>
                  <a:pt x="4495800" y="0"/>
                </a:lnTo>
                <a:lnTo>
                  <a:pt x="2743200" y="2438400"/>
                </a:lnTo>
                <a:lnTo>
                  <a:pt x="952500" y="0"/>
                </a:lnTo>
                <a:lnTo>
                  <a:pt x="25400" y="0"/>
                </a:lnTo>
                <a:lnTo>
                  <a:pt x="25400" y="482600"/>
                </a:lnTo>
                <a:lnTo>
                  <a:pt x="2095500" y="3238500"/>
                </a:lnTo>
                <a:lnTo>
                  <a:pt x="0" y="6045200"/>
                </a:lnTo>
                <a:lnTo>
                  <a:pt x="0" y="6527800"/>
                </a:lnTo>
                <a:lnTo>
                  <a:pt x="914400" y="6527800"/>
                </a:lnTo>
                <a:lnTo>
                  <a:pt x="2717800" y="4013200"/>
                </a:lnTo>
                <a:lnTo>
                  <a:pt x="4572000" y="6527800"/>
                </a:lnTo>
                <a:lnTo>
                  <a:pt x="5486400" y="6527800"/>
                </a:lnTo>
                <a:lnTo>
                  <a:pt x="5486400" y="6045200"/>
                </a:lnTo>
                <a:lnTo>
                  <a:pt x="3365500" y="32385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4" name="Freeform 1704"/>
          <p:cNvSpPr/>
          <p:nvPr/>
        </p:nvSpPr>
        <p:spPr>
          <a:xfrm rot="0" flipH="0" flipV="0">
            <a:off x="6157070" y="1463128"/>
            <a:ext cx="85953" cy="109321"/>
          </a:xfrm>
          <a:custGeom>
            <a:pathLst>
              <a:path w="5372100" h="6832600">
                <a:moveTo>
                  <a:pt x="2667000" y="6832600"/>
                </a:moveTo>
                <a:cubicBezTo>
                  <a:pt x="4356100" y="6832600"/>
                  <a:pt x="5372100" y="5854700"/>
                  <a:pt x="5372100" y="4394200"/>
                </a:cubicBezTo>
                <a:lnTo>
                  <a:pt x="5372100" y="2438400"/>
                </a:lnTo>
                <a:cubicBezTo>
                  <a:pt x="5372100" y="977900"/>
                  <a:pt x="4368800" y="0"/>
                  <a:pt x="2679700" y="0"/>
                </a:cubicBezTo>
                <a:cubicBezTo>
                  <a:pt x="1003300" y="0"/>
                  <a:pt x="0" y="914400"/>
                  <a:pt x="0" y="2400300"/>
                </a:cubicBezTo>
                <a:lnTo>
                  <a:pt x="1016000" y="2400300"/>
                </a:lnTo>
                <a:cubicBezTo>
                  <a:pt x="1016000" y="1549400"/>
                  <a:pt x="1562100" y="927100"/>
                  <a:pt x="2667000" y="927100"/>
                </a:cubicBezTo>
                <a:cubicBezTo>
                  <a:pt x="3784600" y="927100"/>
                  <a:pt x="4356100" y="1549400"/>
                  <a:pt x="4356100" y="2425700"/>
                </a:cubicBezTo>
                <a:lnTo>
                  <a:pt x="4356100" y="2971800"/>
                </a:lnTo>
                <a:lnTo>
                  <a:pt x="2044700" y="2971800"/>
                </a:lnTo>
                <a:lnTo>
                  <a:pt x="2044700" y="3860800"/>
                </a:lnTo>
                <a:lnTo>
                  <a:pt x="4356100" y="3860800"/>
                </a:lnTo>
                <a:lnTo>
                  <a:pt x="4356100" y="4406900"/>
                </a:lnTo>
                <a:cubicBezTo>
                  <a:pt x="4356100" y="5283200"/>
                  <a:pt x="3771900" y="5905500"/>
                  <a:pt x="2667000" y="5905500"/>
                </a:cubicBezTo>
                <a:cubicBezTo>
                  <a:pt x="1549400" y="5905500"/>
                  <a:pt x="1016000" y="5270500"/>
                  <a:pt x="1016000" y="4394200"/>
                </a:cubicBezTo>
                <a:lnTo>
                  <a:pt x="0" y="4394200"/>
                </a:lnTo>
                <a:cubicBezTo>
                  <a:pt x="0" y="5867400"/>
                  <a:pt x="9779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Freeform 1705"/>
          <p:cNvSpPr/>
          <p:nvPr/>
        </p:nvSpPr>
        <p:spPr>
          <a:xfrm rot="0" flipH="0" flipV="0">
            <a:off x="6260702" y="1465566"/>
            <a:ext cx="96113" cy="104444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Freeform 1706"/>
          <p:cNvSpPr/>
          <p:nvPr/>
        </p:nvSpPr>
        <p:spPr>
          <a:xfrm rot="0" flipH="0" flipV="0">
            <a:off x="6385873" y="1463128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Freeform 1707"/>
          <p:cNvSpPr/>
          <p:nvPr/>
        </p:nvSpPr>
        <p:spPr>
          <a:xfrm rot="0" flipH="0" flipV="0">
            <a:off x="6500478" y="1465566"/>
            <a:ext cx="105257" cy="104444"/>
          </a:xfrm>
          <a:custGeom>
            <a:pathLst>
              <a:path w="657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1574800"/>
                </a:lnTo>
                <a:lnTo>
                  <a:pt x="3048000" y="4406900"/>
                </a:lnTo>
                <a:lnTo>
                  <a:pt x="3543300" y="4406900"/>
                </a:lnTo>
                <a:lnTo>
                  <a:pt x="5562600" y="1574800"/>
                </a:lnTo>
                <a:lnTo>
                  <a:pt x="5562600" y="6527800"/>
                </a:lnTo>
                <a:lnTo>
                  <a:pt x="6578600" y="6527800"/>
                </a:lnTo>
                <a:lnTo>
                  <a:pt x="6578600" y="0"/>
                </a:lnTo>
                <a:lnTo>
                  <a:pt x="5562600" y="0"/>
                </a:lnTo>
                <a:lnTo>
                  <a:pt x="3314700" y="3200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Freeform 1708"/>
          <p:cNvSpPr/>
          <p:nvPr/>
        </p:nvSpPr>
        <p:spPr>
          <a:xfrm rot="0" flipH="0" flipV="0">
            <a:off x="6634793" y="1463128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Freeform 1709"/>
          <p:cNvSpPr/>
          <p:nvPr/>
        </p:nvSpPr>
        <p:spPr>
          <a:xfrm rot="0" flipH="0" flipV="0">
            <a:off x="6749398" y="1465566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Freeform 1710"/>
          <p:cNvSpPr/>
          <p:nvPr/>
        </p:nvSpPr>
        <p:spPr>
          <a:xfrm rot="0" flipH="0" flipV="0">
            <a:off x="6856891" y="1465566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1" name="Freeform 1711"/>
          <p:cNvSpPr/>
          <p:nvPr/>
        </p:nvSpPr>
        <p:spPr>
          <a:xfrm rot="0" flipH="0" flipV="0">
            <a:off x="6959283" y="146312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2" name="Freeform 1712"/>
          <p:cNvSpPr/>
          <p:nvPr/>
        </p:nvSpPr>
        <p:spPr>
          <a:xfrm rot="0" flipH="0" flipV="0">
            <a:off x="7075107" y="1465566"/>
            <a:ext cx="85140" cy="104444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3" name="Freeform 1713"/>
          <p:cNvSpPr/>
          <p:nvPr/>
        </p:nvSpPr>
        <p:spPr>
          <a:xfrm rot="0" flipH="0" flipV="0">
            <a:off x="7238683" y="1465566"/>
            <a:ext cx="84937" cy="104444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4" name="Freeform 1714"/>
          <p:cNvSpPr/>
          <p:nvPr/>
        </p:nvSpPr>
        <p:spPr>
          <a:xfrm rot="0" flipH="0" flipV="0">
            <a:off x="7357352" y="1463128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5" name="Freeform 1715"/>
          <p:cNvSpPr/>
          <p:nvPr/>
        </p:nvSpPr>
        <p:spPr>
          <a:xfrm rot="0" flipH="0" flipV="0">
            <a:off x="7470128" y="146312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6" name="Freeform 1716"/>
          <p:cNvSpPr/>
          <p:nvPr/>
        </p:nvSpPr>
        <p:spPr>
          <a:xfrm rot="0" flipH="0" flipV="0">
            <a:off x="7585952" y="1465566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7" name="Freeform 1717"/>
          <p:cNvSpPr/>
          <p:nvPr/>
        </p:nvSpPr>
        <p:spPr>
          <a:xfrm rot="0" flipH="0" flipV="0">
            <a:off x="7702182" y="1463128"/>
            <a:ext cx="85344" cy="109321"/>
          </a:xfrm>
          <a:custGeom>
            <a:pathLst>
              <a:path w="5334000" h="6832600">
                <a:moveTo>
                  <a:pt x="2768600" y="6832600"/>
                </a:moveTo>
                <a:cubicBezTo>
                  <a:pt x="4406900" y="6832600"/>
                  <a:pt x="5334000" y="6096000"/>
                  <a:pt x="5334000" y="4826000"/>
                </a:cubicBezTo>
                <a:cubicBezTo>
                  <a:pt x="5334000" y="4038600"/>
                  <a:pt x="4864100" y="3517900"/>
                  <a:pt x="4178300" y="3314700"/>
                </a:cubicBezTo>
                <a:cubicBezTo>
                  <a:pt x="4749800" y="3086100"/>
                  <a:pt x="5168900" y="2590800"/>
                  <a:pt x="5168900" y="1879600"/>
                </a:cubicBezTo>
                <a:cubicBezTo>
                  <a:pt x="5168900" y="749300"/>
                  <a:pt x="4254500" y="0"/>
                  <a:pt x="2717800" y="0"/>
                </a:cubicBezTo>
                <a:cubicBezTo>
                  <a:pt x="1079500" y="0"/>
                  <a:pt x="114300" y="889000"/>
                  <a:pt x="114300" y="2374900"/>
                </a:cubicBezTo>
                <a:lnTo>
                  <a:pt x="1104900" y="2374900"/>
                </a:lnTo>
                <a:cubicBezTo>
                  <a:pt x="1104900" y="1511300"/>
                  <a:pt x="1612900" y="927100"/>
                  <a:pt x="2654300" y="927100"/>
                </a:cubicBezTo>
                <a:cubicBezTo>
                  <a:pt x="3594100" y="927100"/>
                  <a:pt x="4089400" y="1320800"/>
                  <a:pt x="4089400" y="1943100"/>
                </a:cubicBezTo>
                <a:cubicBezTo>
                  <a:pt x="4089400" y="2514600"/>
                  <a:pt x="3695700" y="2908300"/>
                  <a:pt x="3022600" y="2908300"/>
                </a:cubicBezTo>
                <a:lnTo>
                  <a:pt x="2082800" y="2908300"/>
                </a:lnTo>
                <a:lnTo>
                  <a:pt x="2082800" y="3797300"/>
                </a:lnTo>
                <a:lnTo>
                  <a:pt x="3022600" y="3797300"/>
                </a:lnTo>
                <a:cubicBezTo>
                  <a:pt x="3810000" y="3797300"/>
                  <a:pt x="4254500" y="4203700"/>
                  <a:pt x="4254500" y="4787900"/>
                </a:cubicBezTo>
                <a:cubicBezTo>
                  <a:pt x="4254500" y="5473700"/>
                  <a:pt x="3721100" y="5905500"/>
                  <a:pt x="2743200" y="5905500"/>
                </a:cubicBezTo>
                <a:cubicBezTo>
                  <a:pt x="1587500" y="5905500"/>
                  <a:pt x="990600" y="5334000"/>
                  <a:pt x="990600" y="4432300"/>
                </a:cubicBezTo>
                <a:lnTo>
                  <a:pt x="0" y="4432300"/>
                </a:lnTo>
                <a:cubicBezTo>
                  <a:pt x="0" y="5905500"/>
                  <a:pt x="1041400" y="6832600"/>
                  <a:pt x="27686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Freeform 1718"/>
          <p:cNvSpPr/>
          <p:nvPr/>
        </p:nvSpPr>
        <p:spPr>
          <a:xfrm rot="0" flipH="0" flipV="0">
            <a:off x="7815974" y="1465566"/>
            <a:ext cx="85140" cy="104444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9" name="Freeform 1719"/>
          <p:cNvSpPr/>
          <p:nvPr/>
        </p:nvSpPr>
        <p:spPr>
          <a:xfrm rot="0" flipH="0" flipV="0">
            <a:off x="7924280" y="146312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Freeform 1720"/>
          <p:cNvSpPr/>
          <p:nvPr/>
        </p:nvSpPr>
        <p:spPr>
          <a:xfrm rot="0" flipH="0" flipV="0">
            <a:off x="8029741" y="1465566"/>
            <a:ext cx="113588" cy="130657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1" name="Freeform 1721"/>
          <p:cNvSpPr/>
          <p:nvPr/>
        </p:nvSpPr>
        <p:spPr>
          <a:xfrm rot="0" flipH="0" flipV="0">
            <a:off x="8163243" y="1463128"/>
            <a:ext cx="84734" cy="10932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Freeform 1722"/>
          <p:cNvSpPr/>
          <p:nvPr/>
        </p:nvSpPr>
        <p:spPr>
          <a:xfrm rot="0" flipH="0" flipV="0">
            <a:off x="8264030" y="1465566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3" name="Freeform 1723"/>
          <p:cNvSpPr/>
          <p:nvPr/>
        </p:nvSpPr>
        <p:spPr>
          <a:xfrm rot="0" flipH="0" flipV="0">
            <a:off x="8373149" y="1465566"/>
            <a:ext cx="85140" cy="104444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Freeform 1724"/>
          <p:cNvSpPr/>
          <p:nvPr/>
        </p:nvSpPr>
        <p:spPr>
          <a:xfrm rot="0" flipH="0" flipV="0">
            <a:off x="8481454" y="1463128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5" name="Freeform 1725"/>
          <p:cNvSpPr/>
          <p:nvPr/>
        </p:nvSpPr>
        <p:spPr>
          <a:xfrm rot="0" flipH="0" flipV="0">
            <a:off x="8596059" y="1465566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Freeform 1726"/>
          <p:cNvSpPr/>
          <p:nvPr/>
        </p:nvSpPr>
        <p:spPr>
          <a:xfrm rot="0" flipH="0" flipV="0">
            <a:off x="8715744" y="1465566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Freeform 1727"/>
          <p:cNvSpPr/>
          <p:nvPr/>
        </p:nvSpPr>
        <p:spPr>
          <a:xfrm rot="0" flipH="0" flipV="0">
            <a:off x="8830756" y="146312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8" name="Freeform 1728"/>
          <p:cNvSpPr/>
          <p:nvPr/>
        </p:nvSpPr>
        <p:spPr>
          <a:xfrm rot="0" flipH="0" flipV="0">
            <a:off x="8946579" y="1423707"/>
            <a:ext cx="87985" cy="146304"/>
          </a:xfrm>
          <a:custGeom>
            <a:pathLst>
              <a:path w="5499100" h="9144000">
                <a:moveTo>
                  <a:pt x="2743200" y="1892300"/>
                </a:moveTo>
                <a:cubicBezTo>
                  <a:pt x="3911600" y="1892300"/>
                  <a:pt x="4737100" y="1257300"/>
                  <a:pt x="4737100" y="152400"/>
                </a:cubicBezTo>
                <a:lnTo>
                  <a:pt x="4737100" y="0"/>
                </a:lnTo>
                <a:lnTo>
                  <a:pt x="3848100" y="0"/>
                </a:lnTo>
                <a:lnTo>
                  <a:pt x="3848100" y="139700"/>
                </a:lnTo>
                <a:cubicBezTo>
                  <a:pt x="3848100" y="749300"/>
                  <a:pt x="3441700" y="1117600"/>
                  <a:pt x="2743200" y="1117600"/>
                </a:cubicBezTo>
                <a:cubicBezTo>
                  <a:pt x="2044700" y="1117600"/>
                  <a:pt x="1651000" y="749300"/>
                  <a:pt x="1651000" y="139700"/>
                </a:cubicBezTo>
                <a:lnTo>
                  <a:pt x="1651000" y="0"/>
                </a:lnTo>
                <a:lnTo>
                  <a:pt x="762000" y="0"/>
                </a:lnTo>
                <a:lnTo>
                  <a:pt x="762000" y="152400"/>
                </a:lnTo>
                <a:cubicBezTo>
                  <a:pt x="762000" y="1257300"/>
                  <a:pt x="1574800" y="1892300"/>
                  <a:pt x="2743200" y="1892300"/>
                </a:cubicBezTo>
                <a:close/>
                <a:moveTo>
                  <a:pt x="0" y="9144000"/>
                </a:moveTo>
                <a:lnTo>
                  <a:pt x="1016000" y="9144000"/>
                </a:lnTo>
                <a:lnTo>
                  <a:pt x="4483100" y="4191000"/>
                </a:lnTo>
                <a:lnTo>
                  <a:pt x="4483100" y="9144000"/>
                </a:lnTo>
                <a:lnTo>
                  <a:pt x="5499100" y="9144000"/>
                </a:lnTo>
                <a:lnTo>
                  <a:pt x="5499100" y="2616200"/>
                </a:lnTo>
                <a:lnTo>
                  <a:pt x="4483100" y="2616200"/>
                </a:lnTo>
                <a:lnTo>
                  <a:pt x="1016000" y="7581900"/>
                </a:lnTo>
                <a:lnTo>
                  <a:pt x="1016000" y="2616200"/>
                </a:lnTo>
                <a:lnTo>
                  <a:pt x="0" y="26162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Freeform 1729"/>
          <p:cNvSpPr/>
          <p:nvPr/>
        </p:nvSpPr>
        <p:spPr>
          <a:xfrm rot="0" flipH="0" flipV="0">
            <a:off x="9114219" y="1463128"/>
            <a:ext cx="84734" cy="10932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Freeform 1730"/>
          <p:cNvSpPr/>
          <p:nvPr/>
        </p:nvSpPr>
        <p:spPr>
          <a:xfrm rot="0" flipH="0" flipV="0">
            <a:off x="9227198" y="1465566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Freeform 1731"/>
          <p:cNvSpPr/>
          <p:nvPr/>
        </p:nvSpPr>
        <p:spPr>
          <a:xfrm rot="0" flipH="0" flipV="0">
            <a:off x="9344241" y="1463128"/>
            <a:ext cx="84734" cy="10932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Freeform 1732"/>
          <p:cNvSpPr/>
          <p:nvPr/>
        </p:nvSpPr>
        <p:spPr>
          <a:xfrm rot="0" flipH="0" flipV="0">
            <a:off x="9445029" y="1465566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Freeform 1733"/>
          <p:cNvSpPr/>
          <p:nvPr/>
        </p:nvSpPr>
        <p:spPr>
          <a:xfrm rot="0" flipH="0" flipV="0">
            <a:off x="9547442" y="1463128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Freeform 1734"/>
          <p:cNvSpPr/>
          <p:nvPr/>
        </p:nvSpPr>
        <p:spPr>
          <a:xfrm rot="0" flipH="0" flipV="0">
            <a:off x="9662047" y="1465566"/>
            <a:ext cx="105257" cy="104444"/>
          </a:xfrm>
          <a:custGeom>
            <a:pathLst>
              <a:path w="657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1574800"/>
                </a:lnTo>
                <a:lnTo>
                  <a:pt x="3048000" y="4406900"/>
                </a:lnTo>
                <a:lnTo>
                  <a:pt x="3543300" y="4406900"/>
                </a:lnTo>
                <a:lnTo>
                  <a:pt x="5562600" y="1574800"/>
                </a:lnTo>
                <a:lnTo>
                  <a:pt x="5562600" y="6527800"/>
                </a:lnTo>
                <a:lnTo>
                  <a:pt x="6578600" y="6527800"/>
                </a:lnTo>
                <a:lnTo>
                  <a:pt x="6578600" y="0"/>
                </a:lnTo>
                <a:lnTo>
                  <a:pt x="5562600" y="0"/>
                </a:lnTo>
                <a:lnTo>
                  <a:pt x="3314700" y="3200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Freeform 1735"/>
          <p:cNvSpPr/>
          <p:nvPr/>
        </p:nvSpPr>
        <p:spPr>
          <a:xfrm rot="0" flipH="0" flipV="0">
            <a:off x="9801035" y="1465566"/>
            <a:ext cx="114808" cy="104444"/>
          </a:xfrm>
          <a:custGeom>
            <a:pathLst>
              <a:path w="7175500" h="6527800">
                <a:moveTo>
                  <a:pt x="0" y="6527800"/>
                </a:moveTo>
                <a:lnTo>
                  <a:pt x="3035300" y="6527800"/>
                </a:lnTo>
                <a:cubicBezTo>
                  <a:pt x="4330700" y="6527800"/>
                  <a:pt x="5105400" y="5715000"/>
                  <a:pt x="5105400" y="4394200"/>
                </a:cubicBezTo>
                <a:cubicBezTo>
                  <a:pt x="5105400" y="3073400"/>
                  <a:pt x="4330700" y="2247900"/>
                  <a:pt x="3035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2908300" y="3136900"/>
                </a:lnTo>
                <a:cubicBezTo>
                  <a:pt x="3594100" y="3136900"/>
                  <a:pt x="4089400" y="3594100"/>
                  <a:pt x="4089400" y="4394200"/>
                </a:cubicBezTo>
                <a:cubicBezTo>
                  <a:pt x="4089400" y="5181600"/>
                  <a:pt x="3594100" y="5638800"/>
                  <a:pt x="2895600" y="5638800"/>
                </a:cubicBezTo>
                <a:close/>
                <a:moveTo>
                  <a:pt x="6159500" y="6527800"/>
                </a:moveTo>
                <a:lnTo>
                  <a:pt x="7175500" y="6527800"/>
                </a:lnTo>
                <a:lnTo>
                  <a:pt x="7175500" y="0"/>
                </a:lnTo>
                <a:lnTo>
                  <a:pt x="615950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Freeform 1736"/>
          <p:cNvSpPr/>
          <p:nvPr/>
        </p:nvSpPr>
        <p:spPr>
          <a:xfrm rot="0" flipH="0" flipV="0">
            <a:off x="10000171" y="1465566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Freeform 1737"/>
          <p:cNvSpPr/>
          <p:nvPr/>
        </p:nvSpPr>
        <p:spPr>
          <a:xfrm rot="0" flipH="0" flipV="0">
            <a:off x="6152193" y="1709407"/>
            <a:ext cx="113588" cy="130657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Freeform 1738"/>
          <p:cNvSpPr/>
          <p:nvPr/>
        </p:nvSpPr>
        <p:spPr>
          <a:xfrm rot="0" flipH="0" flipV="0">
            <a:off x="6285695" y="170696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Freeform 1739"/>
          <p:cNvSpPr/>
          <p:nvPr/>
        </p:nvSpPr>
        <p:spPr>
          <a:xfrm rot="0" flipH="0" flipV="0">
            <a:off x="6396846" y="1706968"/>
            <a:ext cx="84734" cy="10932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Freeform 1740"/>
          <p:cNvSpPr/>
          <p:nvPr/>
        </p:nvSpPr>
        <p:spPr>
          <a:xfrm rot="0" flipH="0" flipV="0">
            <a:off x="6497633" y="1709407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Freeform 1741"/>
          <p:cNvSpPr/>
          <p:nvPr/>
        </p:nvSpPr>
        <p:spPr>
          <a:xfrm rot="0" flipH="0" flipV="0">
            <a:off x="6597608" y="1706968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Freeform 1742"/>
          <p:cNvSpPr/>
          <p:nvPr/>
        </p:nvSpPr>
        <p:spPr>
          <a:xfrm rot="0" flipH="0" flipV="0">
            <a:off x="6703678" y="1709407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Freeform 1743"/>
          <p:cNvSpPr/>
          <p:nvPr/>
        </p:nvSpPr>
        <p:spPr>
          <a:xfrm rot="0" flipH="0" flipV="0">
            <a:off x="6806091" y="170696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Freeform 1744"/>
          <p:cNvSpPr/>
          <p:nvPr/>
        </p:nvSpPr>
        <p:spPr>
          <a:xfrm rot="0" flipH="0" flipV="0">
            <a:off x="6915819" y="1709407"/>
            <a:ext cx="84328" cy="104444"/>
          </a:xfrm>
          <a:custGeom>
            <a:pathLst>
              <a:path w="5270500" h="6527800">
                <a:moveTo>
                  <a:pt x="4254500" y="6527800"/>
                </a:moveTo>
                <a:lnTo>
                  <a:pt x="5270500" y="6527800"/>
                </a:lnTo>
                <a:lnTo>
                  <a:pt x="5270500" y="0"/>
                </a:lnTo>
                <a:lnTo>
                  <a:pt x="4254500" y="0"/>
                </a:lnTo>
                <a:lnTo>
                  <a:pt x="4254500" y="3098800"/>
                </a:lnTo>
                <a:cubicBezTo>
                  <a:pt x="3835400" y="3213100"/>
                  <a:pt x="3327400" y="3302000"/>
                  <a:pt x="2717800" y="3302000"/>
                </a:cubicBezTo>
                <a:cubicBezTo>
                  <a:pt x="1714500" y="3302000"/>
                  <a:pt x="1016000" y="2946400"/>
                  <a:pt x="1016000" y="2044700"/>
                </a:cubicBezTo>
                <a:lnTo>
                  <a:pt x="1016000" y="0"/>
                </a:lnTo>
                <a:lnTo>
                  <a:pt x="0" y="0"/>
                </a:lnTo>
                <a:lnTo>
                  <a:pt x="0" y="2146300"/>
                </a:lnTo>
                <a:cubicBezTo>
                  <a:pt x="0" y="3606800"/>
                  <a:pt x="1028700" y="4229100"/>
                  <a:pt x="2565400" y="4229100"/>
                </a:cubicBezTo>
                <a:cubicBezTo>
                  <a:pt x="3162300" y="4229100"/>
                  <a:pt x="3784600" y="4140200"/>
                  <a:pt x="4254500" y="40132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Freeform 1745"/>
          <p:cNvSpPr/>
          <p:nvPr/>
        </p:nvSpPr>
        <p:spPr>
          <a:xfrm rot="0" flipH="0" flipV="0">
            <a:off x="7033878" y="1709407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Freeform 1746"/>
          <p:cNvSpPr/>
          <p:nvPr/>
        </p:nvSpPr>
        <p:spPr>
          <a:xfrm rot="0" flipH="0" flipV="0">
            <a:off x="7148889" y="170696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Freeform 1747"/>
          <p:cNvSpPr/>
          <p:nvPr/>
        </p:nvSpPr>
        <p:spPr>
          <a:xfrm rot="0" flipH="0" flipV="0">
            <a:off x="7264713" y="1709407"/>
            <a:ext cx="105257" cy="104444"/>
          </a:xfrm>
          <a:custGeom>
            <a:pathLst>
              <a:path w="657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1574800"/>
                </a:lnTo>
                <a:lnTo>
                  <a:pt x="3048000" y="4406900"/>
                </a:lnTo>
                <a:lnTo>
                  <a:pt x="3543300" y="4406900"/>
                </a:lnTo>
                <a:lnTo>
                  <a:pt x="5562600" y="1574800"/>
                </a:lnTo>
                <a:lnTo>
                  <a:pt x="5562600" y="6527800"/>
                </a:lnTo>
                <a:lnTo>
                  <a:pt x="6578600" y="6527800"/>
                </a:lnTo>
                <a:lnTo>
                  <a:pt x="6578600" y="0"/>
                </a:lnTo>
                <a:lnTo>
                  <a:pt x="5562600" y="0"/>
                </a:lnTo>
                <a:lnTo>
                  <a:pt x="3314700" y="3200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Freeform 1748"/>
          <p:cNvSpPr/>
          <p:nvPr/>
        </p:nvSpPr>
        <p:spPr>
          <a:xfrm rot="0" flipH="0" flipV="0">
            <a:off x="7442107" y="1709407"/>
            <a:ext cx="93268" cy="136956"/>
          </a:xfrm>
          <a:custGeom>
            <a:pathLst>
              <a:path w="5829300" h="8559800">
                <a:moveTo>
                  <a:pt x="1727200" y="8559800"/>
                </a:moveTo>
                <a:lnTo>
                  <a:pt x="2578100" y="8559800"/>
                </a:lnTo>
                <a:lnTo>
                  <a:pt x="5829300" y="482600"/>
                </a:lnTo>
                <a:lnTo>
                  <a:pt x="5829300" y="0"/>
                </a:lnTo>
                <a:lnTo>
                  <a:pt x="4902200" y="0"/>
                </a:lnTo>
                <a:lnTo>
                  <a:pt x="2946400" y="5156200"/>
                </a:lnTo>
                <a:lnTo>
                  <a:pt x="952500" y="0"/>
                </a:lnTo>
                <a:lnTo>
                  <a:pt x="0" y="0"/>
                </a:lnTo>
                <a:lnTo>
                  <a:pt x="0" y="482600"/>
                </a:lnTo>
                <a:lnTo>
                  <a:pt x="2451100" y="6527800"/>
                </a:lnTo>
                <a:lnTo>
                  <a:pt x="1727200" y="81788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Freeform 1749"/>
          <p:cNvSpPr/>
          <p:nvPr/>
        </p:nvSpPr>
        <p:spPr>
          <a:xfrm rot="0" flipH="0" flipV="0">
            <a:off x="7556915" y="1706968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Freeform 1750"/>
          <p:cNvSpPr/>
          <p:nvPr/>
        </p:nvSpPr>
        <p:spPr>
          <a:xfrm rot="0" flipH="0" flipV="0">
            <a:off x="7669691" y="170696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Freeform 1751"/>
          <p:cNvSpPr/>
          <p:nvPr/>
        </p:nvSpPr>
        <p:spPr>
          <a:xfrm rot="0" flipH="0" flipV="0">
            <a:off x="7785515" y="1709407"/>
            <a:ext cx="85140" cy="104444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Freeform 1752"/>
          <p:cNvSpPr/>
          <p:nvPr/>
        </p:nvSpPr>
        <p:spPr>
          <a:xfrm rot="0" flipH="0" flipV="0">
            <a:off x="7898494" y="1709407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Freeform 1753"/>
          <p:cNvSpPr/>
          <p:nvPr/>
        </p:nvSpPr>
        <p:spPr>
          <a:xfrm rot="0" flipH="0" flipV="0">
            <a:off x="8013505" y="1706968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Freeform 1754"/>
          <p:cNvSpPr/>
          <p:nvPr/>
        </p:nvSpPr>
        <p:spPr>
          <a:xfrm rot="0" flipH="0" flipV="0">
            <a:off x="8178706" y="1709407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Freeform 1755"/>
          <p:cNvSpPr/>
          <p:nvPr/>
        </p:nvSpPr>
        <p:spPr>
          <a:xfrm rot="0" flipH="0" flipV="0">
            <a:off x="8295749" y="1706968"/>
            <a:ext cx="84734" cy="10932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Freeform 1756"/>
          <p:cNvSpPr/>
          <p:nvPr/>
        </p:nvSpPr>
        <p:spPr>
          <a:xfrm rot="0" flipH="0" flipV="0">
            <a:off x="8408729" y="1709407"/>
            <a:ext cx="84937" cy="104444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Freeform 1757"/>
          <p:cNvSpPr/>
          <p:nvPr/>
        </p:nvSpPr>
        <p:spPr>
          <a:xfrm rot="0" flipH="0" flipV="0">
            <a:off x="8522724" y="170696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Freeform 1758"/>
          <p:cNvSpPr/>
          <p:nvPr/>
        </p:nvSpPr>
        <p:spPr>
          <a:xfrm rot="0" flipH="0" flipV="0">
            <a:off x="8627169" y="1709407"/>
            <a:ext cx="96113" cy="104444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Freeform 1759"/>
          <p:cNvSpPr/>
          <p:nvPr/>
        </p:nvSpPr>
        <p:spPr>
          <a:xfrm rot="0" flipH="0" flipV="0">
            <a:off x="8757014" y="1709407"/>
            <a:ext cx="83718" cy="104444"/>
          </a:xfrm>
          <a:custGeom>
            <a:pathLst>
              <a:path w="5232400" h="6527800">
                <a:moveTo>
                  <a:pt x="0" y="6527800"/>
                </a:moveTo>
                <a:lnTo>
                  <a:pt x="3162300" y="6527800"/>
                </a:lnTo>
                <a:cubicBezTo>
                  <a:pt x="4457700" y="6527800"/>
                  <a:pt x="5232400" y="5715000"/>
                  <a:pt x="5232400" y="4394200"/>
                </a:cubicBezTo>
                <a:cubicBezTo>
                  <a:pt x="5232400" y="3073400"/>
                  <a:pt x="4457700" y="2247900"/>
                  <a:pt x="3162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3035300" y="3136900"/>
                </a:lnTo>
                <a:cubicBezTo>
                  <a:pt x="3721100" y="3136900"/>
                  <a:pt x="4216400" y="3594100"/>
                  <a:pt x="4216400" y="4394200"/>
                </a:cubicBezTo>
                <a:cubicBezTo>
                  <a:pt x="4216400" y="5181600"/>
                  <a:pt x="3721100" y="5638800"/>
                  <a:pt x="3022600" y="5638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Freeform 1760"/>
          <p:cNvSpPr/>
          <p:nvPr/>
        </p:nvSpPr>
        <p:spPr>
          <a:xfrm rot="0" flipH="0" flipV="0">
            <a:off x="8858817" y="1706968"/>
            <a:ext cx="85344" cy="109321"/>
          </a:xfrm>
          <a:custGeom>
            <a:pathLst>
              <a:path w="5334000" h="6832600">
                <a:moveTo>
                  <a:pt x="2768600" y="6832600"/>
                </a:moveTo>
                <a:cubicBezTo>
                  <a:pt x="4406900" y="6832600"/>
                  <a:pt x="5334000" y="6096000"/>
                  <a:pt x="5334000" y="4826000"/>
                </a:cubicBezTo>
                <a:cubicBezTo>
                  <a:pt x="5334000" y="4038600"/>
                  <a:pt x="4864100" y="3517900"/>
                  <a:pt x="4178300" y="3314700"/>
                </a:cubicBezTo>
                <a:cubicBezTo>
                  <a:pt x="4749800" y="3086100"/>
                  <a:pt x="5168900" y="2590800"/>
                  <a:pt x="5168900" y="1879600"/>
                </a:cubicBezTo>
                <a:cubicBezTo>
                  <a:pt x="5168900" y="749300"/>
                  <a:pt x="4254500" y="0"/>
                  <a:pt x="2717800" y="0"/>
                </a:cubicBezTo>
                <a:cubicBezTo>
                  <a:pt x="1079500" y="0"/>
                  <a:pt x="114300" y="889000"/>
                  <a:pt x="114300" y="2374900"/>
                </a:cubicBezTo>
                <a:lnTo>
                  <a:pt x="1104900" y="2374900"/>
                </a:lnTo>
                <a:cubicBezTo>
                  <a:pt x="1104900" y="1511300"/>
                  <a:pt x="1612900" y="927100"/>
                  <a:pt x="2654300" y="927100"/>
                </a:cubicBezTo>
                <a:cubicBezTo>
                  <a:pt x="3594100" y="927100"/>
                  <a:pt x="4089400" y="1320800"/>
                  <a:pt x="4089400" y="1943100"/>
                </a:cubicBezTo>
                <a:cubicBezTo>
                  <a:pt x="4089400" y="2514600"/>
                  <a:pt x="3695700" y="2908300"/>
                  <a:pt x="3022600" y="2908300"/>
                </a:cubicBezTo>
                <a:lnTo>
                  <a:pt x="2082800" y="2908300"/>
                </a:lnTo>
                <a:lnTo>
                  <a:pt x="2082800" y="3797300"/>
                </a:lnTo>
                <a:lnTo>
                  <a:pt x="3022600" y="3797300"/>
                </a:lnTo>
                <a:cubicBezTo>
                  <a:pt x="3810000" y="3797300"/>
                  <a:pt x="4254500" y="4203700"/>
                  <a:pt x="4254500" y="4787900"/>
                </a:cubicBezTo>
                <a:cubicBezTo>
                  <a:pt x="4254500" y="5473700"/>
                  <a:pt x="3721100" y="5905500"/>
                  <a:pt x="2743200" y="5905500"/>
                </a:cubicBezTo>
                <a:cubicBezTo>
                  <a:pt x="1587500" y="5905500"/>
                  <a:pt x="990600" y="5334000"/>
                  <a:pt x="990600" y="4432300"/>
                </a:cubicBezTo>
                <a:lnTo>
                  <a:pt x="0" y="4432300"/>
                </a:lnTo>
                <a:cubicBezTo>
                  <a:pt x="0" y="5905500"/>
                  <a:pt x="1041400" y="6832600"/>
                  <a:pt x="27686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Freeform 1761"/>
          <p:cNvSpPr/>
          <p:nvPr/>
        </p:nvSpPr>
        <p:spPr>
          <a:xfrm rot="0" flipH="0" flipV="0">
            <a:off x="8967936" y="170696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Freeform 1762"/>
          <p:cNvSpPr/>
          <p:nvPr/>
        </p:nvSpPr>
        <p:spPr>
          <a:xfrm rot="0" flipH="0" flipV="0">
            <a:off x="9083760" y="1709407"/>
            <a:ext cx="85140" cy="104444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Freeform 1763"/>
          <p:cNvSpPr/>
          <p:nvPr/>
        </p:nvSpPr>
        <p:spPr>
          <a:xfrm rot="0" flipH="0" flipV="0">
            <a:off x="9189627" y="1706968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Freeform 1764"/>
          <p:cNvSpPr/>
          <p:nvPr/>
        </p:nvSpPr>
        <p:spPr>
          <a:xfrm rot="0" flipH="0" flipV="0">
            <a:off x="9307889" y="1709407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Freeform 1765"/>
          <p:cNvSpPr/>
          <p:nvPr/>
        </p:nvSpPr>
        <p:spPr>
          <a:xfrm rot="0" flipH="0" flipV="0">
            <a:off x="9427574" y="1709407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Freeform 1766"/>
          <p:cNvSpPr/>
          <p:nvPr/>
        </p:nvSpPr>
        <p:spPr>
          <a:xfrm rot="0" flipH="0" flipV="0">
            <a:off x="9543195" y="1709407"/>
            <a:ext cx="82499" cy="104444"/>
          </a:xfrm>
          <a:custGeom>
            <a:pathLst>
              <a:path w="5156200" h="6527800">
                <a:moveTo>
                  <a:pt x="0" y="6527800"/>
                </a:moveTo>
                <a:lnTo>
                  <a:pt x="952500" y="6527800"/>
                </a:lnTo>
                <a:lnTo>
                  <a:pt x="2603500" y="4013200"/>
                </a:lnTo>
                <a:lnTo>
                  <a:pt x="4140200" y="4013200"/>
                </a:lnTo>
                <a:lnTo>
                  <a:pt x="4140200" y="6527800"/>
                </a:lnTo>
                <a:lnTo>
                  <a:pt x="5156200" y="6527800"/>
                </a:lnTo>
                <a:lnTo>
                  <a:pt x="5156200" y="0"/>
                </a:lnTo>
                <a:lnTo>
                  <a:pt x="1943100" y="0"/>
                </a:lnTo>
                <a:cubicBezTo>
                  <a:pt x="838200" y="0"/>
                  <a:pt x="50800" y="711200"/>
                  <a:pt x="50800" y="1993900"/>
                </a:cubicBezTo>
                <a:cubicBezTo>
                  <a:pt x="50800" y="3098800"/>
                  <a:pt x="622300" y="3759200"/>
                  <a:pt x="1460500" y="3924300"/>
                </a:cubicBezTo>
                <a:lnTo>
                  <a:pt x="0" y="6045200"/>
                </a:lnTo>
                <a:close/>
                <a:moveTo>
                  <a:pt x="2222500" y="3124200"/>
                </a:moveTo>
                <a:cubicBezTo>
                  <a:pt x="1473200" y="3124200"/>
                  <a:pt x="1079500" y="2717800"/>
                  <a:pt x="1079500" y="2006600"/>
                </a:cubicBezTo>
                <a:cubicBezTo>
                  <a:pt x="1079500" y="1358900"/>
                  <a:pt x="1460500" y="889000"/>
                  <a:pt x="2222500" y="889000"/>
                </a:cubicBezTo>
                <a:lnTo>
                  <a:pt x="4140200" y="889000"/>
                </a:lnTo>
                <a:lnTo>
                  <a:pt x="4140200" y="31242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Freeform 1767"/>
          <p:cNvSpPr/>
          <p:nvPr/>
        </p:nvSpPr>
        <p:spPr>
          <a:xfrm rot="0" flipH="0" flipV="0">
            <a:off x="9710022" y="1709407"/>
            <a:ext cx="85140" cy="104444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Freeform 1768"/>
          <p:cNvSpPr/>
          <p:nvPr/>
        </p:nvSpPr>
        <p:spPr>
          <a:xfrm rot="0" flipH="0" flipV="0">
            <a:off x="9823001" y="1709407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Freeform 1769"/>
          <p:cNvSpPr/>
          <p:nvPr/>
        </p:nvSpPr>
        <p:spPr>
          <a:xfrm rot="0" flipH="0" flipV="0">
            <a:off x="9930494" y="1709407"/>
            <a:ext cx="93268" cy="136956"/>
          </a:xfrm>
          <a:custGeom>
            <a:pathLst>
              <a:path w="5829300" h="8559800">
                <a:moveTo>
                  <a:pt x="1727200" y="8559800"/>
                </a:moveTo>
                <a:lnTo>
                  <a:pt x="2578100" y="8559800"/>
                </a:lnTo>
                <a:lnTo>
                  <a:pt x="5829300" y="482600"/>
                </a:lnTo>
                <a:lnTo>
                  <a:pt x="5829300" y="0"/>
                </a:lnTo>
                <a:lnTo>
                  <a:pt x="4902200" y="0"/>
                </a:lnTo>
                <a:lnTo>
                  <a:pt x="2946400" y="5156200"/>
                </a:lnTo>
                <a:lnTo>
                  <a:pt x="952500" y="0"/>
                </a:lnTo>
                <a:lnTo>
                  <a:pt x="0" y="0"/>
                </a:lnTo>
                <a:lnTo>
                  <a:pt x="0" y="482600"/>
                </a:lnTo>
                <a:lnTo>
                  <a:pt x="2451100" y="6527800"/>
                </a:lnTo>
                <a:lnTo>
                  <a:pt x="1727200" y="81788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Freeform 1770"/>
          <p:cNvSpPr/>
          <p:nvPr/>
        </p:nvSpPr>
        <p:spPr>
          <a:xfrm rot="0" flipH="0" flipV="0">
            <a:off x="10041238" y="1742731"/>
            <a:ext cx="63601" cy="15036"/>
          </a:xfrm>
          <a:custGeom>
            <a:pathLst>
              <a:path w="3975100" h="939800">
                <a:moveTo>
                  <a:pt x="0" y="939800"/>
                </a:moveTo>
                <a:lnTo>
                  <a:pt x="3975100" y="939800"/>
                </a:lnTo>
                <a:lnTo>
                  <a:pt x="3975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Freeform 1771"/>
          <p:cNvSpPr/>
          <p:nvPr/>
        </p:nvSpPr>
        <p:spPr>
          <a:xfrm rot="0" flipH="0" flipV="0">
            <a:off x="6150364" y="1953246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Freeform 1772"/>
          <p:cNvSpPr/>
          <p:nvPr/>
        </p:nvSpPr>
        <p:spPr>
          <a:xfrm rot="0" flipH="0" flipV="0">
            <a:off x="6259483" y="1950808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Freeform 1773"/>
          <p:cNvSpPr/>
          <p:nvPr/>
        </p:nvSpPr>
        <p:spPr>
          <a:xfrm rot="0" flipH="0" flipV="0">
            <a:off x="6372259" y="1950808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4" name="Freeform 1774"/>
          <p:cNvSpPr/>
          <p:nvPr/>
        </p:nvSpPr>
        <p:spPr>
          <a:xfrm rot="0" flipH="0" flipV="0">
            <a:off x="6486864" y="1953246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Freeform 1775"/>
          <p:cNvSpPr/>
          <p:nvPr/>
        </p:nvSpPr>
        <p:spPr>
          <a:xfrm rot="0" flipH="0" flipV="0">
            <a:off x="6606548" y="1953246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6" name="Freeform 1776"/>
          <p:cNvSpPr/>
          <p:nvPr/>
        </p:nvSpPr>
        <p:spPr>
          <a:xfrm rot="0" flipH="0" flipV="0">
            <a:off x="6726233" y="1953246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Freeform 1777"/>
          <p:cNvSpPr/>
          <p:nvPr/>
        </p:nvSpPr>
        <p:spPr>
          <a:xfrm rot="0" flipH="0" flipV="0">
            <a:off x="6839822" y="1953246"/>
            <a:ext cx="87782" cy="104444"/>
          </a:xfrm>
          <a:custGeom>
            <a:pathLst>
              <a:path w="5486400" h="6527800">
                <a:moveTo>
                  <a:pt x="5422900" y="482600"/>
                </a:moveTo>
                <a:lnTo>
                  <a:pt x="5422900" y="0"/>
                </a:lnTo>
                <a:lnTo>
                  <a:pt x="4495800" y="0"/>
                </a:lnTo>
                <a:lnTo>
                  <a:pt x="2743200" y="2438400"/>
                </a:lnTo>
                <a:lnTo>
                  <a:pt x="952500" y="0"/>
                </a:lnTo>
                <a:lnTo>
                  <a:pt x="25400" y="0"/>
                </a:lnTo>
                <a:lnTo>
                  <a:pt x="25400" y="482600"/>
                </a:lnTo>
                <a:lnTo>
                  <a:pt x="2095500" y="3238500"/>
                </a:lnTo>
                <a:lnTo>
                  <a:pt x="0" y="6045200"/>
                </a:lnTo>
                <a:lnTo>
                  <a:pt x="0" y="6527800"/>
                </a:lnTo>
                <a:lnTo>
                  <a:pt x="914400" y="6527800"/>
                </a:lnTo>
                <a:lnTo>
                  <a:pt x="2717800" y="4013200"/>
                </a:lnTo>
                <a:lnTo>
                  <a:pt x="4572000" y="6527800"/>
                </a:lnTo>
                <a:lnTo>
                  <a:pt x="5486400" y="6527800"/>
                </a:lnTo>
                <a:lnTo>
                  <a:pt x="5486400" y="6045200"/>
                </a:lnTo>
                <a:lnTo>
                  <a:pt x="3365500" y="32385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Freeform 1778"/>
          <p:cNvSpPr/>
          <p:nvPr/>
        </p:nvSpPr>
        <p:spPr>
          <a:xfrm rot="0" flipH="0" flipV="0">
            <a:off x="7003601" y="1950808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Freeform 1779"/>
          <p:cNvSpPr/>
          <p:nvPr/>
        </p:nvSpPr>
        <p:spPr>
          <a:xfrm rot="0" flipH="0" flipV="0">
            <a:off x="7116377" y="1950808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Freeform 1780"/>
          <p:cNvSpPr/>
          <p:nvPr/>
        </p:nvSpPr>
        <p:spPr>
          <a:xfrm rot="0" flipH="0" flipV="0">
            <a:off x="7226309" y="1950808"/>
            <a:ext cx="84734" cy="10932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Freeform 1781"/>
          <p:cNvSpPr/>
          <p:nvPr/>
        </p:nvSpPr>
        <p:spPr>
          <a:xfrm rot="0" flipH="0" flipV="0">
            <a:off x="7327095" y="1953246"/>
            <a:ext cx="93268" cy="136956"/>
          </a:xfrm>
          <a:custGeom>
            <a:pathLst>
              <a:path w="5829300" h="8559800">
                <a:moveTo>
                  <a:pt x="1727200" y="8559800"/>
                </a:moveTo>
                <a:lnTo>
                  <a:pt x="2578100" y="8559800"/>
                </a:lnTo>
                <a:lnTo>
                  <a:pt x="5829300" y="482600"/>
                </a:lnTo>
                <a:lnTo>
                  <a:pt x="5829300" y="0"/>
                </a:lnTo>
                <a:lnTo>
                  <a:pt x="4902200" y="0"/>
                </a:lnTo>
                <a:lnTo>
                  <a:pt x="2946400" y="5156200"/>
                </a:lnTo>
                <a:lnTo>
                  <a:pt x="952500" y="0"/>
                </a:lnTo>
                <a:lnTo>
                  <a:pt x="0" y="0"/>
                </a:lnTo>
                <a:lnTo>
                  <a:pt x="0" y="482600"/>
                </a:lnTo>
                <a:lnTo>
                  <a:pt x="2451100" y="6527800"/>
                </a:lnTo>
                <a:lnTo>
                  <a:pt x="1727200" y="81788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Freeform 1782"/>
          <p:cNvSpPr/>
          <p:nvPr/>
        </p:nvSpPr>
        <p:spPr>
          <a:xfrm rot="0" flipH="0" flipV="0">
            <a:off x="7441903" y="1950808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3" name="Freeform 1783"/>
          <p:cNvSpPr/>
          <p:nvPr/>
        </p:nvSpPr>
        <p:spPr>
          <a:xfrm rot="0" flipH="0" flipV="0">
            <a:off x="7554679" y="1950808"/>
            <a:ext cx="84734" cy="10932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4" name="Freeform 1784"/>
          <p:cNvSpPr/>
          <p:nvPr/>
        </p:nvSpPr>
        <p:spPr>
          <a:xfrm rot="0" flipH="0" flipV="0">
            <a:off x="7662985" y="195080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5" name="Freeform 1785"/>
          <p:cNvSpPr/>
          <p:nvPr/>
        </p:nvSpPr>
        <p:spPr>
          <a:xfrm rot="0" flipH="0" flipV="0">
            <a:off x="7778809" y="1953246"/>
            <a:ext cx="85140" cy="104444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6" name="Freeform 1786"/>
          <p:cNvSpPr/>
          <p:nvPr/>
        </p:nvSpPr>
        <p:spPr>
          <a:xfrm rot="0" flipH="0" flipV="0">
            <a:off x="7942385" y="1953246"/>
            <a:ext cx="84937" cy="104444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7" name="Freeform 1787"/>
          <p:cNvSpPr/>
          <p:nvPr/>
        </p:nvSpPr>
        <p:spPr>
          <a:xfrm rot="0" flipH="0" flipV="0">
            <a:off x="8056380" y="195080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8" name="Freeform 1788"/>
          <p:cNvSpPr/>
          <p:nvPr/>
        </p:nvSpPr>
        <p:spPr>
          <a:xfrm rot="0" flipH="0" flipV="0">
            <a:off x="8172205" y="1953246"/>
            <a:ext cx="85140" cy="104444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9" name="Freeform 1789"/>
          <p:cNvSpPr/>
          <p:nvPr/>
        </p:nvSpPr>
        <p:spPr>
          <a:xfrm rot="0" flipH="0" flipV="0">
            <a:off x="8285184" y="1953246"/>
            <a:ext cx="114808" cy="104444"/>
          </a:xfrm>
          <a:custGeom>
            <a:pathLst>
              <a:path w="7175500" h="6527800">
                <a:moveTo>
                  <a:pt x="0" y="6527800"/>
                </a:moveTo>
                <a:lnTo>
                  <a:pt x="3035300" y="6527800"/>
                </a:lnTo>
                <a:cubicBezTo>
                  <a:pt x="4330700" y="6527800"/>
                  <a:pt x="5105400" y="5715000"/>
                  <a:pt x="5105400" y="4394200"/>
                </a:cubicBezTo>
                <a:cubicBezTo>
                  <a:pt x="5105400" y="3073400"/>
                  <a:pt x="4330700" y="2247900"/>
                  <a:pt x="3035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2908300" y="3136900"/>
                </a:lnTo>
                <a:cubicBezTo>
                  <a:pt x="3594100" y="3136900"/>
                  <a:pt x="4089400" y="3594100"/>
                  <a:pt x="4089400" y="4394200"/>
                </a:cubicBezTo>
                <a:cubicBezTo>
                  <a:pt x="4089400" y="5181600"/>
                  <a:pt x="3594100" y="5638800"/>
                  <a:pt x="2895600" y="5638800"/>
                </a:cubicBezTo>
                <a:close/>
                <a:moveTo>
                  <a:pt x="6159500" y="6527800"/>
                </a:moveTo>
                <a:lnTo>
                  <a:pt x="7175500" y="6527800"/>
                </a:lnTo>
                <a:lnTo>
                  <a:pt x="7175500" y="0"/>
                </a:lnTo>
                <a:lnTo>
                  <a:pt x="615950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Freeform 1790"/>
          <p:cNvSpPr/>
          <p:nvPr/>
        </p:nvSpPr>
        <p:spPr>
          <a:xfrm rot="0" flipH="0" flipV="0">
            <a:off x="8433723" y="1953246"/>
            <a:ext cx="126390" cy="104444"/>
          </a:xfrm>
          <a:custGeom>
            <a:pathLst>
              <a:path w="7899400" h="6527800">
                <a:moveTo>
                  <a:pt x="0" y="6527800"/>
                </a:moveTo>
                <a:lnTo>
                  <a:pt x="7899400" y="6527800"/>
                </a:lnTo>
                <a:lnTo>
                  <a:pt x="7899400" y="0"/>
                </a:lnTo>
                <a:lnTo>
                  <a:pt x="6883400" y="0"/>
                </a:lnTo>
                <a:lnTo>
                  <a:pt x="6883400" y="5638800"/>
                </a:lnTo>
                <a:lnTo>
                  <a:pt x="4457700" y="5638800"/>
                </a:lnTo>
                <a:lnTo>
                  <a:pt x="4457700" y="0"/>
                </a:lnTo>
                <a:lnTo>
                  <a:pt x="3441700" y="0"/>
                </a:lnTo>
                <a:lnTo>
                  <a:pt x="3441700" y="5638800"/>
                </a:lnTo>
                <a:lnTo>
                  <a:pt x="1016000" y="56388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1" name="Freeform 1791"/>
          <p:cNvSpPr/>
          <p:nvPr/>
        </p:nvSpPr>
        <p:spPr>
          <a:xfrm rot="0" flipH="0" flipV="0">
            <a:off x="8589170" y="1950808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Freeform 1792"/>
          <p:cNvSpPr/>
          <p:nvPr/>
        </p:nvSpPr>
        <p:spPr>
          <a:xfrm rot="0" flipH="0" flipV="0">
            <a:off x="8703775" y="1953246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3" name="Freeform 1793"/>
          <p:cNvSpPr/>
          <p:nvPr/>
        </p:nvSpPr>
        <p:spPr>
          <a:xfrm rot="0" flipH="0" flipV="0">
            <a:off x="8823460" y="1953246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Freeform 1794"/>
          <p:cNvSpPr/>
          <p:nvPr/>
        </p:nvSpPr>
        <p:spPr>
          <a:xfrm rot="0" flipH="0" flipV="0">
            <a:off x="8939081" y="1953246"/>
            <a:ext cx="82499" cy="104444"/>
          </a:xfrm>
          <a:custGeom>
            <a:pathLst>
              <a:path w="5156200" h="6527800">
                <a:moveTo>
                  <a:pt x="0" y="6527800"/>
                </a:moveTo>
                <a:lnTo>
                  <a:pt x="952500" y="6527800"/>
                </a:lnTo>
                <a:lnTo>
                  <a:pt x="2603500" y="4013200"/>
                </a:lnTo>
                <a:lnTo>
                  <a:pt x="4140200" y="4013200"/>
                </a:lnTo>
                <a:lnTo>
                  <a:pt x="4140200" y="6527800"/>
                </a:lnTo>
                <a:lnTo>
                  <a:pt x="5156200" y="6527800"/>
                </a:lnTo>
                <a:lnTo>
                  <a:pt x="5156200" y="0"/>
                </a:lnTo>
                <a:lnTo>
                  <a:pt x="1943100" y="0"/>
                </a:lnTo>
                <a:cubicBezTo>
                  <a:pt x="838200" y="0"/>
                  <a:pt x="50800" y="711200"/>
                  <a:pt x="50800" y="1993900"/>
                </a:cubicBezTo>
                <a:cubicBezTo>
                  <a:pt x="50800" y="3098800"/>
                  <a:pt x="622300" y="3759200"/>
                  <a:pt x="1460500" y="3924300"/>
                </a:cubicBezTo>
                <a:lnTo>
                  <a:pt x="0" y="6045200"/>
                </a:lnTo>
                <a:close/>
                <a:moveTo>
                  <a:pt x="2222500" y="3124200"/>
                </a:moveTo>
                <a:cubicBezTo>
                  <a:pt x="1473200" y="3124200"/>
                  <a:pt x="1079500" y="2717800"/>
                  <a:pt x="1079500" y="2006600"/>
                </a:cubicBezTo>
                <a:cubicBezTo>
                  <a:pt x="1079500" y="1358900"/>
                  <a:pt x="1460500" y="889000"/>
                  <a:pt x="2222500" y="889000"/>
                </a:cubicBezTo>
                <a:lnTo>
                  <a:pt x="4140200" y="889000"/>
                </a:lnTo>
                <a:lnTo>
                  <a:pt x="4140200" y="31242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5" name="Freeform 1795"/>
          <p:cNvSpPr/>
          <p:nvPr/>
        </p:nvSpPr>
        <p:spPr>
          <a:xfrm rot="0" flipH="0" flipV="0">
            <a:off x="9105908" y="1953246"/>
            <a:ext cx="84937" cy="104444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Freeform 1796"/>
          <p:cNvSpPr/>
          <p:nvPr/>
        </p:nvSpPr>
        <p:spPr>
          <a:xfrm rot="0" flipH="0" flipV="0">
            <a:off x="9224577" y="1950808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7" name="Freeform 1797"/>
          <p:cNvSpPr/>
          <p:nvPr/>
        </p:nvSpPr>
        <p:spPr>
          <a:xfrm rot="0" flipH="0" flipV="0">
            <a:off x="9337353" y="195080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Freeform 1798"/>
          <p:cNvSpPr/>
          <p:nvPr/>
        </p:nvSpPr>
        <p:spPr>
          <a:xfrm rot="0" flipH="0" flipV="0">
            <a:off x="9453177" y="1953246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Freeform 1799"/>
          <p:cNvSpPr/>
          <p:nvPr/>
        </p:nvSpPr>
        <p:spPr>
          <a:xfrm rot="0" flipH="0" flipV="0">
            <a:off x="9569408" y="1950808"/>
            <a:ext cx="85344" cy="109321"/>
          </a:xfrm>
          <a:custGeom>
            <a:pathLst>
              <a:path w="5334000" h="6832600">
                <a:moveTo>
                  <a:pt x="2768600" y="6832600"/>
                </a:moveTo>
                <a:cubicBezTo>
                  <a:pt x="4406900" y="6832600"/>
                  <a:pt x="5334000" y="6096000"/>
                  <a:pt x="5334000" y="4826000"/>
                </a:cubicBezTo>
                <a:cubicBezTo>
                  <a:pt x="5334000" y="4038600"/>
                  <a:pt x="4864100" y="3517900"/>
                  <a:pt x="4178300" y="3314700"/>
                </a:cubicBezTo>
                <a:cubicBezTo>
                  <a:pt x="4749800" y="3086100"/>
                  <a:pt x="5168900" y="2590800"/>
                  <a:pt x="5168900" y="1879600"/>
                </a:cubicBezTo>
                <a:cubicBezTo>
                  <a:pt x="5168900" y="749300"/>
                  <a:pt x="4254500" y="0"/>
                  <a:pt x="2717800" y="0"/>
                </a:cubicBezTo>
                <a:cubicBezTo>
                  <a:pt x="1079500" y="0"/>
                  <a:pt x="114300" y="889000"/>
                  <a:pt x="114300" y="2374900"/>
                </a:cubicBezTo>
                <a:lnTo>
                  <a:pt x="1104900" y="2374900"/>
                </a:lnTo>
                <a:cubicBezTo>
                  <a:pt x="1104900" y="1511300"/>
                  <a:pt x="1612900" y="927100"/>
                  <a:pt x="2654300" y="927100"/>
                </a:cubicBezTo>
                <a:cubicBezTo>
                  <a:pt x="3594100" y="927100"/>
                  <a:pt x="4089400" y="1320800"/>
                  <a:pt x="4089400" y="1943100"/>
                </a:cubicBezTo>
                <a:cubicBezTo>
                  <a:pt x="4089400" y="2514600"/>
                  <a:pt x="3695700" y="2908300"/>
                  <a:pt x="3022600" y="2908300"/>
                </a:cubicBezTo>
                <a:lnTo>
                  <a:pt x="2082800" y="2908300"/>
                </a:lnTo>
                <a:lnTo>
                  <a:pt x="2082800" y="3797300"/>
                </a:lnTo>
                <a:lnTo>
                  <a:pt x="3022600" y="3797300"/>
                </a:lnTo>
                <a:cubicBezTo>
                  <a:pt x="3810000" y="3797300"/>
                  <a:pt x="4254500" y="4203700"/>
                  <a:pt x="4254500" y="4787900"/>
                </a:cubicBezTo>
                <a:cubicBezTo>
                  <a:pt x="4254500" y="5473700"/>
                  <a:pt x="3721100" y="5905500"/>
                  <a:pt x="2743200" y="5905500"/>
                </a:cubicBezTo>
                <a:cubicBezTo>
                  <a:pt x="1587500" y="5905500"/>
                  <a:pt x="990600" y="5334000"/>
                  <a:pt x="990600" y="4432300"/>
                </a:cubicBezTo>
                <a:lnTo>
                  <a:pt x="0" y="4432300"/>
                </a:lnTo>
                <a:cubicBezTo>
                  <a:pt x="0" y="5905500"/>
                  <a:pt x="1041400" y="6832600"/>
                  <a:pt x="27686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0" name="Freeform 1800"/>
          <p:cNvSpPr/>
          <p:nvPr/>
        </p:nvSpPr>
        <p:spPr>
          <a:xfrm rot="0" flipH="0" flipV="0">
            <a:off x="9683199" y="1953246"/>
            <a:ext cx="85140" cy="104444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Freeform 1801"/>
          <p:cNvSpPr/>
          <p:nvPr/>
        </p:nvSpPr>
        <p:spPr>
          <a:xfrm rot="0" flipH="0" flipV="0">
            <a:off x="9791505" y="195080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Freeform 1802"/>
          <p:cNvSpPr/>
          <p:nvPr/>
        </p:nvSpPr>
        <p:spPr>
          <a:xfrm rot="0" flipH="0" flipV="0">
            <a:off x="9896966" y="1953246"/>
            <a:ext cx="113588" cy="130657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Freeform 1803"/>
          <p:cNvSpPr/>
          <p:nvPr/>
        </p:nvSpPr>
        <p:spPr>
          <a:xfrm rot="0" flipH="0" flipV="0">
            <a:off x="10035142" y="1953246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Freeform 1804"/>
          <p:cNvSpPr/>
          <p:nvPr/>
        </p:nvSpPr>
        <p:spPr>
          <a:xfrm rot="0" flipH="0" flipV="0">
            <a:off x="10152795" y="1986571"/>
            <a:ext cx="63601" cy="15036"/>
          </a:xfrm>
          <a:custGeom>
            <a:pathLst>
              <a:path w="3975100" h="939800">
                <a:moveTo>
                  <a:pt x="0" y="939800"/>
                </a:moveTo>
                <a:lnTo>
                  <a:pt x="3975100" y="939800"/>
                </a:lnTo>
                <a:lnTo>
                  <a:pt x="3975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Freeform 1805"/>
          <p:cNvSpPr/>
          <p:nvPr/>
        </p:nvSpPr>
        <p:spPr>
          <a:xfrm rot="0" flipH="0" flipV="0">
            <a:off x="6150364" y="2197087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Freeform 1806"/>
          <p:cNvSpPr/>
          <p:nvPr/>
        </p:nvSpPr>
        <p:spPr>
          <a:xfrm rot="0" flipH="0" flipV="0">
            <a:off x="6252777" y="2194648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Freeform 1807"/>
          <p:cNvSpPr/>
          <p:nvPr/>
        </p:nvSpPr>
        <p:spPr>
          <a:xfrm rot="0" flipH="0" flipV="0">
            <a:off x="6356003" y="2197087"/>
            <a:ext cx="96113" cy="104444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Freeform 1808"/>
          <p:cNvSpPr/>
          <p:nvPr/>
        </p:nvSpPr>
        <p:spPr>
          <a:xfrm rot="0" flipH="0" flipV="0">
            <a:off x="6485847" y="2197087"/>
            <a:ext cx="83718" cy="104444"/>
          </a:xfrm>
          <a:custGeom>
            <a:pathLst>
              <a:path w="5232400" h="6527800">
                <a:moveTo>
                  <a:pt x="0" y="6527800"/>
                </a:moveTo>
                <a:lnTo>
                  <a:pt x="3162300" y="6527800"/>
                </a:lnTo>
                <a:cubicBezTo>
                  <a:pt x="4457700" y="6527800"/>
                  <a:pt x="5232400" y="5715000"/>
                  <a:pt x="5232400" y="4394200"/>
                </a:cubicBezTo>
                <a:cubicBezTo>
                  <a:pt x="5232400" y="3073400"/>
                  <a:pt x="4457700" y="2247900"/>
                  <a:pt x="3162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3035300" y="3136900"/>
                </a:lnTo>
                <a:cubicBezTo>
                  <a:pt x="3721100" y="3136900"/>
                  <a:pt x="4216400" y="3594100"/>
                  <a:pt x="4216400" y="4394200"/>
                </a:cubicBezTo>
                <a:cubicBezTo>
                  <a:pt x="4216400" y="5181600"/>
                  <a:pt x="3721100" y="5638800"/>
                  <a:pt x="3022600" y="5638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Freeform 1809"/>
          <p:cNvSpPr/>
          <p:nvPr/>
        </p:nvSpPr>
        <p:spPr>
          <a:xfrm rot="0" flipH="0" flipV="0">
            <a:off x="6593137" y="2197087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Freeform 1810"/>
          <p:cNvSpPr/>
          <p:nvPr/>
        </p:nvSpPr>
        <p:spPr>
          <a:xfrm rot="0" flipH="0" flipV="0">
            <a:off x="6708148" y="219464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Freeform 1811"/>
          <p:cNvSpPr/>
          <p:nvPr/>
        </p:nvSpPr>
        <p:spPr>
          <a:xfrm rot="0" flipH="0" flipV="0">
            <a:off x="6819298" y="2194648"/>
            <a:ext cx="84734" cy="10932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Freeform 1812"/>
          <p:cNvSpPr/>
          <p:nvPr/>
        </p:nvSpPr>
        <p:spPr>
          <a:xfrm rot="0" flipH="0" flipV="0">
            <a:off x="6920086" y="2197087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Freeform 1813"/>
          <p:cNvSpPr/>
          <p:nvPr/>
        </p:nvSpPr>
        <p:spPr>
          <a:xfrm rot="0" flipH="0" flipV="0">
            <a:off x="7029205" y="2197087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Freeform 1814"/>
          <p:cNvSpPr/>
          <p:nvPr/>
        </p:nvSpPr>
        <p:spPr>
          <a:xfrm rot="0" flipH="0" flipV="0">
            <a:off x="7183230" y="2197087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Freeform 1815"/>
          <p:cNvSpPr/>
          <p:nvPr/>
        </p:nvSpPr>
        <p:spPr>
          <a:xfrm rot="0" flipH="0" flipV="0">
            <a:off x="7292348" y="2194648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Freeform 1816"/>
          <p:cNvSpPr/>
          <p:nvPr/>
        </p:nvSpPr>
        <p:spPr>
          <a:xfrm rot="0" flipH="0" flipV="0">
            <a:off x="7397606" y="2197087"/>
            <a:ext cx="93268" cy="136956"/>
          </a:xfrm>
          <a:custGeom>
            <a:pathLst>
              <a:path w="5829300" h="8559800">
                <a:moveTo>
                  <a:pt x="1727200" y="8559800"/>
                </a:moveTo>
                <a:lnTo>
                  <a:pt x="2578100" y="8559800"/>
                </a:lnTo>
                <a:lnTo>
                  <a:pt x="5829300" y="482600"/>
                </a:lnTo>
                <a:lnTo>
                  <a:pt x="5829300" y="0"/>
                </a:lnTo>
                <a:lnTo>
                  <a:pt x="4902200" y="0"/>
                </a:lnTo>
                <a:lnTo>
                  <a:pt x="2946400" y="5156200"/>
                </a:lnTo>
                <a:lnTo>
                  <a:pt x="952500" y="0"/>
                </a:lnTo>
                <a:lnTo>
                  <a:pt x="0" y="0"/>
                </a:lnTo>
                <a:lnTo>
                  <a:pt x="0" y="482600"/>
                </a:lnTo>
                <a:lnTo>
                  <a:pt x="2451100" y="6527800"/>
                </a:lnTo>
                <a:lnTo>
                  <a:pt x="1727200" y="81788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Freeform 1817"/>
          <p:cNvSpPr/>
          <p:nvPr/>
        </p:nvSpPr>
        <p:spPr>
          <a:xfrm rot="0" flipH="0" flipV="0">
            <a:off x="7500019" y="2197087"/>
            <a:ext cx="113588" cy="130657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Freeform 1818"/>
          <p:cNvSpPr/>
          <p:nvPr/>
        </p:nvSpPr>
        <p:spPr>
          <a:xfrm rot="0" flipH="0" flipV="0">
            <a:off x="7631082" y="2194648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Freeform 1819"/>
          <p:cNvSpPr/>
          <p:nvPr/>
        </p:nvSpPr>
        <p:spPr>
          <a:xfrm rot="0" flipH="0" flipV="0">
            <a:off x="7799942" y="2197087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Freeform 1820"/>
          <p:cNvSpPr/>
          <p:nvPr/>
        </p:nvSpPr>
        <p:spPr>
          <a:xfrm rot="0" flipH="0" flipV="0">
            <a:off x="7910279" y="2197087"/>
            <a:ext cx="96113" cy="104444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Freeform 1821"/>
          <p:cNvSpPr/>
          <p:nvPr/>
        </p:nvSpPr>
        <p:spPr>
          <a:xfrm rot="0" flipH="0" flipV="0">
            <a:off x="8040124" y="2197087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Freeform 1822"/>
          <p:cNvSpPr/>
          <p:nvPr/>
        </p:nvSpPr>
        <p:spPr>
          <a:xfrm rot="0" flipH="0" flipV="0">
            <a:off x="8212438" y="2197087"/>
            <a:ext cx="84937" cy="104444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Freeform 1823"/>
          <p:cNvSpPr/>
          <p:nvPr/>
        </p:nvSpPr>
        <p:spPr>
          <a:xfrm rot="0" flipH="0" flipV="0">
            <a:off x="8331106" y="2194648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Freeform 1824"/>
          <p:cNvSpPr/>
          <p:nvPr/>
        </p:nvSpPr>
        <p:spPr>
          <a:xfrm rot="0" flipH="0" flipV="0">
            <a:off x="8443883" y="219464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Freeform 1825"/>
          <p:cNvSpPr/>
          <p:nvPr/>
        </p:nvSpPr>
        <p:spPr>
          <a:xfrm rot="0" flipH="0" flipV="0">
            <a:off x="8547514" y="2197087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Freeform 1826"/>
          <p:cNvSpPr/>
          <p:nvPr/>
        </p:nvSpPr>
        <p:spPr>
          <a:xfrm rot="0" flipH="0" flipV="0">
            <a:off x="8649928" y="219464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Freeform 1827"/>
          <p:cNvSpPr/>
          <p:nvPr/>
        </p:nvSpPr>
        <p:spPr>
          <a:xfrm rot="0" flipH="0" flipV="0">
            <a:off x="8765751" y="2197087"/>
            <a:ext cx="82905" cy="104444"/>
          </a:xfrm>
          <a:custGeom>
            <a:pathLst>
              <a:path w="5181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695700"/>
                </a:lnTo>
                <a:lnTo>
                  <a:pt x="2133600" y="3695700"/>
                </a:lnTo>
                <a:lnTo>
                  <a:pt x="4267200" y="6527800"/>
                </a:lnTo>
                <a:lnTo>
                  <a:pt x="5181600" y="6527800"/>
                </a:lnTo>
                <a:lnTo>
                  <a:pt x="5181600" y="6045200"/>
                </a:lnTo>
                <a:lnTo>
                  <a:pt x="3035300" y="3200400"/>
                </a:lnTo>
                <a:lnTo>
                  <a:pt x="5080000" y="482600"/>
                </a:lnTo>
                <a:lnTo>
                  <a:pt x="5080000" y="0"/>
                </a:lnTo>
                <a:lnTo>
                  <a:pt x="4229100" y="0"/>
                </a:lnTo>
                <a:lnTo>
                  <a:pt x="2133600" y="2806700"/>
                </a:lnTo>
                <a:lnTo>
                  <a:pt x="1016000" y="2806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Freeform 1828"/>
          <p:cNvSpPr/>
          <p:nvPr/>
        </p:nvSpPr>
        <p:spPr>
          <a:xfrm rot="0" flipH="0" flipV="0">
            <a:off x="8865908" y="219464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Freeform 1829"/>
          <p:cNvSpPr/>
          <p:nvPr/>
        </p:nvSpPr>
        <p:spPr>
          <a:xfrm rot="0" flipH="0" flipV="0">
            <a:off x="8970353" y="2197087"/>
            <a:ext cx="96113" cy="104444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Freeform 1830"/>
          <p:cNvSpPr/>
          <p:nvPr/>
        </p:nvSpPr>
        <p:spPr>
          <a:xfrm rot="0" flipH="0" flipV="0">
            <a:off x="9146122" y="219464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Freeform 1831"/>
          <p:cNvSpPr/>
          <p:nvPr/>
        </p:nvSpPr>
        <p:spPr>
          <a:xfrm rot="0" flipH="0" flipV="0">
            <a:off x="9312543" y="2197087"/>
            <a:ext cx="85140" cy="104444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Freeform 1832"/>
          <p:cNvSpPr/>
          <p:nvPr/>
        </p:nvSpPr>
        <p:spPr>
          <a:xfrm rot="0" flipH="0" flipV="0">
            <a:off x="9425522" y="2197087"/>
            <a:ext cx="114808" cy="104444"/>
          </a:xfrm>
          <a:custGeom>
            <a:pathLst>
              <a:path w="7175500" h="6527800">
                <a:moveTo>
                  <a:pt x="0" y="6527800"/>
                </a:moveTo>
                <a:lnTo>
                  <a:pt x="3035300" y="6527800"/>
                </a:lnTo>
                <a:cubicBezTo>
                  <a:pt x="4330700" y="6527800"/>
                  <a:pt x="5105400" y="5715000"/>
                  <a:pt x="5105400" y="4394200"/>
                </a:cubicBezTo>
                <a:cubicBezTo>
                  <a:pt x="5105400" y="3073400"/>
                  <a:pt x="4330700" y="2247900"/>
                  <a:pt x="3035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2908300" y="3136900"/>
                </a:lnTo>
                <a:cubicBezTo>
                  <a:pt x="3594100" y="3136900"/>
                  <a:pt x="4089400" y="3594100"/>
                  <a:pt x="4089400" y="4394200"/>
                </a:cubicBezTo>
                <a:cubicBezTo>
                  <a:pt x="4089400" y="5181600"/>
                  <a:pt x="3594100" y="5638800"/>
                  <a:pt x="2895600" y="5638800"/>
                </a:cubicBezTo>
                <a:close/>
                <a:moveTo>
                  <a:pt x="6159500" y="6527800"/>
                </a:moveTo>
                <a:lnTo>
                  <a:pt x="7175500" y="6527800"/>
                </a:lnTo>
                <a:lnTo>
                  <a:pt x="7175500" y="0"/>
                </a:lnTo>
                <a:lnTo>
                  <a:pt x="615950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Freeform 1833"/>
          <p:cNvSpPr/>
          <p:nvPr/>
        </p:nvSpPr>
        <p:spPr>
          <a:xfrm rot="0" flipH="0" flipV="0">
            <a:off x="9574061" y="2197087"/>
            <a:ext cx="84937" cy="104444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Freeform 1834"/>
          <p:cNvSpPr/>
          <p:nvPr/>
        </p:nvSpPr>
        <p:spPr>
          <a:xfrm rot="0" flipH="0" flipV="0">
            <a:off x="9688056" y="219464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Freeform 1835"/>
          <p:cNvSpPr/>
          <p:nvPr/>
        </p:nvSpPr>
        <p:spPr>
          <a:xfrm rot="0" flipH="0" flipV="0">
            <a:off x="9792501" y="2197087"/>
            <a:ext cx="96113" cy="104444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Freeform 1836"/>
          <p:cNvSpPr/>
          <p:nvPr/>
        </p:nvSpPr>
        <p:spPr>
          <a:xfrm rot="0" flipH="0" flipV="0">
            <a:off x="9922346" y="2197087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Freeform 1837"/>
          <p:cNvSpPr/>
          <p:nvPr/>
        </p:nvSpPr>
        <p:spPr>
          <a:xfrm rot="0" flipH="0" flipV="0">
            <a:off x="10037356" y="2194648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Freeform 1838"/>
          <p:cNvSpPr/>
          <p:nvPr/>
        </p:nvSpPr>
        <p:spPr>
          <a:xfrm rot="0" flipH="0" flipV="0">
            <a:off x="10147898" y="2230411"/>
            <a:ext cx="63601" cy="15036"/>
          </a:xfrm>
          <a:custGeom>
            <a:pathLst>
              <a:path w="3975100" h="939800">
                <a:moveTo>
                  <a:pt x="0" y="939800"/>
                </a:moveTo>
                <a:lnTo>
                  <a:pt x="3975100" y="939800"/>
                </a:lnTo>
                <a:lnTo>
                  <a:pt x="3975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Freeform 1839"/>
          <p:cNvSpPr/>
          <p:nvPr/>
        </p:nvSpPr>
        <p:spPr>
          <a:xfrm rot="0" flipH="0" flipV="0">
            <a:off x="6162556" y="2440927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Freeform 1840"/>
          <p:cNvSpPr/>
          <p:nvPr/>
        </p:nvSpPr>
        <p:spPr>
          <a:xfrm rot="0" flipH="0" flipV="0">
            <a:off x="6282241" y="2440927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Freeform 1841"/>
          <p:cNvSpPr/>
          <p:nvPr/>
        </p:nvSpPr>
        <p:spPr>
          <a:xfrm rot="0" flipH="0" flipV="0">
            <a:off x="6403958" y="2440927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Freeform 1842"/>
          <p:cNvSpPr/>
          <p:nvPr/>
        </p:nvSpPr>
        <p:spPr>
          <a:xfrm rot="0" flipH="0" flipV="0">
            <a:off x="6576272" y="2440927"/>
            <a:ext cx="105257" cy="104444"/>
          </a:xfrm>
          <a:custGeom>
            <a:pathLst>
              <a:path w="657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1574800"/>
                </a:lnTo>
                <a:lnTo>
                  <a:pt x="3048000" y="4406900"/>
                </a:lnTo>
                <a:lnTo>
                  <a:pt x="3543300" y="4406900"/>
                </a:lnTo>
                <a:lnTo>
                  <a:pt x="5562600" y="1574800"/>
                </a:lnTo>
                <a:lnTo>
                  <a:pt x="5562600" y="6527800"/>
                </a:lnTo>
                <a:lnTo>
                  <a:pt x="6578600" y="6527800"/>
                </a:lnTo>
                <a:lnTo>
                  <a:pt x="6578600" y="0"/>
                </a:lnTo>
                <a:lnTo>
                  <a:pt x="5562600" y="0"/>
                </a:lnTo>
                <a:lnTo>
                  <a:pt x="3314700" y="3200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Freeform 1843"/>
          <p:cNvSpPr/>
          <p:nvPr/>
        </p:nvSpPr>
        <p:spPr>
          <a:xfrm rot="0" flipH="0" flipV="0">
            <a:off x="6710587" y="2438488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Freeform 1844"/>
          <p:cNvSpPr/>
          <p:nvPr/>
        </p:nvSpPr>
        <p:spPr>
          <a:xfrm rot="0" flipH="0" flipV="0">
            <a:off x="6825191" y="2438488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Freeform 1845"/>
          <p:cNvSpPr/>
          <p:nvPr/>
        </p:nvSpPr>
        <p:spPr>
          <a:xfrm rot="0" flipH="0" flipV="0">
            <a:off x="6937967" y="243848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6" name="Freeform 1846"/>
          <p:cNvSpPr/>
          <p:nvPr/>
        </p:nvSpPr>
        <p:spPr>
          <a:xfrm rot="0" flipH="0" flipV="0">
            <a:off x="7053791" y="2440927"/>
            <a:ext cx="84937" cy="104444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Freeform 1847"/>
          <p:cNvSpPr/>
          <p:nvPr/>
        </p:nvSpPr>
        <p:spPr>
          <a:xfrm rot="0" flipH="0" flipV="0">
            <a:off x="7172460" y="2438488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8" name="Freeform 1848"/>
          <p:cNvSpPr/>
          <p:nvPr/>
        </p:nvSpPr>
        <p:spPr>
          <a:xfrm rot="0" flipH="0" flipV="0">
            <a:off x="7289910" y="2440927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Freeform 1849"/>
          <p:cNvSpPr/>
          <p:nvPr/>
        </p:nvSpPr>
        <p:spPr>
          <a:xfrm rot="0" flipH="0" flipV="0">
            <a:off x="7405531" y="2440927"/>
            <a:ext cx="82499" cy="104444"/>
          </a:xfrm>
          <a:custGeom>
            <a:pathLst>
              <a:path w="5156200" h="6527800">
                <a:moveTo>
                  <a:pt x="0" y="6527800"/>
                </a:moveTo>
                <a:lnTo>
                  <a:pt x="952500" y="6527800"/>
                </a:lnTo>
                <a:lnTo>
                  <a:pt x="2603500" y="4013200"/>
                </a:lnTo>
                <a:lnTo>
                  <a:pt x="4140200" y="4013200"/>
                </a:lnTo>
                <a:lnTo>
                  <a:pt x="4140200" y="6527800"/>
                </a:lnTo>
                <a:lnTo>
                  <a:pt x="5156200" y="6527800"/>
                </a:lnTo>
                <a:lnTo>
                  <a:pt x="5156200" y="0"/>
                </a:lnTo>
                <a:lnTo>
                  <a:pt x="1943100" y="0"/>
                </a:lnTo>
                <a:cubicBezTo>
                  <a:pt x="838200" y="0"/>
                  <a:pt x="50800" y="711200"/>
                  <a:pt x="50800" y="1993900"/>
                </a:cubicBezTo>
                <a:cubicBezTo>
                  <a:pt x="50800" y="3098800"/>
                  <a:pt x="622300" y="3759200"/>
                  <a:pt x="1460500" y="3924300"/>
                </a:cubicBezTo>
                <a:lnTo>
                  <a:pt x="0" y="6045200"/>
                </a:lnTo>
                <a:close/>
                <a:moveTo>
                  <a:pt x="2222500" y="3124200"/>
                </a:moveTo>
                <a:cubicBezTo>
                  <a:pt x="1473200" y="3124200"/>
                  <a:pt x="1079500" y="2717800"/>
                  <a:pt x="1079500" y="2006600"/>
                </a:cubicBezTo>
                <a:cubicBezTo>
                  <a:pt x="1079500" y="1358900"/>
                  <a:pt x="1460500" y="889000"/>
                  <a:pt x="2222500" y="889000"/>
                </a:cubicBezTo>
                <a:lnTo>
                  <a:pt x="4140200" y="889000"/>
                </a:lnTo>
                <a:lnTo>
                  <a:pt x="4140200" y="31242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Freeform 1850"/>
          <p:cNvSpPr/>
          <p:nvPr/>
        </p:nvSpPr>
        <p:spPr>
          <a:xfrm rot="0" flipH="0" flipV="0">
            <a:off x="7509569" y="2440927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Freeform 1851"/>
          <p:cNvSpPr/>
          <p:nvPr/>
        </p:nvSpPr>
        <p:spPr>
          <a:xfrm rot="0" flipH="0" flipV="0">
            <a:off x="7618687" y="2440927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Freeform 1852"/>
          <p:cNvSpPr/>
          <p:nvPr/>
        </p:nvSpPr>
        <p:spPr>
          <a:xfrm rot="0" flipH="0" flipV="0">
            <a:off x="7740405" y="2399067"/>
            <a:ext cx="87985" cy="146304"/>
          </a:xfrm>
          <a:custGeom>
            <a:pathLst>
              <a:path w="5499100" h="9144000">
                <a:moveTo>
                  <a:pt x="2743200" y="1892300"/>
                </a:moveTo>
                <a:cubicBezTo>
                  <a:pt x="3911600" y="1892300"/>
                  <a:pt x="4737100" y="1257300"/>
                  <a:pt x="4737100" y="152400"/>
                </a:cubicBezTo>
                <a:lnTo>
                  <a:pt x="4737100" y="0"/>
                </a:lnTo>
                <a:lnTo>
                  <a:pt x="3848100" y="0"/>
                </a:lnTo>
                <a:lnTo>
                  <a:pt x="3848100" y="139700"/>
                </a:lnTo>
                <a:cubicBezTo>
                  <a:pt x="3848100" y="749300"/>
                  <a:pt x="3441700" y="1117600"/>
                  <a:pt x="2743200" y="1117600"/>
                </a:cubicBezTo>
                <a:cubicBezTo>
                  <a:pt x="2044700" y="1117600"/>
                  <a:pt x="1651000" y="749300"/>
                  <a:pt x="1651000" y="139700"/>
                </a:cubicBezTo>
                <a:lnTo>
                  <a:pt x="1651000" y="0"/>
                </a:lnTo>
                <a:lnTo>
                  <a:pt x="762000" y="0"/>
                </a:lnTo>
                <a:lnTo>
                  <a:pt x="762000" y="152400"/>
                </a:lnTo>
                <a:cubicBezTo>
                  <a:pt x="762000" y="1257300"/>
                  <a:pt x="1574800" y="1892300"/>
                  <a:pt x="2743200" y="1892300"/>
                </a:cubicBezTo>
                <a:close/>
                <a:moveTo>
                  <a:pt x="0" y="9144000"/>
                </a:moveTo>
                <a:lnTo>
                  <a:pt x="1016000" y="9144000"/>
                </a:lnTo>
                <a:lnTo>
                  <a:pt x="4483100" y="4191000"/>
                </a:lnTo>
                <a:lnTo>
                  <a:pt x="4483100" y="9144000"/>
                </a:lnTo>
                <a:lnTo>
                  <a:pt x="5499100" y="9144000"/>
                </a:lnTo>
                <a:lnTo>
                  <a:pt x="5499100" y="2616200"/>
                </a:lnTo>
                <a:lnTo>
                  <a:pt x="4483100" y="2616200"/>
                </a:lnTo>
                <a:lnTo>
                  <a:pt x="1016000" y="7581900"/>
                </a:lnTo>
                <a:lnTo>
                  <a:pt x="1016000" y="2616200"/>
                </a:lnTo>
                <a:lnTo>
                  <a:pt x="0" y="26162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Freeform 1853"/>
          <p:cNvSpPr/>
          <p:nvPr/>
        </p:nvSpPr>
        <p:spPr>
          <a:xfrm rot="0" flipH="0" flipV="0">
            <a:off x="7908044" y="2438488"/>
            <a:ext cx="84734" cy="10932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Freeform 1854"/>
          <p:cNvSpPr/>
          <p:nvPr/>
        </p:nvSpPr>
        <p:spPr>
          <a:xfrm rot="0" flipH="0" flipV="0">
            <a:off x="8066946" y="2438488"/>
            <a:ext cx="84734" cy="10932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5" name="Freeform 1855"/>
          <p:cNvSpPr/>
          <p:nvPr/>
        </p:nvSpPr>
        <p:spPr>
          <a:xfrm rot="0" flipH="0" flipV="0">
            <a:off x="8175252" y="243848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6" name="Freeform 1856"/>
          <p:cNvSpPr/>
          <p:nvPr/>
        </p:nvSpPr>
        <p:spPr>
          <a:xfrm rot="0" flipH="0" flipV="0">
            <a:off x="8285590" y="2438488"/>
            <a:ext cx="85344" cy="109321"/>
          </a:xfrm>
          <a:custGeom>
            <a:pathLst>
              <a:path w="5334000" h="6832600">
                <a:moveTo>
                  <a:pt x="2768600" y="6832600"/>
                </a:moveTo>
                <a:cubicBezTo>
                  <a:pt x="4406900" y="6832600"/>
                  <a:pt x="5334000" y="6096000"/>
                  <a:pt x="5334000" y="4826000"/>
                </a:cubicBezTo>
                <a:cubicBezTo>
                  <a:pt x="5334000" y="4038600"/>
                  <a:pt x="4864100" y="3517900"/>
                  <a:pt x="4178300" y="3314700"/>
                </a:cubicBezTo>
                <a:cubicBezTo>
                  <a:pt x="4749800" y="3086100"/>
                  <a:pt x="5168900" y="2590800"/>
                  <a:pt x="5168900" y="1879600"/>
                </a:cubicBezTo>
                <a:cubicBezTo>
                  <a:pt x="5168900" y="749300"/>
                  <a:pt x="4254500" y="0"/>
                  <a:pt x="2717800" y="0"/>
                </a:cubicBezTo>
                <a:cubicBezTo>
                  <a:pt x="1079500" y="0"/>
                  <a:pt x="114300" y="889000"/>
                  <a:pt x="114300" y="2374900"/>
                </a:cubicBezTo>
                <a:lnTo>
                  <a:pt x="1104900" y="2374900"/>
                </a:lnTo>
                <a:cubicBezTo>
                  <a:pt x="1104900" y="1511300"/>
                  <a:pt x="1612900" y="927100"/>
                  <a:pt x="2654300" y="927100"/>
                </a:cubicBezTo>
                <a:cubicBezTo>
                  <a:pt x="3594100" y="927100"/>
                  <a:pt x="4089400" y="1320800"/>
                  <a:pt x="4089400" y="1943100"/>
                </a:cubicBezTo>
                <a:cubicBezTo>
                  <a:pt x="4089400" y="2514600"/>
                  <a:pt x="3695700" y="2908300"/>
                  <a:pt x="3022600" y="2908300"/>
                </a:cubicBezTo>
                <a:lnTo>
                  <a:pt x="2082800" y="2908300"/>
                </a:lnTo>
                <a:lnTo>
                  <a:pt x="2082800" y="3797300"/>
                </a:lnTo>
                <a:lnTo>
                  <a:pt x="3022600" y="3797300"/>
                </a:lnTo>
                <a:cubicBezTo>
                  <a:pt x="3810000" y="3797300"/>
                  <a:pt x="4254500" y="4203700"/>
                  <a:pt x="4254500" y="4787900"/>
                </a:cubicBezTo>
                <a:cubicBezTo>
                  <a:pt x="4254500" y="5473700"/>
                  <a:pt x="3721100" y="5905500"/>
                  <a:pt x="2743200" y="5905500"/>
                </a:cubicBezTo>
                <a:cubicBezTo>
                  <a:pt x="1587500" y="5905500"/>
                  <a:pt x="990600" y="5334000"/>
                  <a:pt x="990600" y="4432300"/>
                </a:cubicBezTo>
                <a:lnTo>
                  <a:pt x="0" y="4432300"/>
                </a:lnTo>
                <a:cubicBezTo>
                  <a:pt x="0" y="5905500"/>
                  <a:pt x="1041400" y="6832600"/>
                  <a:pt x="27686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7" name="Freeform 1857"/>
          <p:cNvSpPr/>
          <p:nvPr/>
        </p:nvSpPr>
        <p:spPr>
          <a:xfrm rot="0" flipH="0" flipV="0">
            <a:off x="8389019" y="2440927"/>
            <a:ext cx="113588" cy="130657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8" name="Freeform 1858"/>
          <p:cNvSpPr/>
          <p:nvPr/>
        </p:nvSpPr>
        <p:spPr>
          <a:xfrm rot="0" flipH="0" flipV="0">
            <a:off x="8520082" y="2438488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9" name="Freeform 1859"/>
          <p:cNvSpPr/>
          <p:nvPr/>
        </p:nvSpPr>
        <p:spPr>
          <a:xfrm rot="0" flipH="0" flipV="0">
            <a:off x="8638345" y="2440927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0" name="Freeform 1860"/>
          <p:cNvSpPr/>
          <p:nvPr/>
        </p:nvSpPr>
        <p:spPr>
          <a:xfrm rot="0" flipH="0" flipV="0">
            <a:off x="8758030" y="2440927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1" name="Freeform 1861"/>
          <p:cNvSpPr/>
          <p:nvPr/>
        </p:nvSpPr>
        <p:spPr>
          <a:xfrm rot="0" flipH="0" flipV="0">
            <a:off x="8875073" y="2438488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Freeform 1862"/>
          <p:cNvSpPr/>
          <p:nvPr/>
        </p:nvSpPr>
        <p:spPr>
          <a:xfrm rot="0" flipH="0" flipV="0">
            <a:off x="8989678" y="2440927"/>
            <a:ext cx="105257" cy="104444"/>
          </a:xfrm>
          <a:custGeom>
            <a:pathLst>
              <a:path w="657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1574800"/>
                </a:lnTo>
                <a:lnTo>
                  <a:pt x="3048000" y="4406900"/>
                </a:lnTo>
                <a:lnTo>
                  <a:pt x="3543300" y="4406900"/>
                </a:lnTo>
                <a:lnTo>
                  <a:pt x="5562600" y="1574800"/>
                </a:lnTo>
                <a:lnTo>
                  <a:pt x="5562600" y="6527800"/>
                </a:lnTo>
                <a:lnTo>
                  <a:pt x="6578600" y="6527800"/>
                </a:lnTo>
                <a:lnTo>
                  <a:pt x="6578600" y="0"/>
                </a:lnTo>
                <a:lnTo>
                  <a:pt x="5562600" y="0"/>
                </a:lnTo>
                <a:lnTo>
                  <a:pt x="3314700" y="3200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3" name="Freeform 1863"/>
          <p:cNvSpPr/>
          <p:nvPr/>
        </p:nvSpPr>
        <p:spPr>
          <a:xfrm rot="0" flipH="0" flipV="0">
            <a:off x="9179263" y="2440927"/>
            <a:ext cx="84937" cy="104444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Freeform 1864"/>
          <p:cNvSpPr/>
          <p:nvPr/>
        </p:nvSpPr>
        <p:spPr>
          <a:xfrm rot="0" flipH="0" flipV="0">
            <a:off x="9293259" y="243848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5" name="Freeform 1865"/>
          <p:cNvSpPr/>
          <p:nvPr/>
        </p:nvSpPr>
        <p:spPr>
          <a:xfrm rot="0" flipH="0" flipV="0">
            <a:off x="9396891" y="2440927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Freeform 1866"/>
          <p:cNvSpPr/>
          <p:nvPr/>
        </p:nvSpPr>
        <p:spPr>
          <a:xfrm rot="0" flipH="0" flipV="0">
            <a:off x="9499304" y="243848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7" name="Freeform 1867"/>
          <p:cNvSpPr/>
          <p:nvPr/>
        </p:nvSpPr>
        <p:spPr>
          <a:xfrm rot="0" flipH="0" flipV="0">
            <a:off x="9615127" y="2440927"/>
            <a:ext cx="82905" cy="104444"/>
          </a:xfrm>
          <a:custGeom>
            <a:pathLst>
              <a:path w="5181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695700"/>
                </a:lnTo>
                <a:lnTo>
                  <a:pt x="2133600" y="3695700"/>
                </a:lnTo>
                <a:lnTo>
                  <a:pt x="4267200" y="6527800"/>
                </a:lnTo>
                <a:lnTo>
                  <a:pt x="5181600" y="6527800"/>
                </a:lnTo>
                <a:lnTo>
                  <a:pt x="5181600" y="6045200"/>
                </a:lnTo>
                <a:lnTo>
                  <a:pt x="3035300" y="3200400"/>
                </a:lnTo>
                <a:lnTo>
                  <a:pt x="5080000" y="482600"/>
                </a:lnTo>
                <a:lnTo>
                  <a:pt x="5080000" y="0"/>
                </a:lnTo>
                <a:lnTo>
                  <a:pt x="4229100" y="0"/>
                </a:lnTo>
                <a:lnTo>
                  <a:pt x="2133600" y="2806700"/>
                </a:lnTo>
                <a:lnTo>
                  <a:pt x="1016000" y="2806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Freeform 1868"/>
          <p:cNvSpPr/>
          <p:nvPr/>
        </p:nvSpPr>
        <p:spPr>
          <a:xfrm rot="0" flipH="0" flipV="0">
            <a:off x="9712866" y="2438488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9" name="Freeform 1869"/>
          <p:cNvSpPr/>
          <p:nvPr/>
        </p:nvSpPr>
        <p:spPr>
          <a:xfrm rot="0" flipH="0" flipV="0">
            <a:off x="9827066" y="2474251"/>
            <a:ext cx="63601" cy="15036"/>
          </a:xfrm>
          <a:custGeom>
            <a:pathLst>
              <a:path w="3975100" h="939800">
                <a:moveTo>
                  <a:pt x="0" y="939800"/>
                </a:moveTo>
                <a:lnTo>
                  <a:pt x="3975100" y="939800"/>
                </a:lnTo>
                <a:lnTo>
                  <a:pt x="3975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Freeform 1870"/>
          <p:cNvSpPr/>
          <p:nvPr/>
        </p:nvSpPr>
        <p:spPr>
          <a:xfrm rot="0" flipH="0" flipV="0">
            <a:off x="9915457" y="243848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Freeform 1871"/>
          <p:cNvSpPr/>
          <p:nvPr/>
        </p:nvSpPr>
        <p:spPr>
          <a:xfrm rot="0" flipH="0" flipV="0">
            <a:off x="10028233" y="2402115"/>
            <a:ext cx="86766" cy="145694"/>
          </a:xfrm>
          <a:custGeom>
            <a:pathLst>
              <a:path w="5422900" h="9105900">
                <a:moveTo>
                  <a:pt x="2717800" y="9105900"/>
                </a:moveTo>
                <a:cubicBezTo>
                  <a:pt x="4419600" y="9105900"/>
                  <a:pt x="5422900" y="8128000"/>
                  <a:pt x="5422900" y="6680200"/>
                </a:cubicBezTo>
                <a:lnTo>
                  <a:pt x="5422900" y="5524500"/>
                </a:lnTo>
                <a:cubicBezTo>
                  <a:pt x="5422900" y="3962400"/>
                  <a:pt x="4470400" y="3124200"/>
                  <a:pt x="3086100" y="3124200"/>
                </a:cubicBezTo>
                <a:cubicBezTo>
                  <a:pt x="2095500" y="3124200"/>
                  <a:pt x="1346200" y="3683000"/>
                  <a:pt x="939800" y="4216400"/>
                </a:cubicBezTo>
                <a:lnTo>
                  <a:pt x="939800" y="4038600"/>
                </a:lnTo>
                <a:cubicBezTo>
                  <a:pt x="939800" y="2857500"/>
                  <a:pt x="1371600" y="2311400"/>
                  <a:pt x="2387600" y="2019300"/>
                </a:cubicBezTo>
                <a:lnTo>
                  <a:pt x="3657600" y="1663700"/>
                </a:lnTo>
                <a:cubicBezTo>
                  <a:pt x="4686300" y="1371600"/>
                  <a:pt x="5143500" y="1079500"/>
                  <a:pt x="5143500" y="76200"/>
                </a:cubicBezTo>
                <a:lnTo>
                  <a:pt x="5143500" y="0"/>
                </a:lnTo>
                <a:lnTo>
                  <a:pt x="4127500" y="0"/>
                </a:lnTo>
                <a:lnTo>
                  <a:pt x="4127500" y="76200"/>
                </a:lnTo>
                <a:cubicBezTo>
                  <a:pt x="4127500" y="292100"/>
                  <a:pt x="4038600" y="571500"/>
                  <a:pt x="3479800" y="736600"/>
                </a:cubicBezTo>
                <a:lnTo>
                  <a:pt x="1955800" y="1181100"/>
                </a:lnTo>
                <a:cubicBezTo>
                  <a:pt x="520700" y="1612900"/>
                  <a:pt x="0" y="2628900"/>
                  <a:pt x="0" y="4330700"/>
                </a:cubicBezTo>
                <a:lnTo>
                  <a:pt x="0" y="6705600"/>
                </a:lnTo>
                <a:cubicBezTo>
                  <a:pt x="0" y="8166100"/>
                  <a:pt x="1016000" y="9105900"/>
                  <a:pt x="2717800" y="9105900"/>
                </a:cubicBezTo>
                <a:close/>
                <a:moveTo>
                  <a:pt x="2717800" y="8178800"/>
                </a:moveTo>
                <a:cubicBezTo>
                  <a:pt x="1600200" y="8178800"/>
                  <a:pt x="1016000" y="7505700"/>
                  <a:pt x="1016000" y="6642100"/>
                </a:cubicBezTo>
                <a:lnTo>
                  <a:pt x="1016000" y="5041900"/>
                </a:lnTo>
                <a:cubicBezTo>
                  <a:pt x="1460500" y="4546600"/>
                  <a:pt x="2082800" y="4051300"/>
                  <a:pt x="2857500" y="4051300"/>
                </a:cubicBezTo>
                <a:cubicBezTo>
                  <a:pt x="3810000" y="4051300"/>
                  <a:pt x="4406900" y="4673600"/>
                  <a:pt x="4406900" y="5600700"/>
                </a:cubicBezTo>
                <a:lnTo>
                  <a:pt x="4406900" y="6642100"/>
                </a:lnTo>
                <a:cubicBezTo>
                  <a:pt x="4406900" y="7493000"/>
                  <a:pt x="3860800" y="8178800"/>
                  <a:pt x="2717800" y="8178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2" name="Freeform 1872"/>
          <p:cNvSpPr/>
          <p:nvPr/>
        </p:nvSpPr>
        <p:spPr>
          <a:xfrm rot="0" flipH="0" flipV="0">
            <a:off x="10139993" y="2474251"/>
            <a:ext cx="63601" cy="15036"/>
          </a:xfrm>
          <a:custGeom>
            <a:pathLst>
              <a:path w="3975100" h="939800">
                <a:moveTo>
                  <a:pt x="0" y="939800"/>
                </a:moveTo>
                <a:lnTo>
                  <a:pt x="3975100" y="939800"/>
                </a:lnTo>
                <a:lnTo>
                  <a:pt x="3975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Freeform 1873"/>
          <p:cNvSpPr/>
          <p:nvPr/>
        </p:nvSpPr>
        <p:spPr>
          <a:xfrm rot="0" flipH="0" flipV="0">
            <a:off x="6162556" y="2682328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Freeform 1874"/>
          <p:cNvSpPr/>
          <p:nvPr/>
        </p:nvSpPr>
        <p:spPr>
          <a:xfrm rot="0" flipH="0" flipV="0">
            <a:off x="6272894" y="2682328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Freeform 1875"/>
          <p:cNvSpPr/>
          <p:nvPr/>
        </p:nvSpPr>
        <p:spPr>
          <a:xfrm rot="0" flipH="0" flipV="0">
            <a:off x="6385670" y="2682328"/>
            <a:ext cx="85344" cy="109321"/>
          </a:xfrm>
          <a:custGeom>
            <a:pathLst>
              <a:path w="5334000" h="6832600">
                <a:moveTo>
                  <a:pt x="2768600" y="6832600"/>
                </a:moveTo>
                <a:cubicBezTo>
                  <a:pt x="4406900" y="6832600"/>
                  <a:pt x="5334000" y="6096000"/>
                  <a:pt x="5334000" y="4826000"/>
                </a:cubicBezTo>
                <a:cubicBezTo>
                  <a:pt x="5334000" y="4038600"/>
                  <a:pt x="4864100" y="3517900"/>
                  <a:pt x="4178300" y="3314700"/>
                </a:cubicBezTo>
                <a:cubicBezTo>
                  <a:pt x="4749800" y="3086100"/>
                  <a:pt x="5168900" y="2590800"/>
                  <a:pt x="5168900" y="1879600"/>
                </a:cubicBezTo>
                <a:cubicBezTo>
                  <a:pt x="5168900" y="749300"/>
                  <a:pt x="4254500" y="0"/>
                  <a:pt x="2717800" y="0"/>
                </a:cubicBezTo>
                <a:cubicBezTo>
                  <a:pt x="1079500" y="0"/>
                  <a:pt x="114300" y="889000"/>
                  <a:pt x="114300" y="2374900"/>
                </a:cubicBezTo>
                <a:lnTo>
                  <a:pt x="1104900" y="2374900"/>
                </a:lnTo>
                <a:cubicBezTo>
                  <a:pt x="1104900" y="1511300"/>
                  <a:pt x="1612900" y="927100"/>
                  <a:pt x="2654300" y="927100"/>
                </a:cubicBezTo>
                <a:cubicBezTo>
                  <a:pt x="3594100" y="927100"/>
                  <a:pt x="4089400" y="1320800"/>
                  <a:pt x="4089400" y="1943100"/>
                </a:cubicBezTo>
                <a:cubicBezTo>
                  <a:pt x="4089400" y="2514600"/>
                  <a:pt x="3695700" y="2908300"/>
                  <a:pt x="3022600" y="2908300"/>
                </a:cubicBezTo>
                <a:lnTo>
                  <a:pt x="2082800" y="2908300"/>
                </a:lnTo>
                <a:lnTo>
                  <a:pt x="2082800" y="3797300"/>
                </a:lnTo>
                <a:lnTo>
                  <a:pt x="3022600" y="3797300"/>
                </a:lnTo>
                <a:cubicBezTo>
                  <a:pt x="3810000" y="3797300"/>
                  <a:pt x="4254500" y="4203700"/>
                  <a:pt x="4254500" y="4787900"/>
                </a:cubicBezTo>
                <a:cubicBezTo>
                  <a:pt x="4254500" y="5473700"/>
                  <a:pt x="3721100" y="5905500"/>
                  <a:pt x="2743200" y="5905500"/>
                </a:cubicBezTo>
                <a:cubicBezTo>
                  <a:pt x="1587500" y="5905500"/>
                  <a:pt x="990600" y="5334000"/>
                  <a:pt x="990600" y="4432300"/>
                </a:cubicBezTo>
                <a:lnTo>
                  <a:pt x="0" y="4432300"/>
                </a:lnTo>
                <a:cubicBezTo>
                  <a:pt x="0" y="5905500"/>
                  <a:pt x="1041400" y="6832600"/>
                  <a:pt x="27686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Freeform 1876"/>
          <p:cNvSpPr/>
          <p:nvPr/>
        </p:nvSpPr>
        <p:spPr>
          <a:xfrm rot="0" flipH="0" flipV="0">
            <a:off x="6499462" y="2684766"/>
            <a:ext cx="99974" cy="130657"/>
          </a:xfrm>
          <a:custGeom>
            <a:pathLst>
              <a:path w="6248400" h="8166100">
                <a:moveTo>
                  <a:pt x="5245100" y="8166100"/>
                </a:moveTo>
                <a:lnTo>
                  <a:pt x="6248400" y="8166100"/>
                </a:lnTo>
                <a:lnTo>
                  <a:pt x="6248400" y="5638800"/>
                </a:lnTo>
                <a:lnTo>
                  <a:pt x="5257800" y="5638800"/>
                </a:lnTo>
                <a:lnTo>
                  <a:pt x="5257800" y="0"/>
                </a:lnTo>
                <a:lnTo>
                  <a:pt x="4241800" y="0"/>
                </a:lnTo>
                <a:lnTo>
                  <a:pt x="4241800" y="5638800"/>
                </a:lnTo>
                <a:lnTo>
                  <a:pt x="1016000" y="5638800"/>
                </a:lnTo>
                <a:lnTo>
                  <a:pt x="1016000" y="0"/>
                </a:lnTo>
                <a:lnTo>
                  <a:pt x="0" y="0"/>
                </a:lnTo>
                <a:lnTo>
                  <a:pt x="0" y="6527800"/>
                </a:lnTo>
                <a:lnTo>
                  <a:pt x="5245100" y="65278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Freeform 1877"/>
          <p:cNvSpPr/>
          <p:nvPr/>
        </p:nvSpPr>
        <p:spPr>
          <a:xfrm rot="0" flipH="0" flipV="0">
            <a:off x="6616911" y="2682328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Freeform 1878"/>
          <p:cNvSpPr/>
          <p:nvPr/>
        </p:nvSpPr>
        <p:spPr>
          <a:xfrm rot="0" flipH="0" flipV="0">
            <a:off x="6785771" y="2684766"/>
            <a:ext cx="84937" cy="104444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Freeform 1879"/>
          <p:cNvSpPr/>
          <p:nvPr/>
        </p:nvSpPr>
        <p:spPr>
          <a:xfrm rot="0" flipH="0" flipV="0">
            <a:off x="6899766" y="268232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Freeform 1880"/>
          <p:cNvSpPr/>
          <p:nvPr/>
        </p:nvSpPr>
        <p:spPr>
          <a:xfrm rot="0" flipH="0" flipV="0">
            <a:off x="7066187" y="2684766"/>
            <a:ext cx="82905" cy="104444"/>
          </a:xfrm>
          <a:custGeom>
            <a:pathLst>
              <a:path w="5181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695700"/>
                </a:lnTo>
                <a:lnTo>
                  <a:pt x="2133600" y="3695700"/>
                </a:lnTo>
                <a:lnTo>
                  <a:pt x="4267200" y="6527800"/>
                </a:lnTo>
                <a:lnTo>
                  <a:pt x="5181600" y="6527800"/>
                </a:lnTo>
                <a:lnTo>
                  <a:pt x="5181600" y="6045200"/>
                </a:lnTo>
                <a:lnTo>
                  <a:pt x="3035300" y="3200400"/>
                </a:lnTo>
                <a:lnTo>
                  <a:pt x="5080000" y="482600"/>
                </a:lnTo>
                <a:lnTo>
                  <a:pt x="5080000" y="0"/>
                </a:lnTo>
                <a:lnTo>
                  <a:pt x="4229100" y="0"/>
                </a:lnTo>
                <a:lnTo>
                  <a:pt x="2133600" y="2806700"/>
                </a:lnTo>
                <a:lnTo>
                  <a:pt x="1016000" y="2806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Freeform 1881"/>
          <p:cNvSpPr/>
          <p:nvPr/>
        </p:nvSpPr>
        <p:spPr>
          <a:xfrm rot="0" flipH="0" flipV="0">
            <a:off x="7163113" y="2684766"/>
            <a:ext cx="96113" cy="104444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Freeform 1882"/>
          <p:cNvSpPr/>
          <p:nvPr/>
        </p:nvSpPr>
        <p:spPr>
          <a:xfrm rot="0" flipH="0" flipV="0">
            <a:off x="7292958" y="2682328"/>
            <a:ext cx="125577" cy="109321"/>
          </a:xfrm>
          <a:custGeom>
            <a:pathLst>
              <a:path w="7848600" h="6832600">
                <a:moveTo>
                  <a:pt x="5194300" y="6832600"/>
                </a:moveTo>
                <a:cubicBezTo>
                  <a:pt x="6959600" y="6832600"/>
                  <a:pt x="7848600" y="5803900"/>
                  <a:pt x="7848600" y="4445000"/>
                </a:cubicBezTo>
                <a:lnTo>
                  <a:pt x="7848600" y="2387600"/>
                </a:lnTo>
                <a:cubicBezTo>
                  <a:pt x="7848600" y="1028700"/>
                  <a:pt x="6959600" y="0"/>
                  <a:pt x="5194300" y="0"/>
                </a:cubicBezTo>
                <a:cubicBezTo>
                  <a:pt x="3429000" y="0"/>
                  <a:pt x="2540000" y="1028700"/>
                  <a:pt x="2540000" y="2387600"/>
                </a:cubicBezTo>
                <a:lnTo>
                  <a:pt x="2540000" y="2971800"/>
                </a:lnTo>
                <a:lnTo>
                  <a:pt x="1016000" y="2971800"/>
                </a:lnTo>
                <a:lnTo>
                  <a:pt x="1016000" y="152400"/>
                </a:lnTo>
                <a:lnTo>
                  <a:pt x="0" y="152400"/>
                </a:lnTo>
                <a:lnTo>
                  <a:pt x="0" y="6680200"/>
                </a:lnTo>
                <a:lnTo>
                  <a:pt x="1016000" y="6680200"/>
                </a:lnTo>
                <a:lnTo>
                  <a:pt x="1016000" y="3860800"/>
                </a:lnTo>
                <a:lnTo>
                  <a:pt x="2540000" y="3860800"/>
                </a:lnTo>
                <a:lnTo>
                  <a:pt x="2540000" y="4445000"/>
                </a:lnTo>
                <a:cubicBezTo>
                  <a:pt x="2540000" y="5803900"/>
                  <a:pt x="3429000" y="6832600"/>
                  <a:pt x="5194300" y="6832600"/>
                </a:cubicBezTo>
                <a:close/>
                <a:moveTo>
                  <a:pt x="5194300" y="5905500"/>
                </a:moveTo>
                <a:cubicBezTo>
                  <a:pt x="4114800" y="5905500"/>
                  <a:pt x="3556000" y="5257800"/>
                  <a:pt x="3556000" y="4406900"/>
                </a:cubicBezTo>
                <a:lnTo>
                  <a:pt x="3556000" y="2425700"/>
                </a:lnTo>
                <a:cubicBezTo>
                  <a:pt x="3556000" y="1574800"/>
                  <a:pt x="4114800" y="927100"/>
                  <a:pt x="5194300" y="927100"/>
                </a:cubicBezTo>
                <a:cubicBezTo>
                  <a:pt x="6286500" y="927100"/>
                  <a:pt x="6832600" y="1587500"/>
                  <a:pt x="6832600" y="2425700"/>
                </a:cubicBezTo>
                <a:lnTo>
                  <a:pt x="6832600" y="4406900"/>
                </a:lnTo>
                <a:cubicBezTo>
                  <a:pt x="6832600" y="5245100"/>
                  <a:pt x="6286500" y="5905500"/>
                  <a:pt x="51943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Freeform 1883"/>
          <p:cNvSpPr/>
          <p:nvPr/>
        </p:nvSpPr>
        <p:spPr>
          <a:xfrm rot="0" flipH="0" flipV="0">
            <a:off x="7441497" y="2684766"/>
            <a:ext cx="84328" cy="104444"/>
          </a:xfrm>
          <a:custGeom>
            <a:pathLst>
              <a:path w="5270500" h="6527800">
                <a:moveTo>
                  <a:pt x="4254500" y="6527800"/>
                </a:moveTo>
                <a:lnTo>
                  <a:pt x="5270500" y="6527800"/>
                </a:lnTo>
                <a:lnTo>
                  <a:pt x="5270500" y="0"/>
                </a:lnTo>
                <a:lnTo>
                  <a:pt x="4254500" y="0"/>
                </a:lnTo>
                <a:lnTo>
                  <a:pt x="4254500" y="3098800"/>
                </a:lnTo>
                <a:cubicBezTo>
                  <a:pt x="3835400" y="3213100"/>
                  <a:pt x="3327400" y="3302000"/>
                  <a:pt x="2717800" y="3302000"/>
                </a:cubicBezTo>
                <a:cubicBezTo>
                  <a:pt x="1714500" y="3302000"/>
                  <a:pt x="1016000" y="2946400"/>
                  <a:pt x="1016000" y="2044700"/>
                </a:cubicBezTo>
                <a:lnTo>
                  <a:pt x="1016000" y="0"/>
                </a:lnTo>
                <a:lnTo>
                  <a:pt x="0" y="0"/>
                </a:lnTo>
                <a:lnTo>
                  <a:pt x="0" y="2146300"/>
                </a:lnTo>
                <a:cubicBezTo>
                  <a:pt x="0" y="3606800"/>
                  <a:pt x="1028700" y="4229100"/>
                  <a:pt x="2565400" y="4229100"/>
                </a:cubicBezTo>
                <a:cubicBezTo>
                  <a:pt x="3162300" y="4229100"/>
                  <a:pt x="3784600" y="4140200"/>
                  <a:pt x="4254500" y="40132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Freeform 1884"/>
          <p:cNvSpPr/>
          <p:nvPr/>
        </p:nvSpPr>
        <p:spPr>
          <a:xfrm rot="0" flipH="0" flipV="0">
            <a:off x="7554883" y="2682328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Freeform 1885"/>
          <p:cNvSpPr/>
          <p:nvPr/>
        </p:nvSpPr>
        <p:spPr>
          <a:xfrm rot="0" flipH="0" flipV="0">
            <a:off x="7669487" y="2684766"/>
            <a:ext cx="85140" cy="104444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Freeform 1886"/>
          <p:cNvSpPr/>
          <p:nvPr/>
        </p:nvSpPr>
        <p:spPr>
          <a:xfrm rot="0" flipH="0" flipV="0">
            <a:off x="7777793" y="268232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Freeform 1887"/>
          <p:cNvSpPr/>
          <p:nvPr/>
        </p:nvSpPr>
        <p:spPr>
          <a:xfrm rot="0" flipH="0" flipV="0">
            <a:off x="7893617" y="2684766"/>
            <a:ext cx="105257" cy="104444"/>
          </a:xfrm>
          <a:custGeom>
            <a:pathLst>
              <a:path w="657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1574800"/>
                </a:lnTo>
                <a:lnTo>
                  <a:pt x="3048000" y="4406900"/>
                </a:lnTo>
                <a:lnTo>
                  <a:pt x="3543300" y="4406900"/>
                </a:lnTo>
                <a:lnTo>
                  <a:pt x="5562600" y="1574800"/>
                </a:lnTo>
                <a:lnTo>
                  <a:pt x="5562600" y="6527800"/>
                </a:lnTo>
                <a:lnTo>
                  <a:pt x="6578600" y="6527800"/>
                </a:lnTo>
                <a:lnTo>
                  <a:pt x="6578600" y="0"/>
                </a:lnTo>
                <a:lnTo>
                  <a:pt x="5562600" y="0"/>
                </a:lnTo>
                <a:lnTo>
                  <a:pt x="3314700" y="3200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Freeform 1888"/>
          <p:cNvSpPr/>
          <p:nvPr/>
        </p:nvSpPr>
        <p:spPr>
          <a:xfrm rot="0" flipH="0" flipV="0">
            <a:off x="8020414" y="2684766"/>
            <a:ext cx="93268" cy="136956"/>
          </a:xfrm>
          <a:custGeom>
            <a:pathLst>
              <a:path w="5829300" h="8559800">
                <a:moveTo>
                  <a:pt x="1727200" y="8559800"/>
                </a:moveTo>
                <a:lnTo>
                  <a:pt x="2578100" y="8559800"/>
                </a:lnTo>
                <a:lnTo>
                  <a:pt x="5829300" y="482600"/>
                </a:lnTo>
                <a:lnTo>
                  <a:pt x="5829300" y="0"/>
                </a:lnTo>
                <a:lnTo>
                  <a:pt x="4902200" y="0"/>
                </a:lnTo>
                <a:lnTo>
                  <a:pt x="2946400" y="5156200"/>
                </a:lnTo>
                <a:lnTo>
                  <a:pt x="952500" y="0"/>
                </a:lnTo>
                <a:lnTo>
                  <a:pt x="0" y="0"/>
                </a:lnTo>
                <a:lnTo>
                  <a:pt x="0" y="482600"/>
                </a:lnTo>
                <a:lnTo>
                  <a:pt x="2451100" y="6527800"/>
                </a:lnTo>
                <a:lnTo>
                  <a:pt x="1727200" y="81788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Freeform 1889"/>
          <p:cNvSpPr/>
          <p:nvPr/>
        </p:nvSpPr>
        <p:spPr>
          <a:xfrm rot="0" flipH="0" flipV="0">
            <a:off x="8185818" y="2684766"/>
            <a:ext cx="84937" cy="104444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Freeform 1890"/>
          <p:cNvSpPr/>
          <p:nvPr/>
        </p:nvSpPr>
        <p:spPr>
          <a:xfrm rot="0" flipH="0" flipV="0">
            <a:off x="8304488" y="2682328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Freeform 1891"/>
          <p:cNvSpPr/>
          <p:nvPr/>
        </p:nvSpPr>
        <p:spPr>
          <a:xfrm rot="0" flipH="0" flipV="0">
            <a:off x="8417264" y="2682328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Freeform 1892"/>
          <p:cNvSpPr/>
          <p:nvPr/>
        </p:nvSpPr>
        <p:spPr>
          <a:xfrm rot="0" flipH="0" flipV="0">
            <a:off x="8522725" y="2684766"/>
            <a:ext cx="113588" cy="130657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Freeform 1893"/>
          <p:cNvSpPr/>
          <p:nvPr/>
        </p:nvSpPr>
        <p:spPr>
          <a:xfrm rot="0" flipH="0" flipV="0">
            <a:off x="8648708" y="2684766"/>
            <a:ext cx="93268" cy="136956"/>
          </a:xfrm>
          <a:custGeom>
            <a:pathLst>
              <a:path w="5829300" h="8559800">
                <a:moveTo>
                  <a:pt x="1727200" y="8559800"/>
                </a:moveTo>
                <a:lnTo>
                  <a:pt x="2578100" y="8559800"/>
                </a:lnTo>
                <a:lnTo>
                  <a:pt x="5829300" y="482600"/>
                </a:lnTo>
                <a:lnTo>
                  <a:pt x="5829300" y="0"/>
                </a:lnTo>
                <a:lnTo>
                  <a:pt x="4902200" y="0"/>
                </a:lnTo>
                <a:lnTo>
                  <a:pt x="2946400" y="5156200"/>
                </a:lnTo>
                <a:lnTo>
                  <a:pt x="952500" y="0"/>
                </a:lnTo>
                <a:lnTo>
                  <a:pt x="0" y="0"/>
                </a:lnTo>
                <a:lnTo>
                  <a:pt x="0" y="482600"/>
                </a:lnTo>
                <a:lnTo>
                  <a:pt x="2451100" y="6527800"/>
                </a:lnTo>
                <a:lnTo>
                  <a:pt x="1727200" y="81788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Freeform 1894"/>
          <p:cNvSpPr/>
          <p:nvPr/>
        </p:nvSpPr>
        <p:spPr>
          <a:xfrm rot="0" flipH="0" flipV="0">
            <a:off x="8763516" y="2684766"/>
            <a:ext cx="82905" cy="104444"/>
          </a:xfrm>
          <a:custGeom>
            <a:pathLst>
              <a:path w="5181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695700"/>
                </a:lnTo>
                <a:lnTo>
                  <a:pt x="2133600" y="3695700"/>
                </a:lnTo>
                <a:lnTo>
                  <a:pt x="4267200" y="6527800"/>
                </a:lnTo>
                <a:lnTo>
                  <a:pt x="5181600" y="6527800"/>
                </a:lnTo>
                <a:lnTo>
                  <a:pt x="5181600" y="6045200"/>
                </a:lnTo>
                <a:lnTo>
                  <a:pt x="3035300" y="3200400"/>
                </a:lnTo>
                <a:lnTo>
                  <a:pt x="5080000" y="482600"/>
                </a:lnTo>
                <a:lnTo>
                  <a:pt x="5080000" y="0"/>
                </a:lnTo>
                <a:lnTo>
                  <a:pt x="4229100" y="0"/>
                </a:lnTo>
                <a:lnTo>
                  <a:pt x="2133600" y="2806700"/>
                </a:lnTo>
                <a:lnTo>
                  <a:pt x="1016000" y="2806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Freeform 1895"/>
          <p:cNvSpPr/>
          <p:nvPr/>
        </p:nvSpPr>
        <p:spPr>
          <a:xfrm rot="0" flipH="0" flipV="0">
            <a:off x="8859630" y="2684766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Freeform 1896"/>
          <p:cNvSpPr/>
          <p:nvPr/>
        </p:nvSpPr>
        <p:spPr>
          <a:xfrm rot="0" flipH="0" flipV="0">
            <a:off x="8956556" y="2684766"/>
            <a:ext cx="93268" cy="136956"/>
          </a:xfrm>
          <a:custGeom>
            <a:pathLst>
              <a:path w="5829300" h="8559800">
                <a:moveTo>
                  <a:pt x="1727200" y="8559800"/>
                </a:moveTo>
                <a:lnTo>
                  <a:pt x="2578100" y="8559800"/>
                </a:lnTo>
                <a:lnTo>
                  <a:pt x="5829300" y="482600"/>
                </a:lnTo>
                <a:lnTo>
                  <a:pt x="5829300" y="0"/>
                </a:lnTo>
                <a:lnTo>
                  <a:pt x="4902200" y="0"/>
                </a:lnTo>
                <a:lnTo>
                  <a:pt x="2946400" y="5156200"/>
                </a:lnTo>
                <a:lnTo>
                  <a:pt x="952500" y="0"/>
                </a:lnTo>
                <a:lnTo>
                  <a:pt x="0" y="0"/>
                </a:lnTo>
                <a:lnTo>
                  <a:pt x="0" y="482600"/>
                </a:lnTo>
                <a:lnTo>
                  <a:pt x="2451100" y="6527800"/>
                </a:lnTo>
                <a:lnTo>
                  <a:pt x="1727200" y="81788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Freeform 1897"/>
          <p:cNvSpPr/>
          <p:nvPr/>
        </p:nvSpPr>
        <p:spPr>
          <a:xfrm rot="0" flipH="0" flipV="0">
            <a:off x="9056531" y="2762389"/>
            <a:ext cx="19100" cy="26822"/>
          </a:xfrm>
          <a:custGeom>
            <a:pathLst>
              <a:path w="1193800" h="1676400">
                <a:moveTo>
                  <a:pt x="0" y="1676400"/>
                </a:moveTo>
                <a:lnTo>
                  <a:pt x="1193800" y="1676400"/>
                </a:lnTo>
                <a:lnTo>
                  <a:pt x="1193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Rectangle 1898"/>
          <p:cNvSpPr/>
          <p:nvPr/>
        </p:nvSpPr>
        <p:spPr>
          <a:xfrm rot="0" flipH="0" flipV="0">
            <a:off x="887891" y="3525486"/>
            <a:ext cx="4048739" cy="537179"/>
          </a:xfrm>
          <a:prstGeom prst="rect">
            <a:avLst/>
          </a:prstGeom>
        </p:spPr>
      </p:sp>
      <p:sp>
        <p:nvSpPr>
          <p:cNvPr id="1899" name="Freeform 1899"/>
          <p:cNvSpPr/>
          <p:nvPr/>
        </p:nvSpPr>
        <p:spPr>
          <a:xfrm rot="0" flipH="0" flipV="0">
            <a:off x="1224187" y="3625582"/>
            <a:ext cx="103428" cy="142240"/>
          </a:xfrm>
          <a:custGeom>
            <a:pathLst>
              <a:path w="64643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977900"/>
                </a:lnTo>
                <a:lnTo>
                  <a:pt x="5359400" y="977900"/>
                </a:lnTo>
                <a:lnTo>
                  <a:pt x="5359400" y="8890000"/>
                </a:lnTo>
                <a:lnTo>
                  <a:pt x="6464300" y="8890000"/>
                </a:lnTo>
                <a:lnTo>
                  <a:pt x="6464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Freeform 1900"/>
          <p:cNvSpPr/>
          <p:nvPr/>
        </p:nvSpPr>
        <p:spPr>
          <a:xfrm rot="0" flipH="0" flipV="0">
            <a:off x="1363379" y="3660939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Freeform 1901"/>
          <p:cNvSpPr/>
          <p:nvPr/>
        </p:nvSpPr>
        <p:spPr>
          <a:xfrm rot="0" flipH="0" flipV="0">
            <a:off x="1476155" y="3660939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Freeform 1902"/>
          <p:cNvSpPr/>
          <p:nvPr/>
        </p:nvSpPr>
        <p:spPr>
          <a:xfrm rot="0" flipH="0" flipV="0">
            <a:off x="1591979" y="3663378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Freeform 1903"/>
          <p:cNvSpPr/>
          <p:nvPr/>
        </p:nvSpPr>
        <p:spPr>
          <a:xfrm rot="0" flipH="0" flipV="0">
            <a:off x="1708209" y="3660939"/>
            <a:ext cx="85344" cy="109321"/>
          </a:xfrm>
          <a:custGeom>
            <a:pathLst>
              <a:path w="5334000" h="6832600">
                <a:moveTo>
                  <a:pt x="2768600" y="6832600"/>
                </a:moveTo>
                <a:cubicBezTo>
                  <a:pt x="4406900" y="6832600"/>
                  <a:pt x="5334000" y="6096000"/>
                  <a:pt x="5334000" y="4826000"/>
                </a:cubicBezTo>
                <a:cubicBezTo>
                  <a:pt x="5334000" y="4038600"/>
                  <a:pt x="4864100" y="3517900"/>
                  <a:pt x="4178300" y="3314700"/>
                </a:cubicBezTo>
                <a:cubicBezTo>
                  <a:pt x="4749800" y="3086100"/>
                  <a:pt x="5168900" y="2590800"/>
                  <a:pt x="5168900" y="1879600"/>
                </a:cubicBezTo>
                <a:cubicBezTo>
                  <a:pt x="5168900" y="749300"/>
                  <a:pt x="4254500" y="0"/>
                  <a:pt x="2717800" y="0"/>
                </a:cubicBezTo>
                <a:cubicBezTo>
                  <a:pt x="1079500" y="0"/>
                  <a:pt x="114300" y="889000"/>
                  <a:pt x="114300" y="2374900"/>
                </a:cubicBezTo>
                <a:lnTo>
                  <a:pt x="1104900" y="2374900"/>
                </a:lnTo>
                <a:cubicBezTo>
                  <a:pt x="1104900" y="1511300"/>
                  <a:pt x="1612900" y="927100"/>
                  <a:pt x="2654300" y="927100"/>
                </a:cubicBezTo>
                <a:cubicBezTo>
                  <a:pt x="3594100" y="927100"/>
                  <a:pt x="4089400" y="1320800"/>
                  <a:pt x="4089400" y="1943100"/>
                </a:cubicBezTo>
                <a:cubicBezTo>
                  <a:pt x="4089400" y="2514600"/>
                  <a:pt x="3695700" y="2908300"/>
                  <a:pt x="3022600" y="2908300"/>
                </a:cubicBezTo>
                <a:lnTo>
                  <a:pt x="2082800" y="2908300"/>
                </a:lnTo>
                <a:lnTo>
                  <a:pt x="2082800" y="3797300"/>
                </a:lnTo>
                <a:lnTo>
                  <a:pt x="3022600" y="3797300"/>
                </a:lnTo>
                <a:cubicBezTo>
                  <a:pt x="3810000" y="3797300"/>
                  <a:pt x="4254500" y="4203700"/>
                  <a:pt x="4254500" y="4787900"/>
                </a:cubicBezTo>
                <a:cubicBezTo>
                  <a:pt x="4254500" y="5473700"/>
                  <a:pt x="3721100" y="5905500"/>
                  <a:pt x="2743200" y="5905500"/>
                </a:cubicBezTo>
                <a:cubicBezTo>
                  <a:pt x="1587500" y="5905500"/>
                  <a:pt x="990600" y="5334000"/>
                  <a:pt x="990600" y="4432300"/>
                </a:cubicBezTo>
                <a:lnTo>
                  <a:pt x="0" y="4432300"/>
                </a:lnTo>
                <a:cubicBezTo>
                  <a:pt x="0" y="5905500"/>
                  <a:pt x="1041400" y="6832600"/>
                  <a:pt x="27686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Freeform 1904"/>
          <p:cNvSpPr/>
          <p:nvPr/>
        </p:nvSpPr>
        <p:spPr>
          <a:xfrm rot="0" flipH="0" flipV="0">
            <a:off x="1822001" y="3663378"/>
            <a:ext cx="85140" cy="104444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Freeform 1905"/>
          <p:cNvSpPr/>
          <p:nvPr/>
        </p:nvSpPr>
        <p:spPr>
          <a:xfrm rot="0" flipH="0" flipV="0">
            <a:off x="1930307" y="3660939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Freeform 1906"/>
          <p:cNvSpPr/>
          <p:nvPr/>
        </p:nvSpPr>
        <p:spPr>
          <a:xfrm rot="0" flipH="0" flipV="0">
            <a:off x="2035768" y="3663378"/>
            <a:ext cx="113588" cy="130657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Freeform 1907"/>
          <p:cNvSpPr/>
          <p:nvPr/>
        </p:nvSpPr>
        <p:spPr>
          <a:xfrm rot="0" flipH="0" flipV="0">
            <a:off x="2169270" y="3660939"/>
            <a:ext cx="84734" cy="10932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Freeform 1908"/>
          <p:cNvSpPr/>
          <p:nvPr/>
        </p:nvSpPr>
        <p:spPr>
          <a:xfrm rot="0" flipH="0" flipV="0">
            <a:off x="2270057" y="3663378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Freeform 1909"/>
          <p:cNvSpPr/>
          <p:nvPr/>
        </p:nvSpPr>
        <p:spPr>
          <a:xfrm rot="0" flipH="0" flipV="0">
            <a:off x="2379176" y="3663378"/>
            <a:ext cx="85140" cy="104444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Freeform 1910"/>
          <p:cNvSpPr/>
          <p:nvPr/>
        </p:nvSpPr>
        <p:spPr>
          <a:xfrm rot="0" flipH="0" flipV="0">
            <a:off x="2487481" y="3660939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Freeform 1911"/>
          <p:cNvSpPr/>
          <p:nvPr/>
        </p:nvSpPr>
        <p:spPr>
          <a:xfrm rot="0" flipH="0" flipV="0">
            <a:off x="2602086" y="3663378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Freeform 1912"/>
          <p:cNvSpPr/>
          <p:nvPr/>
        </p:nvSpPr>
        <p:spPr>
          <a:xfrm rot="0" flipH="0" flipV="0">
            <a:off x="2721771" y="3663378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Freeform 1913"/>
          <p:cNvSpPr/>
          <p:nvPr/>
        </p:nvSpPr>
        <p:spPr>
          <a:xfrm rot="0" flipH="0" flipV="0">
            <a:off x="2834343" y="3660939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Freeform 1914"/>
          <p:cNvSpPr/>
          <p:nvPr/>
        </p:nvSpPr>
        <p:spPr>
          <a:xfrm rot="0" flipH="0" flipV="0">
            <a:off x="2946510" y="3663378"/>
            <a:ext cx="82499" cy="104444"/>
          </a:xfrm>
          <a:custGeom>
            <a:pathLst>
              <a:path w="5156200" h="6527800">
                <a:moveTo>
                  <a:pt x="0" y="6527800"/>
                </a:moveTo>
                <a:lnTo>
                  <a:pt x="952500" y="6527800"/>
                </a:lnTo>
                <a:lnTo>
                  <a:pt x="2603500" y="4013200"/>
                </a:lnTo>
                <a:lnTo>
                  <a:pt x="4140200" y="4013200"/>
                </a:lnTo>
                <a:lnTo>
                  <a:pt x="4140200" y="6527800"/>
                </a:lnTo>
                <a:lnTo>
                  <a:pt x="5156200" y="6527800"/>
                </a:lnTo>
                <a:lnTo>
                  <a:pt x="5156200" y="0"/>
                </a:lnTo>
                <a:lnTo>
                  <a:pt x="1943100" y="0"/>
                </a:lnTo>
                <a:cubicBezTo>
                  <a:pt x="838200" y="0"/>
                  <a:pt x="50800" y="711200"/>
                  <a:pt x="50800" y="1993900"/>
                </a:cubicBezTo>
                <a:cubicBezTo>
                  <a:pt x="50800" y="3098800"/>
                  <a:pt x="622300" y="3759200"/>
                  <a:pt x="1460500" y="3924300"/>
                </a:cubicBezTo>
                <a:lnTo>
                  <a:pt x="0" y="6045200"/>
                </a:lnTo>
                <a:close/>
                <a:moveTo>
                  <a:pt x="2222500" y="3124200"/>
                </a:moveTo>
                <a:cubicBezTo>
                  <a:pt x="1473200" y="3124200"/>
                  <a:pt x="1079500" y="2717800"/>
                  <a:pt x="1079500" y="2006600"/>
                </a:cubicBezTo>
                <a:cubicBezTo>
                  <a:pt x="1079500" y="1358900"/>
                  <a:pt x="1460500" y="889000"/>
                  <a:pt x="2222500" y="889000"/>
                </a:cubicBezTo>
                <a:lnTo>
                  <a:pt x="4140200" y="889000"/>
                </a:lnTo>
                <a:lnTo>
                  <a:pt x="4140200" y="31242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Freeform 1915"/>
          <p:cNvSpPr/>
          <p:nvPr/>
        </p:nvSpPr>
        <p:spPr>
          <a:xfrm rot="0" flipH="0" flipV="0">
            <a:off x="3108664" y="3660939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Freeform 1916"/>
          <p:cNvSpPr/>
          <p:nvPr/>
        </p:nvSpPr>
        <p:spPr>
          <a:xfrm rot="0" flipH="0" flipV="0">
            <a:off x="3221440" y="3624566"/>
            <a:ext cx="86766" cy="145694"/>
          </a:xfrm>
          <a:custGeom>
            <a:pathLst>
              <a:path w="5422900" h="9105900">
                <a:moveTo>
                  <a:pt x="2717800" y="9105900"/>
                </a:moveTo>
                <a:cubicBezTo>
                  <a:pt x="4419600" y="9105900"/>
                  <a:pt x="5422900" y="8128000"/>
                  <a:pt x="5422900" y="6680200"/>
                </a:cubicBezTo>
                <a:lnTo>
                  <a:pt x="5422900" y="5524500"/>
                </a:lnTo>
                <a:cubicBezTo>
                  <a:pt x="5422900" y="3962400"/>
                  <a:pt x="4470400" y="3124200"/>
                  <a:pt x="3086100" y="3124200"/>
                </a:cubicBezTo>
                <a:cubicBezTo>
                  <a:pt x="2095500" y="3124200"/>
                  <a:pt x="1346200" y="3683000"/>
                  <a:pt x="939800" y="4216400"/>
                </a:cubicBezTo>
                <a:lnTo>
                  <a:pt x="939800" y="4038600"/>
                </a:lnTo>
                <a:cubicBezTo>
                  <a:pt x="939800" y="2857500"/>
                  <a:pt x="1371600" y="2311400"/>
                  <a:pt x="2387600" y="2019300"/>
                </a:cubicBezTo>
                <a:lnTo>
                  <a:pt x="3657600" y="1663700"/>
                </a:lnTo>
                <a:cubicBezTo>
                  <a:pt x="4686300" y="1371600"/>
                  <a:pt x="5143500" y="1079500"/>
                  <a:pt x="5143500" y="76200"/>
                </a:cubicBezTo>
                <a:lnTo>
                  <a:pt x="5143500" y="0"/>
                </a:lnTo>
                <a:lnTo>
                  <a:pt x="4127500" y="0"/>
                </a:lnTo>
                <a:lnTo>
                  <a:pt x="4127500" y="76200"/>
                </a:lnTo>
                <a:cubicBezTo>
                  <a:pt x="4127500" y="292100"/>
                  <a:pt x="4038600" y="571500"/>
                  <a:pt x="3479800" y="736600"/>
                </a:cubicBezTo>
                <a:lnTo>
                  <a:pt x="1955800" y="1181100"/>
                </a:lnTo>
                <a:cubicBezTo>
                  <a:pt x="520700" y="1612900"/>
                  <a:pt x="0" y="2628900"/>
                  <a:pt x="0" y="4330700"/>
                </a:cubicBezTo>
                <a:lnTo>
                  <a:pt x="0" y="6705600"/>
                </a:lnTo>
                <a:cubicBezTo>
                  <a:pt x="0" y="8166100"/>
                  <a:pt x="1016000" y="9105900"/>
                  <a:pt x="2717800" y="9105900"/>
                </a:cubicBezTo>
                <a:close/>
                <a:moveTo>
                  <a:pt x="2717800" y="8178800"/>
                </a:moveTo>
                <a:cubicBezTo>
                  <a:pt x="1600200" y="8178800"/>
                  <a:pt x="1016000" y="7505700"/>
                  <a:pt x="1016000" y="6642100"/>
                </a:cubicBezTo>
                <a:lnTo>
                  <a:pt x="1016000" y="5041900"/>
                </a:lnTo>
                <a:cubicBezTo>
                  <a:pt x="1460500" y="4546600"/>
                  <a:pt x="2082800" y="4051300"/>
                  <a:pt x="2857500" y="4051300"/>
                </a:cubicBezTo>
                <a:cubicBezTo>
                  <a:pt x="3810000" y="4051300"/>
                  <a:pt x="4406900" y="4673600"/>
                  <a:pt x="4406900" y="5600700"/>
                </a:cubicBezTo>
                <a:lnTo>
                  <a:pt x="4406900" y="6642100"/>
                </a:lnTo>
                <a:cubicBezTo>
                  <a:pt x="4406900" y="7493000"/>
                  <a:pt x="3860800" y="8178800"/>
                  <a:pt x="2717800" y="8178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Freeform 1917"/>
          <p:cNvSpPr/>
          <p:nvPr/>
        </p:nvSpPr>
        <p:spPr>
          <a:xfrm rot="0" flipH="0" flipV="0">
            <a:off x="3332590" y="3660939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8" name="Freeform 1918"/>
          <p:cNvSpPr/>
          <p:nvPr/>
        </p:nvSpPr>
        <p:spPr>
          <a:xfrm rot="0" flipH="0" flipV="0">
            <a:off x="3443741" y="3660939"/>
            <a:ext cx="84734" cy="10932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Freeform 1919"/>
          <p:cNvSpPr/>
          <p:nvPr/>
        </p:nvSpPr>
        <p:spPr>
          <a:xfrm rot="0" flipH="0" flipV="0">
            <a:off x="3556720" y="3663378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0" name="Freeform 1920"/>
          <p:cNvSpPr/>
          <p:nvPr/>
        </p:nvSpPr>
        <p:spPr>
          <a:xfrm rot="0" flipH="0" flipV="0">
            <a:off x="3671731" y="3660939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Freeform 1921"/>
          <p:cNvSpPr/>
          <p:nvPr/>
        </p:nvSpPr>
        <p:spPr>
          <a:xfrm rot="0" flipH="0" flipV="0">
            <a:off x="3787555" y="3663378"/>
            <a:ext cx="85140" cy="104444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Freeform 1922"/>
          <p:cNvSpPr/>
          <p:nvPr/>
        </p:nvSpPr>
        <p:spPr>
          <a:xfrm rot="0" flipH="0" flipV="0">
            <a:off x="3893422" y="3660939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Freeform 1923"/>
          <p:cNvSpPr/>
          <p:nvPr/>
        </p:nvSpPr>
        <p:spPr>
          <a:xfrm rot="0" flipH="0" flipV="0">
            <a:off x="4011684" y="3663378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Freeform 1924"/>
          <p:cNvSpPr/>
          <p:nvPr/>
        </p:nvSpPr>
        <p:spPr>
          <a:xfrm rot="0" flipH="0" flipV="0">
            <a:off x="4131369" y="3663378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Freeform 1925"/>
          <p:cNvSpPr/>
          <p:nvPr/>
        </p:nvSpPr>
        <p:spPr>
          <a:xfrm rot="0" flipH="0" flipV="0">
            <a:off x="4246380" y="3660939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Freeform 1926"/>
          <p:cNvSpPr/>
          <p:nvPr/>
        </p:nvSpPr>
        <p:spPr>
          <a:xfrm rot="0" flipH="0" flipV="0">
            <a:off x="4357531" y="3660939"/>
            <a:ext cx="84734" cy="10932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7" name="Freeform 1927"/>
          <p:cNvSpPr/>
          <p:nvPr/>
        </p:nvSpPr>
        <p:spPr>
          <a:xfrm rot="0" flipH="0" flipV="0">
            <a:off x="4458318" y="3663378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8" name="Freeform 1928"/>
          <p:cNvSpPr/>
          <p:nvPr/>
        </p:nvSpPr>
        <p:spPr>
          <a:xfrm rot="0" flipH="0" flipV="0">
            <a:off x="4567436" y="3663378"/>
            <a:ext cx="83718" cy="104444"/>
          </a:xfrm>
          <a:custGeom>
            <a:pathLst>
              <a:path w="5232400" h="6527800">
                <a:moveTo>
                  <a:pt x="0" y="6527800"/>
                </a:moveTo>
                <a:lnTo>
                  <a:pt x="3162300" y="6527800"/>
                </a:lnTo>
                <a:cubicBezTo>
                  <a:pt x="4457700" y="6527800"/>
                  <a:pt x="5232400" y="5715000"/>
                  <a:pt x="5232400" y="4394200"/>
                </a:cubicBezTo>
                <a:cubicBezTo>
                  <a:pt x="5232400" y="3073400"/>
                  <a:pt x="4457700" y="2247900"/>
                  <a:pt x="3162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3035300" y="3136900"/>
                </a:lnTo>
                <a:cubicBezTo>
                  <a:pt x="3721100" y="3136900"/>
                  <a:pt x="4216400" y="3594100"/>
                  <a:pt x="4216400" y="4394200"/>
                </a:cubicBezTo>
                <a:cubicBezTo>
                  <a:pt x="4216400" y="5181600"/>
                  <a:pt x="3721100" y="5638800"/>
                  <a:pt x="3022600" y="5638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9" name="Freeform 1929"/>
          <p:cNvSpPr/>
          <p:nvPr/>
        </p:nvSpPr>
        <p:spPr>
          <a:xfrm rot="0" flipH="0" flipV="0">
            <a:off x="4725323" y="3663378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0" name="Freeform 1930"/>
          <p:cNvSpPr/>
          <p:nvPr/>
        </p:nvSpPr>
        <p:spPr>
          <a:xfrm rot="0" flipH="0" flipV="0">
            <a:off x="901708" y="3868407"/>
            <a:ext cx="132689" cy="175768"/>
          </a:xfrm>
          <a:custGeom>
            <a:pathLst>
              <a:path w="8293100" h="10985500">
                <a:moveTo>
                  <a:pt x="3632200" y="10985500"/>
                </a:moveTo>
                <a:lnTo>
                  <a:pt x="4648200" y="10985500"/>
                </a:lnTo>
                <a:lnTo>
                  <a:pt x="4648200" y="8318500"/>
                </a:lnTo>
                <a:cubicBezTo>
                  <a:pt x="5003800" y="8699500"/>
                  <a:pt x="5562600" y="9105900"/>
                  <a:pt x="6388100" y="9105900"/>
                </a:cubicBezTo>
                <a:cubicBezTo>
                  <a:pt x="7505700" y="9105900"/>
                  <a:pt x="8293100" y="8318500"/>
                  <a:pt x="8293100" y="6997700"/>
                </a:cubicBezTo>
                <a:lnTo>
                  <a:pt x="8293100" y="4381500"/>
                </a:lnTo>
                <a:cubicBezTo>
                  <a:pt x="8293100" y="3060700"/>
                  <a:pt x="7505700" y="2273300"/>
                  <a:pt x="6388100" y="2273300"/>
                </a:cubicBezTo>
                <a:cubicBezTo>
                  <a:pt x="5562600" y="2273300"/>
                  <a:pt x="5003800" y="2679700"/>
                  <a:pt x="4648200" y="3060700"/>
                </a:cubicBezTo>
                <a:lnTo>
                  <a:pt x="4648200" y="0"/>
                </a:lnTo>
                <a:lnTo>
                  <a:pt x="3632200" y="0"/>
                </a:lnTo>
                <a:lnTo>
                  <a:pt x="3632200" y="3060700"/>
                </a:lnTo>
                <a:cubicBezTo>
                  <a:pt x="3289300" y="2679700"/>
                  <a:pt x="2717800" y="2273300"/>
                  <a:pt x="1905000" y="2273300"/>
                </a:cubicBezTo>
                <a:cubicBezTo>
                  <a:pt x="787400" y="2273300"/>
                  <a:pt x="0" y="3060700"/>
                  <a:pt x="0" y="4381500"/>
                </a:cubicBezTo>
                <a:lnTo>
                  <a:pt x="0" y="6997700"/>
                </a:lnTo>
                <a:cubicBezTo>
                  <a:pt x="0" y="8318500"/>
                  <a:pt x="787400" y="9105900"/>
                  <a:pt x="1905000" y="9105900"/>
                </a:cubicBezTo>
                <a:cubicBezTo>
                  <a:pt x="2717800" y="9105900"/>
                  <a:pt x="3289300" y="8699500"/>
                  <a:pt x="3632200" y="8318500"/>
                </a:cubicBezTo>
                <a:close/>
                <a:moveTo>
                  <a:pt x="2235200" y="8178800"/>
                </a:moveTo>
                <a:cubicBezTo>
                  <a:pt x="1485900" y="8178800"/>
                  <a:pt x="1016000" y="7632700"/>
                  <a:pt x="1016000" y="6858000"/>
                </a:cubicBezTo>
                <a:lnTo>
                  <a:pt x="1016000" y="4521200"/>
                </a:lnTo>
                <a:cubicBezTo>
                  <a:pt x="1016000" y="3746500"/>
                  <a:pt x="1485900" y="3200400"/>
                  <a:pt x="2235200" y="3200400"/>
                </a:cubicBezTo>
                <a:cubicBezTo>
                  <a:pt x="2857500" y="3200400"/>
                  <a:pt x="3302000" y="3568700"/>
                  <a:pt x="3632200" y="3911600"/>
                </a:cubicBezTo>
                <a:lnTo>
                  <a:pt x="3632200" y="7467600"/>
                </a:lnTo>
                <a:cubicBezTo>
                  <a:pt x="3302000" y="7810500"/>
                  <a:pt x="2857500" y="8178800"/>
                  <a:pt x="2235200" y="8178800"/>
                </a:cubicBezTo>
                <a:close/>
                <a:moveTo>
                  <a:pt x="6057900" y="8178800"/>
                </a:moveTo>
                <a:cubicBezTo>
                  <a:pt x="5435600" y="8178800"/>
                  <a:pt x="4991100" y="7810500"/>
                  <a:pt x="4648200" y="7467600"/>
                </a:cubicBezTo>
                <a:lnTo>
                  <a:pt x="4648200" y="3911600"/>
                </a:lnTo>
                <a:cubicBezTo>
                  <a:pt x="4991100" y="3568700"/>
                  <a:pt x="5435600" y="3200400"/>
                  <a:pt x="6057900" y="3200400"/>
                </a:cubicBezTo>
                <a:cubicBezTo>
                  <a:pt x="6807200" y="3200400"/>
                  <a:pt x="7277100" y="3746500"/>
                  <a:pt x="7277100" y="4521200"/>
                </a:cubicBezTo>
                <a:lnTo>
                  <a:pt x="7277100" y="6858000"/>
                </a:lnTo>
                <a:cubicBezTo>
                  <a:pt x="7277100" y="7632700"/>
                  <a:pt x="6807200" y="8178800"/>
                  <a:pt x="6057900" y="8178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1" name="Freeform 1931"/>
          <p:cNvSpPr/>
          <p:nvPr/>
        </p:nvSpPr>
        <p:spPr>
          <a:xfrm rot="0" flipH="0" flipV="0">
            <a:off x="1065081" y="3907218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2" name="Freeform 1932"/>
          <p:cNvSpPr/>
          <p:nvPr/>
        </p:nvSpPr>
        <p:spPr>
          <a:xfrm rot="0" flipH="0" flipV="0">
            <a:off x="1186798" y="3907218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3" name="Freeform 1933"/>
          <p:cNvSpPr/>
          <p:nvPr/>
        </p:nvSpPr>
        <p:spPr>
          <a:xfrm rot="0" flipH="0" flipV="0">
            <a:off x="1299371" y="3904779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Freeform 1934"/>
          <p:cNvSpPr/>
          <p:nvPr/>
        </p:nvSpPr>
        <p:spPr>
          <a:xfrm rot="0" flipH="0" flipV="0">
            <a:off x="1417633" y="3907218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5" name="Freeform 1935"/>
          <p:cNvSpPr/>
          <p:nvPr/>
        </p:nvSpPr>
        <p:spPr>
          <a:xfrm rot="0" flipH="0" flipV="0">
            <a:off x="1532644" y="3904779"/>
            <a:ext cx="84734" cy="10932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Freeform 1936"/>
          <p:cNvSpPr/>
          <p:nvPr/>
        </p:nvSpPr>
        <p:spPr>
          <a:xfrm rot="0" flipH="0" flipV="0">
            <a:off x="1640950" y="3904779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7" name="Freeform 1937"/>
          <p:cNvSpPr/>
          <p:nvPr/>
        </p:nvSpPr>
        <p:spPr>
          <a:xfrm rot="0" flipH="0" flipV="0">
            <a:off x="1756774" y="3907218"/>
            <a:ext cx="85140" cy="104444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Freeform 1938"/>
          <p:cNvSpPr/>
          <p:nvPr/>
        </p:nvSpPr>
        <p:spPr>
          <a:xfrm rot="0" flipH="0" flipV="0">
            <a:off x="1865080" y="3904779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9" name="Freeform 1939"/>
          <p:cNvSpPr/>
          <p:nvPr/>
        </p:nvSpPr>
        <p:spPr>
          <a:xfrm rot="0" flipH="0" flipV="0">
            <a:off x="1976840" y="3940543"/>
            <a:ext cx="63601" cy="15036"/>
          </a:xfrm>
          <a:custGeom>
            <a:pathLst>
              <a:path w="3975100" h="939800">
                <a:moveTo>
                  <a:pt x="0" y="939800"/>
                </a:moveTo>
                <a:lnTo>
                  <a:pt x="3975100" y="939800"/>
                </a:lnTo>
                <a:lnTo>
                  <a:pt x="3975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Freeform 1940"/>
          <p:cNvSpPr/>
          <p:nvPr/>
        </p:nvSpPr>
        <p:spPr>
          <a:xfrm rot="0" flipH="0" flipV="0">
            <a:off x="2064419" y="3904779"/>
            <a:ext cx="85953" cy="109321"/>
          </a:xfrm>
          <a:custGeom>
            <a:pathLst>
              <a:path w="5372100" h="6832600">
                <a:moveTo>
                  <a:pt x="2667000" y="6832600"/>
                </a:moveTo>
                <a:cubicBezTo>
                  <a:pt x="4356100" y="6832600"/>
                  <a:pt x="5372100" y="5854700"/>
                  <a:pt x="5372100" y="4394200"/>
                </a:cubicBezTo>
                <a:lnTo>
                  <a:pt x="5372100" y="2438400"/>
                </a:lnTo>
                <a:cubicBezTo>
                  <a:pt x="5372100" y="977900"/>
                  <a:pt x="4368800" y="0"/>
                  <a:pt x="2679700" y="0"/>
                </a:cubicBezTo>
                <a:cubicBezTo>
                  <a:pt x="1003300" y="0"/>
                  <a:pt x="0" y="914400"/>
                  <a:pt x="0" y="2400300"/>
                </a:cubicBezTo>
                <a:lnTo>
                  <a:pt x="1016000" y="2400300"/>
                </a:lnTo>
                <a:cubicBezTo>
                  <a:pt x="1016000" y="1549400"/>
                  <a:pt x="1562100" y="927100"/>
                  <a:pt x="2667000" y="927100"/>
                </a:cubicBezTo>
                <a:cubicBezTo>
                  <a:pt x="3784600" y="927100"/>
                  <a:pt x="4356100" y="1549400"/>
                  <a:pt x="4356100" y="2425700"/>
                </a:cubicBezTo>
                <a:lnTo>
                  <a:pt x="4356100" y="2971800"/>
                </a:lnTo>
                <a:lnTo>
                  <a:pt x="2044700" y="2971800"/>
                </a:lnTo>
                <a:lnTo>
                  <a:pt x="2044700" y="3860800"/>
                </a:lnTo>
                <a:lnTo>
                  <a:pt x="4356100" y="3860800"/>
                </a:lnTo>
                <a:lnTo>
                  <a:pt x="4356100" y="4406900"/>
                </a:lnTo>
                <a:cubicBezTo>
                  <a:pt x="4356100" y="5283200"/>
                  <a:pt x="3771900" y="5905500"/>
                  <a:pt x="2667000" y="5905500"/>
                </a:cubicBezTo>
                <a:cubicBezTo>
                  <a:pt x="1549400" y="5905500"/>
                  <a:pt x="1016000" y="5270500"/>
                  <a:pt x="1016000" y="4394200"/>
                </a:cubicBezTo>
                <a:lnTo>
                  <a:pt x="0" y="4394200"/>
                </a:lnTo>
                <a:cubicBezTo>
                  <a:pt x="0" y="5867400"/>
                  <a:pt x="9779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1" name="Freeform 1941"/>
          <p:cNvSpPr/>
          <p:nvPr/>
        </p:nvSpPr>
        <p:spPr>
          <a:xfrm rot="0" flipH="0" flipV="0">
            <a:off x="2179430" y="3907218"/>
            <a:ext cx="82905" cy="104444"/>
          </a:xfrm>
          <a:custGeom>
            <a:pathLst>
              <a:path w="5181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695700"/>
                </a:lnTo>
                <a:lnTo>
                  <a:pt x="2133600" y="3695700"/>
                </a:lnTo>
                <a:lnTo>
                  <a:pt x="4267200" y="6527800"/>
                </a:lnTo>
                <a:lnTo>
                  <a:pt x="5181600" y="6527800"/>
                </a:lnTo>
                <a:lnTo>
                  <a:pt x="5181600" y="6045200"/>
                </a:lnTo>
                <a:lnTo>
                  <a:pt x="3035300" y="3200400"/>
                </a:lnTo>
                <a:lnTo>
                  <a:pt x="5080000" y="482600"/>
                </a:lnTo>
                <a:lnTo>
                  <a:pt x="5080000" y="0"/>
                </a:lnTo>
                <a:lnTo>
                  <a:pt x="4229100" y="0"/>
                </a:lnTo>
                <a:lnTo>
                  <a:pt x="2133600" y="2806700"/>
                </a:lnTo>
                <a:lnTo>
                  <a:pt x="1016000" y="2806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Freeform 1942"/>
          <p:cNvSpPr/>
          <p:nvPr/>
        </p:nvSpPr>
        <p:spPr>
          <a:xfrm rot="0" flipH="0" flipV="0">
            <a:off x="2279608" y="3904779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Freeform 1943"/>
          <p:cNvSpPr/>
          <p:nvPr/>
        </p:nvSpPr>
        <p:spPr>
          <a:xfrm rot="0" flipH="0" flipV="0">
            <a:off x="2395432" y="3907218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4" name="Freeform 1944"/>
          <p:cNvSpPr/>
          <p:nvPr/>
        </p:nvSpPr>
        <p:spPr>
          <a:xfrm rot="0" flipH="0" flipV="0">
            <a:off x="2510443" y="3904779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Freeform 1945"/>
          <p:cNvSpPr/>
          <p:nvPr/>
        </p:nvSpPr>
        <p:spPr>
          <a:xfrm rot="0" flipH="0" flipV="0">
            <a:off x="2626267" y="3907218"/>
            <a:ext cx="105257" cy="104444"/>
          </a:xfrm>
          <a:custGeom>
            <a:pathLst>
              <a:path w="657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1574800"/>
                </a:lnTo>
                <a:lnTo>
                  <a:pt x="3048000" y="4406900"/>
                </a:lnTo>
                <a:lnTo>
                  <a:pt x="3543300" y="4406900"/>
                </a:lnTo>
                <a:lnTo>
                  <a:pt x="5562600" y="1574800"/>
                </a:lnTo>
                <a:lnTo>
                  <a:pt x="5562600" y="6527800"/>
                </a:lnTo>
                <a:lnTo>
                  <a:pt x="6578600" y="6527800"/>
                </a:lnTo>
                <a:lnTo>
                  <a:pt x="6578600" y="0"/>
                </a:lnTo>
                <a:lnTo>
                  <a:pt x="5562600" y="0"/>
                </a:lnTo>
                <a:lnTo>
                  <a:pt x="3314700" y="3200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Freeform 1946"/>
          <p:cNvSpPr/>
          <p:nvPr/>
        </p:nvSpPr>
        <p:spPr>
          <a:xfrm rot="0" flipH="0" flipV="0">
            <a:off x="2765255" y="3907218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Freeform 1947"/>
          <p:cNvSpPr/>
          <p:nvPr/>
        </p:nvSpPr>
        <p:spPr>
          <a:xfrm rot="0" flipH="0" flipV="0">
            <a:off x="2880876" y="3907218"/>
            <a:ext cx="84328" cy="104444"/>
          </a:xfrm>
          <a:custGeom>
            <a:pathLst>
              <a:path w="5270500" h="6527800">
                <a:moveTo>
                  <a:pt x="4254500" y="6527800"/>
                </a:moveTo>
                <a:lnTo>
                  <a:pt x="5270500" y="6527800"/>
                </a:lnTo>
                <a:lnTo>
                  <a:pt x="5270500" y="0"/>
                </a:lnTo>
                <a:lnTo>
                  <a:pt x="4254500" y="0"/>
                </a:lnTo>
                <a:lnTo>
                  <a:pt x="4254500" y="3098800"/>
                </a:lnTo>
                <a:cubicBezTo>
                  <a:pt x="3835400" y="3213100"/>
                  <a:pt x="3327400" y="3302000"/>
                  <a:pt x="2717800" y="3302000"/>
                </a:cubicBezTo>
                <a:cubicBezTo>
                  <a:pt x="1714500" y="3302000"/>
                  <a:pt x="1016000" y="2946400"/>
                  <a:pt x="1016000" y="2044700"/>
                </a:cubicBezTo>
                <a:lnTo>
                  <a:pt x="1016000" y="0"/>
                </a:lnTo>
                <a:lnTo>
                  <a:pt x="0" y="0"/>
                </a:lnTo>
                <a:lnTo>
                  <a:pt x="0" y="2146300"/>
                </a:lnTo>
                <a:cubicBezTo>
                  <a:pt x="0" y="3606800"/>
                  <a:pt x="1028700" y="4229100"/>
                  <a:pt x="2565400" y="4229100"/>
                </a:cubicBezTo>
                <a:cubicBezTo>
                  <a:pt x="3162300" y="4229100"/>
                  <a:pt x="3784600" y="4140200"/>
                  <a:pt x="4254500" y="40132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Freeform 1948"/>
          <p:cNvSpPr/>
          <p:nvPr/>
        </p:nvSpPr>
        <p:spPr>
          <a:xfrm rot="0" flipH="0" flipV="0">
            <a:off x="2994262" y="3904779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Freeform 1949"/>
          <p:cNvSpPr/>
          <p:nvPr/>
        </p:nvSpPr>
        <p:spPr>
          <a:xfrm rot="0" flipH="0" flipV="0">
            <a:off x="3104193" y="3904779"/>
            <a:ext cx="84734" cy="10932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Freeform 1950"/>
          <p:cNvSpPr/>
          <p:nvPr/>
        </p:nvSpPr>
        <p:spPr>
          <a:xfrm rot="0" flipH="0" flipV="0">
            <a:off x="3217172" y="3907218"/>
            <a:ext cx="82905" cy="104444"/>
          </a:xfrm>
          <a:custGeom>
            <a:pathLst>
              <a:path w="5181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695700"/>
                </a:lnTo>
                <a:lnTo>
                  <a:pt x="2133600" y="3695700"/>
                </a:lnTo>
                <a:lnTo>
                  <a:pt x="4267200" y="6527800"/>
                </a:lnTo>
                <a:lnTo>
                  <a:pt x="5181600" y="6527800"/>
                </a:lnTo>
                <a:lnTo>
                  <a:pt x="5181600" y="6045200"/>
                </a:lnTo>
                <a:lnTo>
                  <a:pt x="3035300" y="3200400"/>
                </a:lnTo>
                <a:lnTo>
                  <a:pt x="5080000" y="482600"/>
                </a:lnTo>
                <a:lnTo>
                  <a:pt x="5080000" y="0"/>
                </a:lnTo>
                <a:lnTo>
                  <a:pt x="4229100" y="0"/>
                </a:lnTo>
                <a:lnTo>
                  <a:pt x="2133600" y="2806700"/>
                </a:lnTo>
                <a:lnTo>
                  <a:pt x="1016000" y="2806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Freeform 1951"/>
          <p:cNvSpPr/>
          <p:nvPr/>
        </p:nvSpPr>
        <p:spPr>
          <a:xfrm rot="0" flipH="0" flipV="0">
            <a:off x="3314891" y="3904779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Freeform 1952"/>
          <p:cNvSpPr/>
          <p:nvPr/>
        </p:nvSpPr>
        <p:spPr>
          <a:xfrm rot="0" flipH="0" flipV="0">
            <a:off x="3427057" y="3907218"/>
            <a:ext cx="82499" cy="104444"/>
          </a:xfrm>
          <a:custGeom>
            <a:pathLst>
              <a:path w="5156200" h="6527800">
                <a:moveTo>
                  <a:pt x="0" y="6527800"/>
                </a:moveTo>
                <a:lnTo>
                  <a:pt x="952500" y="6527800"/>
                </a:lnTo>
                <a:lnTo>
                  <a:pt x="2603500" y="4013200"/>
                </a:lnTo>
                <a:lnTo>
                  <a:pt x="4140200" y="4013200"/>
                </a:lnTo>
                <a:lnTo>
                  <a:pt x="4140200" y="6527800"/>
                </a:lnTo>
                <a:lnTo>
                  <a:pt x="5156200" y="6527800"/>
                </a:lnTo>
                <a:lnTo>
                  <a:pt x="5156200" y="0"/>
                </a:lnTo>
                <a:lnTo>
                  <a:pt x="1943100" y="0"/>
                </a:lnTo>
                <a:cubicBezTo>
                  <a:pt x="838200" y="0"/>
                  <a:pt x="50800" y="711200"/>
                  <a:pt x="50800" y="1993900"/>
                </a:cubicBezTo>
                <a:cubicBezTo>
                  <a:pt x="50800" y="3098800"/>
                  <a:pt x="622300" y="3759200"/>
                  <a:pt x="1460500" y="3924300"/>
                </a:cubicBezTo>
                <a:lnTo>
                  <a:pt x="0" y="6045200"/>
                </a:lnTo>
                <a:close/>
                <a:moveTo>
                  <a:pt x="2222500" y="3124200"/>
                </a:moveTo>
                <a:cubicBezTo>
                  <a:pt x="1473200" y="3124200"/>
                  <a:pt x="1079500" y="2717800"/>
                  <a:pt x="1079500" y="2006600"/>
                </a:cubicBezTo>
                <a:cubicBezTo>
                  <a:pt x="1079500" y="1358900"/>
                  <a:pt x="1460500" y="889000"/>
                  <a:pt x="2222500" y="889000"/>
                </a:cubicBezTo>
                <a:lnTo>
                  <a:pt x="4140200" y="889000"/>
                </a:lnTo>
                <a:lnTo>
                  <a:pt x="4140200" y="31242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Freeform 1953"/>
          <p:cNvSpPr/>
          <p:nvPr/>
        </p:nvSpPr>
        <p:spPr>
          <a:xfrm rot="0" flipH="0" flipV="0">
            <a:off x="3581693" y="3907218"/>
            <a:ext cx="93268" cy="136956"/>
          </a:xfrm>
          <a:custGeom>
            <a:pathLst>
              <a:path w="5829300" h="8559800">
                <a:moveTo>
                  <a:pt x="1727200" y="8559800"/>
                </a:moveTo>
                <a:lnTo>
                  <a:pt x="2578100" y="8559800"/>
                </a:lnTo>
                <a:lnTo>
                  <a:pt x="5829300" y="482600"/>
                </a:lnTo>
                <a:lnTo>
                  <a:pt x="5829300" y="0"/>
                </a:lnTo>
                <a:lnTo>
                  <a:pt x="4902200" y="0"/>
                </a:lnTo>
                <a:lnTo>
                  <a:pt x="2946400" y="5156200"/>
                </a:lnTo>
                <a:lnTo>
                  <a:pt x="952500" y="0"/>
                </a:lnTo>
                <a:lnTo>
                  <a:pt x="0" y="0"/>
                </a:lnTo>
                <a:lnTo>
                  <a:pt x="0" y="482600"/>
                </a:lnTo>
                <a:lnTo>
                  <a:pt x="2451100" y="6527800"/>
                </a:lnTo>
                <a:lnTo>
                  <a:pt x="1727200" y="81788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Freeform 1954"/>
          <p:cNvSpPr/>
          <p:nvPr/>
        </p:nvSpPr>
        <p:spPr>
          <a:xfrm rot="0" flipH="0" flipV="0">
            <a:off x="3691827" y="3904779"/>
            <a:ext cx="84734" cy="10932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Freeform 1955"/>
          <p:cNvSpPr/>
          <p:nvPr/>
        </p:nvSpPr>
        <p:spPr>
          <a:xfrm rot="0" flipH="0" flipV="0">
            <a:off x="3792614" y="3907218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Freeform 1956"/>
          <p:cNvSpPr/>
          <p:nvPr/>
        </p:nvSpPr>
        <p:spPr>
          <a:xfrm rot="0" flipH="0" flipV="0">
            <a:off x="3895027" y="3904779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Freeform 1957"/>
          <p:cNvSpPr/>
          <p:nvPr/>
        </p:nvSpPr>
        <p:spPr>
          <a:xfrm rot="0" flipH="0" flipV="0">
            <a:off x="4010851" y="3865359"/>
            <a:ext cx="87985" cy="146304"/>
          </a:xfrm>
          <a:custGeom>
            <a:pathLst>
              <a:path w="5499100" h="9144000">
                <a:moveTo>
                  <a:pt x="2743200" y="1892300"/>
                </a:moveTo>
                <a:cubicBezTo>
                  <a:pt x="3911600" y="1892300"/>
                  <a:pt x="4737100" y="1257300"/>
                  <a:pt x="4737100" y="152400"/>
                </a:cubicBezTo>
                <a:lnTo>
                  <a:pt x="4737100" y="0"/>
                </a:lnTo>
                <a:lnTo>
                  <a:pt x="3848100" y="0"/>
                </a:lnTo>
                <a:lnTo>
                  <a:pt x="3848100" y="139700"/>
                </a:lnTo>
                <a:cubicBezTo>
                  <a:pt x="3848100" y="749300"/>
                  <a:pt x="3441700" y="1117600"/>
                  <a:pt x="2743200" y="1117600"/>
                </a:cubicBezTo>
                <a:cubicBezTo>
                  <a:pt x="2044700" y="1117600"/>
                  <a:pt x="1651000" y="749300"/>
                  <a:pt x="1651000" y="139700"/>
                </a:cubicBezTo>
                <a:lnTo>
                  <a:pt x="1651000" y="0"/>
                </a:lnTo>
                <a:lnTo>
                  <a:pt x="762000" y="0"/>
                </a:lnTo>
                <a:lnTo>
                  <a:pt x="762000" y="152400"/>
                </a:lnTo>
                <a:cubicBezTo>
                  <a:pt x="762000" y="1257300"/>
                  <a:pt x="1574800" y="1892300"/>
                  <a:pt x="2743200" y="1892300"/>
                </a:cubicBezTo>
                <a:close/>
                <a:moveTo>
                  <a:pt x="0" y="9144000"/>
                </a:moveTo>
                <a:lnTo>
                  <a:pt x="1016000" y="9144000"/>
                </a:lnTo>
                <a:lnTo>
                  <a:pt x="4483100" y="4191000"/>
                </a:lnTo>
                <a:lnTo>
                  <a:pt x="4483100" y="9144000"/>
                </a:lnTo>
                <a:lnTo>
                  <a:pt x="5499100" y="9144000"/>
                </a:lnTo>
                <a:lnTo>
                  <a:pt x="5499100" y="2616200"/>
                </a:lnTo>
                <a:lnTo>
                  <a:pt x="4483100" y="2616200"/>
                </a:lnTo>
                <a:lnTo>
                  <a:pt x="1016000" y="7581900"/>
                </a:lnTo>
                <a:lnTo>
                  <a:pt x="1016000" y="2616200"/>
                </a:lnTo>
                <a:lnTo>
                  <a:pt x="0" y="26162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Freeform 1958"/>
          <p:cNvSpPr/>
          <p:nvPr/>
        </p:nvSpPr>
        <p:spPr>
          <a:xfrm rot="0" flipH="0" flipV="0">
            <a:off x="4126472" y="3907218"/>
            <a:ext cx="84328" cy="104444"/>
          </a:xfrm>
          <a:custGeom>
            <a:pathLst>
              <a:path w="5270500" h="6527800">
                <a:moveTo>
                  <a:pt x="4254500" y="6527800"/>
                </a:moveTo>
                <a:lnTo>
                  <a:pt x="5270500" y="6527800"/>
                </a:lnTo>
                <a:lnTo>
                  <a:pt x="5270500" y="0"/>
                </a:lnTo>
                <a:lnTo>
                  <a:pt x="4254500" y="0"/>
                </a:lnTo>
                <a:lnTo>
                  <a:pt x="4254500" y="3098800"/>
                </a:lnTo>
                <a:cubicBezTo>
                  <a:pt x="3835400" y="3213100"/>
                  <a:pt x="3327400" y="3302000"/>
                  <a:pt x="2717800" y="3302000"/>
                </a:cubicBezTo>
                <a:cubicBezTo>
                  <a:pt x="1714500" y="3302000"/>
                  <a:pt x="1016000" y="2946400"/>
                  <a:pt x="1016000" y="2044700"/>
                </a:cubicBezTo>
                <a:lnTo>
                  <a:pt x="1016000" y="0"/>
                </a:lnTo>
                <a:lnTo>
                  <a:pt x="0" y="0"/>
                </a:lnTo>
                <a:lnTo>
                  <a:pt x="0" y="2146300"/>
                </a:lnTo>
                <a:cubicBezTo>
                  <a:pt x="0" y="3606800"/>
                  <a:pt x="1028700" y="4229100"/>
                  <a:pt x="2565400" y="4229100"/>
                </a:cubicBezTo>
                <a:cubicBezTo>
                  <a:pt x="3162300" y="4229100"/>
                  <a:pt x="3784600" y="4140200"/>
                  <a:pt x="4254500" y="40132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Freeform 1959"/>
          <p:cNvSpPr/>
          <p:nvPr/>
        </p:nvSpPr>
        <p:spPr>
          <a:xfrm rot="0" flipH="0" flipV="0">
            <a:off x="4244531" y="3907218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Freeform 1960"/>
          <p:cNvSpPr/>
          <p:nvPr/>
        </p:nvSpPr>
        <p:spPr>
          <a:xfrm rot="0" flipH="0" flipV="0">
            <a:off x="4366248" y="3907218"/>
            <a:ext cx="85140" cy="104444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Freeform 1961"/>
          <p:cNvSpPr/>
          <p:nvPr/>
        </p:nvSpPr>
        <p:spPr>
          <a:xfrm rot="0" flipH="0" flipV="0">
            <a:off x="4474554" y="3904779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Freeform 1962"/>
          <p:cNvSpPr/>
          <p:nvPr/>
        </p:nvSpPr>
        <p:spPr>
          <a:xfrm rot="0" flipH="0" flipV="0">
            <a:off x="4585704" y="3904779"/>
            <a:ext cx="84734" cy="10932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Freeform 1963"/>
          <p:cNvSpPr/>
          <p:nvPr/>
        </p:nvSpPr>
        <p:spPr>
          <a:xfrm rot="0" flipH="0" flipV="0">
            <a:off x="4686491" y="3907218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Freeform 1964"/>
          <p:cNvSpPr/>
          <p:nvPr/>
        </p:nvSpPr>
        <p:spPr>
          <a:xfrm rot="0" flipH="0" flipV="0">
            <a:off x="4795609" y="3907218"/>
            <a:ext cx="83718" cy="104444"/>
          </a:xfrm>
          <a:custGeom>
            <a:pathLst>
              <a:path w="5232400" h="6527800">
                <a:moveTo>
                  <a:pt x="0" y="6527800"/>
                </a:moveTo>
                <a:lnTo>
                  <a:pt x="3162300" y="6527800"/>
                </a:lnTo>
                <a:cubicBezTo>
                  <a:pt x="4457700" y="6527800"/>
                  <a:pt x="5232400" y="5715000"/>
                  <a:pt x="5232400" y="4394200"/>
                </a:cubicBezTo>
                <a:cubicBezTo>
                  <a:pt x="5232400" y="3073400"/>
                  <a:pt x="4457700" y="2247900"/>
                  <a:pt x="3162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3035300" y="3136900"/>
                </a:lnTo>
                <a:cubicBezTo>
                  <a:pt x="3721100" y="3136900"/>
                  <a:pt x="4216400" y="3594100"/>
                  <a:pt x="4216400" y="4394200"/>
                </a:cubicBezTo>
                <a:cubicBezTo>
                  <a:pt x="4216400" y="5181600"/>
                  <a:pt x="3721100" y="5638800"/>
                  <a:pt x="3022600" y="5638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Rectangle 1965"/>
          <p:cNvSpPr/>
          <p:nvPr/>
        </p:nvSpPr>
        <p:spPr>
          <a:xfrm rot="0" flipH="0" flipV="0">
            <a:off x="887891" y="4013166"/>
            <a:ext cx="4047540" cy="781019"/>
          </a:xfrm>
          <a:prstGeom prst="rect">
            <a:avLst/>
          </a:prstGeom>
        </p:spPr>
      </p:sp>
      <p:sp>
        <p:nvSpPr>
          <p:cNvPr id="1966" name="Freeform 1966"/>
          <p:cNvSpPr/>
          <p:nvPr/>
        </p:nvSpPr>
        <p:spPr>
          <a:xfrm rot="0" flipH="0" flipV="0">
            <a:off x="904756" y="4151058"/>
            <a:ext cx="84937" cy="104444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Freeform 1967"/>
          <p:cNvSpPr/>
          <p:nvPr/>
        </p:nvSpPr>
        <p:spPr>
          <a:xfrm rot="0" flipH="0" flipV="0">
            <a:off x="1023425" y="4148619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Freeform 1968"/>
          <p:cNvSpPr/>
          <p:nvPr/>
        </p:nvSpPr>
        <p:spPr>
          <a:xfrm rot="0" flipH="0" flipV="0">
            <a:off x="1136201" y="4148619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Freeform 1969"/>
          <p:cNvSpPr/>
          <p:nvPr/>
        </p:nvSpPr>
        <p:spPr>
          <a:xfrm rot="0" flipH="0" flipV="0">
            <a:off x="1247352" y="4148619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Freeform 1970"/>
          <p:cNvSpPr/>
          <p:nvPr/>
        </p:nvSpPr>
        <p:spPr>
          <a:xfrm rot="0" flipH="0" flipV="0">
            <a:off x="1361956" y="4151058"/>
            <a:ext cx="82905" cy="104444"/>
          </a:xfrm>
          <a:custGeom>
            <a:pathLst>
              <a:path w="5181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695700"/>
                </a:lnTo>
                <a:lnTo>
                  <a:pt x="2133600" y="3695700"/>
                </a:lnTo>
                <a:lnTo>
                  <a:pt x="4267200" y="6527800"/>
                </a:lnTo>
                <a:lnTo>
                  <a:pt x="5181600" y="6527800"/>
                </a:lnTo>
                <a:lnTo>
                  <a:pt x="5181600" y="6045200"/>
                </a:lnTo>
                <a:lnTo>
                  <a:pt x="3035300" y="3200400"/>
                </a:lnTo>
                <a:lnTo>
                  <a:pt x="5080000" y="482600"/>
                </a:lnTo>
                <a:lnTo>
                  <a:pt x="5080000" y="0"/>
                </a:lnTo>
                <a:lnTo>
                  <a:pt x="4229100" y="0"/>
                </a:lnTo>
                <a:lnTo>
                  <a:pt x="2133600" y="2806700"/>
                </a:lnTo>
                <a:lnTo>
                  <a:pt x="1016000" y="2806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Freeform 1971"/>
          <p:cNvSpPr/>
          <p:nvPr/>
        </p:nvSpPr>
        <p:spPr>
          <a:xfrm rot="0" flipH="0" flipV="0">
            <a:off x="1458070" y="4151058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Freeform 1972"/>
          <p:cNvSpPr/>
          <p:nvPr/>
        </p:nvSpPr>
        <p:spPr>
          <a:xfrm rot="0" flipH="0" flipV="0">
            <a:off x="1558044" y="4148619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Freeform 1973"/>
          <p:cNvSpPr/>
          <p:nvPr/>
        </p:nvSpPr>
        <p:spPr>
          <a:xfrm rot="0" flipH="0" flipV="0">
            <a:off x="1666350" y="4228680"/>
            <a:ext cx="29870" cy="47955"/>
          </a:xfrm>
          <a:custGeom>
            <a:pathLst>
              <a:path w="1866900" h="2997200">
                <a:moveTo>
                  <a:pt x="0" y="2997200"/>
                </a:moveTo>
                <a:lnTo>
                  <a:pt x="812800" y="2997200"/>
                </a:lnTo>
                <a:lnTo>
                  <a:pt x="1866900" y="482600"/>
                </a:lnTo>
                <a:lnTo>
                  <a:pt x="1866900" y="0"/>
                </a:lnTo>
                <a:lnTo>
                  <a:pt x="74930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Freeform 1974"/>
          <p:cNvSpPr/>
          <p:nvPr/>
        </p:nvSpPr>
        <p:spPr>
          <a:xfrm rot="0" flipH="0" flipV="0">
            <a:off x="1770795" y="4148619"/>
            <a:ext cx="84734" cy="10932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Freeform 1975"/>
          <p:cNvSpPr/>
          <p:nvPr/>
        </p:nvSpPr>
        <p:spPr>
          <a:xfrm rot="0" flipH="0" flipV="0">
            <a:off x="1879100" y="4148619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Freeform 1976"/>
          <p:cNvSpPr/>
          <p:nvPr/>
        </p:nvSpPr>
        <p:spPr>
          <a:xfrm rot="0" flipH="0" flipV="0">
            <a:off x="1990251" y="4148619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Freeform 1977"/>
          <p:cNvSpPr/>
          <p:nvPr/>
        </p:nvSpPr>
        <p:spPr>
          <a:xfrm rot="0" flipH="0" flipV="0">
            <a:off x="2093883" y="4151058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Freeform 1978"/>
          <p:cNvSpPr/>
          <p:nvPr/>
        </p:nvSpPr>
        <p:spPr>
          <a:xfrm rot="0" flipH="0" flipV="0">
            <a:off x="2203001" y="4151058"/>
            <a:ext cx="85140" cy="104444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Freeform 1979"/>
          <p:cNvSpPr/>
          <p:nvPr/>
        </p:nvSpPr>
        <p:spPr>
          <a:xfrm rot="0" flipH="0" flipV="0">
            <a:off x="2311307" y="4148619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Freeform 1980"/>
          <p:cNvSpPr/>
          <p:nvPr/>
        </p:nvSpPr>
        <p:spPr>
          <a:xfrm rot="0" flipH="0" flipV="0">
            <a:off x="2413719" y="4151058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 rot="0" flipH="0" flipV="0">
            <a:off x="2516132" y="4148619"/>
            <a:ext cx="84734" cy="10932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 rot="0" flipH="0" flipV="0">
            <a:off x="2616919" y="4151058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 rot="0" flipH="0" flipV="0">
            <a:off x="2726038" y="4151058"/>
            <a:ext cx="85140" cy="104444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 rot="0" flipH="0" flipV="0">
            <a:off x="2839017" y="4151058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 rot="0" flipH="0" flipV="0">
            <a:off x="2956060" y="4148619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 rot="0" flipH="0" flipV="0">
            <a:off x="3121262" y="4151058"/>
            <a:ext cx="84937" cy="104444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 rot="0" flipH="0" flipV="0">
            <a:off x="3235257" y="4148619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 rot="0" flipH="0" flipV="0">
            <a:off x="3339702" y="4151058"/>
            <a:ext cx="96113" cy="104444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 rot="0" flipH="0" flipV="0">
            <a:off x="3464873" y="4148619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 rot="0" flipH="0" flipV="0">
            <a:off x="3570537" y="4151058"/>
            <a:ext cx="140614" cy="104444"/>
          </a:xfrm>
          <a:custGeom>
            <a:pathLst>
              <a:path w="8788400" h="6527800">
                <a:moveTo>
                  <a:pt x="0" y="6527800"/>
                </a:moveTo>
                <a:lnTo>
                  <a:pt x="927100" y="6527800"/>
                </a:lnTo>
                <a:lnTo>
                  <a:pt x="2743200" y="3695700"/>
                </a:lnTo>
                <a:lnTo>
                  <a:pt x="3886200" y="3695700"/>
                </a:lnTo>
                <a:lnTo>
                  <a:pt x="3886200" y="6527800"/>
                </a:lnTo>
                <a:lnTo>
                  <a:pt x="4902200" y="6527800"/>
                </a:lnTo>
                <a:lnTo>
                  <a:pt x="4902200" y="3695700"/>
                </a:lnTo>
                <a:lnTo>
                  <a:pt x="6045200" y="3695700"/>
                </a:lnTo>
                <a:lnTo>
                  <a:pt x="7874000" y="6527800"/>
                </a:lnTo>
                <a:lnTo>
                  <a:pt x="8788400" y="6527800"/>
                </a:lnTo>
                <a:lnTo>
                  <a:pt x="8788400" y="6045200"/>
                </a:lnTo>
                <a:lnTo>
                  <a:pt x="6908800" y="3200400"/>
                </a:lnTo>
                <a:lnTo>
                  <a:pt x="8686800" y="482600"/>
                </a:lnTo>
                <a:lnTo>
                  <a:pt x="8686800" y="0"/>
                </a:lnTo>
                <a:lnTo>
                  <a:pt x="7823200" y="0"/>
                </a:lnTo>
                <a:lnTo>
                  <a:pt x="6007100" y="2806700"/>
                </a:lnTo>
                <a:lnTo>
                  <a:pt x="4902200" y="2806700"/>
                </a:lnTo>
                <a:lnTo>
                  <a:pt x="4902200" y="0"/>
                </a:lnTo>
                <a:lnTo>
                  <a:pt x="3886200" y="0"/>
                </a:lnTo>
                <a:lnTo>
                  <a:pt x="3886200" y="2806700"/>
                </a:lnTo>
                <a:lnTo>
                  <a:pt x="2781300" y="2806700"/>
                </a:lnTo>
                <a:lnTo>
                  <a:pt x="965200" y="0"/>
                </a:lnTo>
                <a:lnTo>
                  <a:pt x="101600" y="0"/>
                </a:lnTo>
                <a:lnTo>
                  <a:pt x="101600" y="482600"/>
                </a:lnTo>
                <a:lnTo>
                  <a:pt x="1879600" y="3200400"/>
                </a:lnTo>
                <a:lnTo>
                  <a:pt x="0" y="60452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 rot="0" flipH="0" flipV="0">
            <a:off x="3730456" y="4148619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 rot="0" flipH="0" flipV="0">
            <a:off x="3845061" y="4151058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Freeform 1993"/>
          <p:cNvSpPr/>
          <p:nvPr/>
        </p:nvSpPr>
        <p:spPr>
          <a:xfrm rot="0" flipH="0" flipV="0">
            <a:off x="3964745" y="4151058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Freeform 1994"/>
          <p:cNvSpPr/>
          <p:nvPr/>
        </p:nvSpPr>
        <p:spPr>
          <a:xfrm rot="0" flipH="0" flipV="0">
            <a:off x="4080366" y="4151058"/>
            <a:ext cx="82499" cy="104444"/>
          </a:xfrm>
          <a:custGeom>
            <a:pathLst>
              <a:path w="5156200" h="6527800">
                <a:moveTo>
                  <a:pt x="0" y="6527800"/>
                </a:moveTo>
                <a:lnTo>
                  <a:pt x="952500" y="6527800"/>
                </a:lnTo>
                <a:lnTo>
                  <a:pt x="2603500" y="4013200"/>
                </a:lnTo>
                <a:lnTo>
                  <a:pt x="4140200" y="4013200"/>
                </a:lnTo>
                <a:lnTo>
                  <a:pt x="4140200" y="6527800"/>
                </a:lnTo>
                <a:lnTo>
                  <a:pt x="5156200" y="6527800"/>
                </a:lnTo>
                <a:lnTo>
                  <a:pt x="5156200" y="0"/>
                </a:lnTo>
                <a:lnTo>
                  <a:pt x="1943100" y="0"/>
                </a:lnTo>
                <a:cubicBezTo>
                  <a:pt x="838200" y="0"/>
                  <a:pt x="50800" y="711200"/>
                  <a:pt x="50800" y="1993900"/>
                </a:cubicBezTo>
                <a:cubicBezTo>
                  <a:pt x="50800" y="3098800"/>
                  <a:pt x="622300" y="3759200"/>
                  <a:pt x="1460500" y="3924300"/>
                </a:cubicBezTo>
                <a:lnTo>
                  <a:pt x="0" y="6045200"/>
                </a:lnTo>
                <a:close/>
                <a:moveTo>
                  <a:pt x="2222500" y="3124200"/>
                </a:moveTo>
                <a:cubicBezTo>
                  <a:pt x="1473200" y="3124200"/>
                  <a:pt x="1079500" y="2717800"/>
                  <a:pt x="1079500" y="2006600"/>
                </a:cubicBezTo>
                <a:cubicBezTo>
                  <a:pt x="1079500" y="1358900"/>
                  <a:pt x="1460500" y="889000"/>
                  <a:pt x="2222500" y="889000"/>
                </a:cubicBezTo>
                <a:lnTo>
                  <a:pt x="4140200" y="889000"/>
                </a:lnTo>
                <a:lnTo>
                  <a:pt x="4140200" y="31242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Freeform 1995"/>
          <p:cNvSpPr/>
          <p:nvPr/>
        </p:nvSpPr>
        <p:spPr>
          <a:xfrm rot="0" flipH="0" flipV="0">
            <a:off x="4196596" y="4151058"/>
            <a:ext cx="105257" cy="104444"/>
          </a:xfrm>
          <a:custGeom>
            <a:pathLst>
              <a:path w="657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1574800"/>
                </a:lnTo>
                <a:lnTo>
                  <a:pt x="3048000" y="4406900"/>
                </a:lnTo>
                <a:lnTo>
                  <a:pt x="3543300" y="4406900"/>
                </a:lnTo>
                <a:lnTo>
                  <a:pt x="5562600" y="1574800"/>
                </a:lnTo>
                <a:lnTo>
                  <a:pt x="5562600" y="6527800"/>
                </a:lnTo>
                <a:lnTo>
                  <a:pt x="6578600" y="6527800"/>
                </a:lnTo>
                <a:lnTo>
                  <a:pt x="6578600" y="0"/>
                </a:lnTo>
                <a:lnTo>
                  <a:pt x="5562600" y="0"/>
                </a:lnTo>
                <a:lnTo>
                  <a:pt x="3314700" y="3200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Freeform 1996"/>
          <p:cNvSpPr/>
          <p:nvPr/>
        </p:nvSpPr>
        <p:spPr>
          <a:xfrm rot="0" flipH="0" flipV="0">
            <a:off x="4386182" y="4151058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Freeform 1997"/>
          <p:cNvSpPr/>
          <p:nvPr/>
        </p:nvSpPr>
        <p:spPr>
          <a:xfrm rot="0" flipH="0" flipV="0">
            <a:off x="4498755" y="4148619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Freeform 1998"/>
          <p:cNvSpPr/>
          <p:nvPr/>
        </p:nvSpPr>
        <p:spPr>
          <a:xfrm rot="0" flipH="0" flipV="0">
            <a:off x="4617017" y="4151058"/>
            <a:ext cx="99974" cy="130657"/>
          </a:xfrm>
          <a:custGeom>
            <a:pathLst>
              <a:path w="6248400" h="8166100">
                <a:moveTo>
                  <a:pt x="5245100" y="8166100"/>
                </a:moveTo>
                <a:lnTo>
                  <a:pt x="6248400" y="8166100"/>
                </a:lnTo>
                <a:lnTo>
                  <a:pt x="6248400" y="5638800"/>
                </a:lnTo>
                <a:lnTo>
                  <a:pt x="5257800" y="5638800"/>
                </a:lnTo>
                <a:lnTo>
                  <a:pt x="5257800" y="0"/>
                </a:lnTo>
                <a:lnTo>
                  <a:pt x="4241800" y="0"/>
                </a:lnTo>
                <a:lnTo>
                  <a:pt x="4241800" y="5638800"/>
                </a:lnTo>
                <a:lnTo>
                  <a:pt x="1016000" y="5638800"/>
                </a:lnTo>
                <a:lnTo>
                  <a:pt x="1016000" y="0"/>
                </a:lnTo>
                <a:lnTo>
                  <a:pt x="0" y="0"/>
                </a:lnTo>
                <a:lnTo>
                  <a:pt x="0" y="6527800"/>
                </a:lnTo>
                <a:lnTo>
                  <a:pt x="5245100" y="65278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Freeform 1999"/>
          <p:cNvSpPr/>
          <p:nvPr/>
        </p:nvSpPr>
        <p:spPr>
          <a:xfrm rot="0" flipH="0" flipV="0">
            <a:off x="4741579" y="4151058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Freeform 2000"/>
          <p:cNvSpPr/>
          <p:nvPr/>
        </p:nvSpPr>
        <p:spPr>
          <a:xfrm rot="0" flipH="0" flipV="0">
            <a:off x="4859232" y="4184383"/>
            <a:ext cx="63601" cy="15036"/>
          </a:xfrm>
          <a:custGeom>
            <a:pathLst>
              <a:path w="3975100" h="939800">
                <a:moveTo>
                  <a:pt x="0" y="939800"/>
                </a:moveTo>
                <a:lnTo>
                  <a:pt x="3975100" y="939800"/>
                </a:lnTo>
                <a:lnTo>
                  <a:pt x="3975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Freeform 2001"/>
          <p:cNvSpPr/>
          <p:nvPr/>
        </p:nvSpPr>
        <p:spPr>
          <a:xfrm rot="0" flipH="0" flipV="0">
            <a:off x="900083" y="4392459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Freeform 2002"/>
          <p:cNvSpPr/>
          <p:nvPr/>
        </p:nvSpPr>
        <p:spPr>
          <a:xfrm rot="0" flipH="0" flipV="0">
            <a:off x="1015907" y="4394898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Freeform 2003"/>
          <p:cNvSpPr/>
          <p:nvPr/>
        </p:nvSpPr>
        <p:spPr>
          <a:xfrm rot="0" flipH="0" flipV="0">
            <a:off x="1128480" y="4392459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4" name="Freeform 2004"/>
          <p:cNvSpPr/>
          <p:nvPr/>
        </p:nvSpPr>
        <p:spPr>
          <a:xfrm rot="0" flipH="0" flipV="0">
            <a:off x="1235363" y="4394898"/>
            <a:ext cx="96113" cy="104444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5" name="Freeform 2005"/>
          <p:cNvSpPr/>
          <p:nvPr/>
        </p:nvSpPr>
        <p:spPr>
          <a:xfrm rot="0" flipH="0" flipV="0">
            <a:off x="1365208" y="4394898"/>
            <a:ext cx="83718" cy="104444"/>
          </a:xfrm>
          <a:custGeom>
            <a:pathLst>
              <a:path w="5232400" h="6527800">
                <a:moveTo>
                  <a:pt x="0" y="6527800"/>
                </a:moveTo>
                <a:lnTo>
                  <a:pt x="3162300" y="6527800"/>
                </a:lnTo>
                <a:cubicBezTo>
                  <a:pt x="4457700" y="6527800"/>
                  <a:pt x="5232400" y="5715000"/>
                  <a:pt x="5232400" y="4394200"/>
                </a:cubicBezTo>
                <a:cubicBezTo>
                  <a:pt x="5232400" y="3073400"/>
                  <a:pt x="4457700" y="2247900"/>
                  <a:pt x="3162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3035300" y="3136900"/>
                </a:lnTo>
                <a:cubicBezTo>
                  <a:pt x="3721100" y="3136900"/>
                  <a:pt x="4216400" y="3594100"/>
                  <a:pt x="4216400" y="4394200"/>
                </a:cubicBezTo>
                <a:cubicBezTo>
                  <a:pt x="4216400" y="5181600"/>
                  <a:pt x="3721100" y="5638800"/>
                  <a:pt x="3022600" y="5638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6" name="Freeform 2006"/>
          <p:cNvSpPr/>
          <p:nvPr/>
        </p:nvSpPr>
        <p:spPr>
          <a:xfrm rot="0" flipH="0" flipV="0">
            <a:off x="1472497" y="4394898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7" name="Freeform 2007"/>
          <p:cNvSpPr/>
          <p:nvPr/>
        </p:nvSpPr>
        <p:spPr>
          <a:xfrm rot="0" flipH="0" flipV="0">
            <a:off x="1587508" y="4392459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8" name="Freeform 2008"/>
          <p:cNvSpPr/>
          <p:nvPr/>
        </p:nvSpPr>
        <p:spPr>
          <a:xfrm rot="0" flipH="0" flipV="0">
            <a:off x="1703332" y="4394898"/>
            <a:ext cx="68275" cy="104444"/>
          </a:xfrm>
          <a:custGeom>
            <a:pathLst>
              <a:path w="42672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67200" y="889000"/>
                </a:lnTo>
                <a:lnTo>
                  <a:pt x="426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9" name="Freeform 2009"/>
          <p:cNvSpPr/>
          <p:nvPr/>
        </p:nvSpPr>
        <p:spPr>
          <a:xfrm rot="0" flipH="0" flipV="0">
            <a:off x="1788453" y="4392459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0" name="Freeform 2010"/>
          <p:cNvSpPr/>
          <p:nvPr/>
        </p:nvSpPr>
        <p:spPr>
          <a:xfrm rot="0" flipH="0" flipV="0">
            <a:off x="1954874" y="4394898"/>
            <a:ext cx="84937" cy="104444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1" name="Freeform 2011"/>
          <p:cNvSpPr/>
          <p:nvPr/>
        </p:nvSpPr>
        <p:spPr>
          <a:xfrm rot="0" flipH="0" flipV="0">
            <a:off x="2073542" y="4392459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2" name="Freeform 2012"/>
          <p:cNvSpPr/>
          <p:nvPr/>
        </p:nvSpPr>
        <p:spPr>
          <a:xfrm rot="0" flipH="0" flipV="0">
            <a:off x="2186318" y="4392459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3" name="Freeform 2013"/>
          <p:cNvSpPr/>
          <p:nvPr/>
        </p:nvSpPr>
        <p:spPr>
          <a:xfrm rot="0" flipH="0" flipV="0">
            <a:off x="2297469" y="4392459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4" name="Freeform 2014"/>
          <p:cNvSpPr/>
          <p:nvPr/>
        </p:nvSpPr>
        <p:spPr>
          <a:xfrm rot="0" flipH="0" flipV="0">
            <a:off x="2412074" y="4394898"/>
            <a:ext cx="82905" cy="104444"/>
          </a:xfrm>
          <a:custGeom>
            <a:pathLst>
              <a:path w="5181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695700"/>
                </a:lnTo>
                <a:lnTo>
                  <a:pt x="2133600" y="3695700"/>
                </a:lnTo>
                <a:lnTo>
                  <a:pt x="4267200" y="6527800"/>
                </a:lnTo>
                <a:lnTo>
                  <a:pt x="5181600" y="6527800"/>
                </a:lnTo>
                <a:lnTo>
                  <a:pt x="5181600" y="6045200"/>
                </a:lnTo>
                <a:lnTo>
                  <a:pt x="3035300" y="3200400"/>
                </a:lnTo>
                <a:lnTo>
                  <a:pt x="5080000" y="482600"/>
                </a:lnTo>
                <a:lnTo>
                  <a:pt x="5080000" y="0"/>
                </a:lnTo>
                <a:lnTo>
                  <a:pt x="4229100" y="0"/>
                </a:lnTo>
                <a:lnTo>
                  <a:pt x="2133600" y="2806700"/>
                </a:lnTo>
                <a:lnTo>
                  <a:pt x="1016000" y="2806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5" name="Freeform 2015"/>
          <p:cNvSpPr/>
          <p:nvPr/>
        </p:nvSpPr>
        <p:spPr>
          <a:xfrm rot="0" flipH="0" flipV="0">
            <a:off x="2508187" y="4394898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6" name="Freeform 2016"/>
          <p:cNvSpPr/>
          <p:nvPr/>
        </p:nvSpPr>
        <p:spPr>
          <a:xfrm rot="0" flipH="0" flipV="0">
            <a:off x="2608141" y="4392459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7" name="Freeform 2017"/>
          <p:cNvSpPr/>
          <p:nvPr/>
        </p:nvSpPr>
        <p:spPr>
          <a:xfrm rot="0" flipH="0" flipV="0">
            <a:off x="2770295" y="4356087"/>
            <a:ext cx="53441" cy="47955"/>
          </a:xfrm>
          <a:custGeom>
            <a:pathLst>
              <a:path w="3340100" h="2997200">
                <a:moveTo>
                  <a:pt x="203200" y="2997200"/>
                </a:moveTo>
                <a:lnTo>
                  <a:pt x="901700" y="2997200"/>
                </a:lnTo>
                <a:lnTo>
                  <a:pt x="1104900" y="1028700"/>
                </a:lnTo>
                <a:lnTo>
                  <a:pt x="1104900" y="0"/>
                </a:lnTo>
                <a:lnTo>
                  <a:pt x="0" y="0"/>
                </a:lnTo>
                <a:lnTo>
                  <a:pt x="0" y="1028700"/>
                </a:lnTo>
                <a:close/>
                <a:moveTo>
                  <a:pt x="2438400" y="2997200"/>
                </a:moveTo>
                <a:lnTo>
                  <a:pt x="3136900" y="2997200"/>
                </a:lnTo>
                <a:lnTo>
                  <a:pt x="3340100" y="1028700"/>
                </a:lnTo>
                <a:lnTo>
                  <a:pt x="3340100" y="0"/>
                </a:lnTo>
                <a:lnTo>
                  <a:pt x="2235200" y="0"/>
                </a:lnTo>
                <a:lnTo>
                  <a:pt x="2235200" y="1028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8" name="Freeform 2018"/>
          <p:cNvSpPr/>
          <p:nvPr/>
        </p:nvSpPr>
        <p:spPr>
          <a:xfrm rot="0" flipH="0" flipV="0">
            <a:off x="2852794" y="4357103"/>
            <a:ext cx="103428" cy="142240"/>
          </a:xfrm>
          <a:custGeom>
            <a:pathLst>
              <a:path w="64643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977900"/>
                </a:lnTo>
                <a:lnTo>
                  <a:pt x="5359400" y="977900"/>
                </a:lnTo>
                <a:lnTo>
                  <a:pt x="5359400" y="8890000"/>
                </a:lnTo>
                <a:lnTo>
                  <a:pt x="6464300" y="8890000"/>
                </a:lnTo>
                <a:lnTo>
                  <a:pt x="6464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9" name="Freeform 2019"/>
          <p:cNvSpPr/>
          <p:nvPr/>
        </p:nvSpPr>
        <p:spPr>
          <a:xfrm rot="0" flipH="0" flipV="0">
            <a:off x="2987313" y="4392459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0" name="Freeform 2020"/>
          <p:cNvSpPr/>
          <p:nvPr/>
        </p:nvSpPr>
        <p:spPr>
          <a:xfrm rot="0" flipH="0" flipV="0">
            <a:off x="3103136" y="4394898"/>
            <a:ext cx="85140" cy="104444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1" name="Freeform 2021"/>
          <p:cNvSpPr/>
          <p:nvPr/>
        </p:nvSpPr>
        <p:spPr>
          <a:xfrm rot="0" flipH="0" flipV="0">
            <a:off x="3216116" y="4394898"/>
            <a:ext cx="114808" cy="104444"/>
          </a:xfrm>
          <a:custGeom>
            <a:pathLst>
              <a:path w="7175500" h="6527800">
                <a:moveTo>
                  <a:pt x="0" y="6527800"/>
                </a:moveTo>
                <a:lnTo>
                  <a:pt x="3035300" y="6527800"/>
                </a:lnTo>
                <a:cubicBezTo>
                  <a:pt x="4330700" y="6527800"/>
                  <a:pt x="5105400" y="5715000"/>
                  <a:pt x="5105400" y="4394200"/>
                </a:cubicBezTo>
                <a:cubicBezTo>
                  <a:pt x="5105400" y="3073400"/>
                  <a:pt x="4330700" y="2247900"/>
                  <a:pt x="3035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2908300" y="3136900"/>
                </a:lnTo>
                <a:cubicBezTo>
                  <a:pt x="3594100" y="3136900"/>
                  <a:pt x="4089400" y="3594100"/>
                  <a:pt x="4089400" y="4394200"/>
                </a:cubicBezTo>
                <a:cubicBezTo>
                  <a:pt x="4089400" y="5181600"/>
                  <a:pt x="3594100" y="5638800"/>
                  <a:pt x="2895600" y="5638800"/>
                </a:cubicBezTo>
                <a:close/>
                <a:moveTo>
                  <a:pt x="6159500" y="6527800"/>
                </a:moveTo>
                <a:lnTo>
                  <a:pt x="7175500" y="6527800"/>
                </a:lnTo>
                <a:lnTo>
                  <a:pt x="7175500" y="0"/>
                </a:lnTo>
                <a:lnTo>
                  <a:pt x="615950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2" name="Freeform 2022"/>
          <p:cNvSpPr/>
          <p:nvPr/>
        </p:nvSpPr>
        <p:spPr>
          <a:xfrm rot="0" flipH="0" flipV="0">
            <a:off x="3364655" y="4394898"/>
            <a:ext cx="126390" cy="104444"/>
          </a:xfrm>
          <a:custGeom>
            <a:pathLst>
              <a:path w="7899400" h="6527800">
                <a:moveTo>
                  <a:pt x="0" y="6527800"/>
                </a:moveTo>
                <a:lnTo>
                  <a:pt x="7899400" y="6527800"/>
                </a:lnTo>
                <a:lnTo>
                  <a:pt x="7899400" y="0"/>
                </a:lnTo>
                <a:lnTo>
                  <a:pt x="6883400" y="0"/>
                </a:lnTo>
                <a:lnTo>
                  <a:pt x="6883400" y="5638800"/>
                </a:lnTo>
                <a:lnTo>
                  <a:pt x="4457700" y="5638800"/>
                </a:lnTo>
                <a:lnTo>
                  <a:pt x="4457700" y="0"/>
                </a:lnTo>
                <a:lnTo>
                  <a:pt x="3441700" y="0"/>
                </a:lnTo>
                <a:lnTo>
                  <a:pt x="3441700" y="5638800"/>
                </a:lnTo>
                <a:lnTo>
                  <a:pt x="1016000" y="56388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3" name="Freeform 2023"/>
          <p:cNvSpPr/>
          <p:nvPr/>
        </p:nvSpPr>
        <p:spPr>
          <a:xfrm rot="0" flipH="0" flipV="0">
            <a:off x="3520103" y="4392459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4" name="Freeform 2024"/>
          <p:cNvSpPr/>
          <p:nvPr/>
        </p:nvSpPr>
        <p:spPr>
          <a:xfrm rot="0" flipH="0" flipV="0">
            <a:off x="3634708" y="4394898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5" name="Freeform 2025"/>
          <p:cNvSpPr/>
          <p:nvPr/>
        </p:nvSpPr>
        <p:spPr>
          <a:xfrm rot="0" flipH="0" flipV="0">
            <a:off x="3754392" y="4394898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6" name="Freeform 2026"/>
          <p:cNvSpPr/>
          <p:nvPr/>
        </p:nvSpPr>
        <p:spPr>
          <a:xfrm rot="0" flipH="0" flipV="0">
            <a:off x="3871436" y="4392459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7" name="Freeform 2027"/>
          <p:cNvSpPr/>
          <p:nvPr/>
        </p:nvSpPr>
        <p:spPr>
          <a:xfrm rot="0" flipH="0" flipV="0">
            <a:off x="4036637" y="4394898"/>
            <a:ext cx="84937" cy="104444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8" name="Freeform 2028"/>
          <p:cNvSpPr/>
          <p:nvPr/>
        </p:nvSpPr>
        <p:spPr>
          <a:xfrm rot="0" flipH="0" flipV="0">
            <a:off x="4155306" y="4392459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9" name="Freeform 2029"/>
          <p:cNvSpPr/>
          <p:nvPr/>
        </p:nvSpPr>
        <p:spPr>
          <a:xfrm rot="0" flipH="0" flipV="0">
            <a:off x="4268082" y="4392459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0" name="Freeform 2030"/>
          <p:cNvSpPr/>
          <p:nvPr/>
        </p:nvSpPr>
        <p:spPr>
          <a:xfrm rot="0" flipH="0" flipV="0">
            <a:off x="4383906" y="4394898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1" name="Freeform 2031"/>
          <p:cNvSpPr/>
          <p:nvPr/>
        </p:nvSpPr>
        <p:spPr>
          <a:xfrm rot="0" flipH="0" flipV="0">
            <a:off x="4500136" y="4392459"/>
            <a:ext cx="85344" cy="109321"/>
          </a:xfrm>
          <a:custGeom>
            <a:pathLst>
              <a:path w="5334000" h="6832600">
                <a:moveTo>
                  <a:pt x="2768600" y="6832600"/>
                </a:moveTo>
                <a:cubicBezTo>
                  <a:pt x="4406900" y="6832600"/>
                  <a:pt x="5334000" y="6096000"/>
                  <a:pt x="5334000" y="4826000"/>
                </a:cubicBezTo>
                <a:cubicBezTo>
                  <a:pt x="5334000" y="4038600"/>
                  <a:pt x="4864100" y="3517900"/>
                  <a:pt x="4178300" y="3314700"/>
                </a:cubicBezTo>
                <a:cubicBezTo>
                  <a:pt x="4749800" y="3086100"/>
                  <a:pt x="5168900" y="2590800"/>
                  <a:pt x="5168900" y="1879600"/>
                </a:cubicBezTo>
                <a:cubicBezTo>
                  <a:pt x="5168900" y="749300"/>
                  <a:pt x="4254500" y="0"/>
                  <a:pt x="2717800" y="0"/>
                </a:cubicBezTo>
                <a:cubicBezTo>
                  <a:pt x="1079500" y="0"/>
                  <a:pt x="114300" y="889000"/>
                  <a:pt x="114300" y="2374900"/>
                </a:cubicBezTo>
                <a:lnTo>
                  <a:pt x="1104900" y="2374900"/>
                </a:lnTo>
                <a:cubicBezTo>
                  <a:pt x="1104900" y="1511300"/>
                  <a:pt x="1612900" y="927100"/>
                  <a:pt x="2654300" y="927100"/>
                </a:cubicBezTo>
                <a:cubicBezTo>
                  <a:pt x="3594100" y="927100"/>
                  <a:pt x="4089400" y="1320800"/>
                  <a:pt x="4089400" y="1943100"/>
                </a:cubicBezTo>
                <a:cubicBezTo>
                  <a:pt x="4089400" y="2514600"/>
                  <a:pt x="3695700" y="2908300"/>
                  <a:pt x="3022600" y="2908300"/>
                </a:cubicBezTo>
                <a:lnTo>
                  <a:pt x="2082800" y="2908300"/>
                </a:lnTo>
                <a:lnTo>
                  <a:pt x="2082800" y="3797300"/>
                </a:lnTo>
                <a:lnTo>
                  <a:pt x="3022600" y="3797300"/>
                </a:lnTo>
                <a:cubicBezTo>
                  <a:pt x="3810000" y="3797300"/>
                  <a:pt x="4254500" y="4203700"/>
                  <a:pt x="4254500" y="4787900"/>
                </a:cubicBezTo>
                <a:cubicBezTo>
                  <a:pt x="4254500" y="5473700"/>
                  <a:pt x="3721100" y="5905500"/>
                  <a:pt x="2743200" y="5905500"/>
                </a:cubicBezTo>
                <a:cubicBezTo>
                  <a:pt x="1587500" y="5905500"/>
                  <a:pt x="990600" y="5334000"/>
                  <a:pt x="990600" y="4432300"/>
                </a:cubicBezTo>
                <a:lnTo>
                  <a:pt x="0" y="4432300"/>
                </a:lnTo>
                <a:cubicBezTo>
                  <a:pt x="0" y="5905500"/>
                  <a:pt x="1041400" y="6832600"/>
                  <a:pt x="27686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2" name="Freeform 2032"/>
          <p:cNvSpPr/>
          <p:nvPr/>
        </p:nvSpPr>
        <p:spPr>
          <a:xfrm rot="0" flipH="0" flipV="0">
            <a:off x="4613928" y="4394898"/>
            <a:ext cx="85140" cy="104444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3" name="Freeform 2033"/>
          <p:cNvSpPr/>
          <p:nvPr/>
        </p:nvSpPr>
        <p:spPr>
          <a:xfrm rot="0" flipH="0" flipV="0">
            <a:off x="4722234" y="4392459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4" name="Freeform 2034"/>
          <p:cNvSpPr/>
          <p:nvPr/>
        </p:nvSpPr>
        <p:spPr>
          <a:xfrm rot="0" flipH="0" flipV="0">
            <a:off x="4833994" y="4428223"/>
            <a:ext cx="63601" cy="15036"/>
          </a:xfrm>
          <a:custGeom>
            <a:pathLst>
              <a:path w="3975100" h="939800">
                <a:moveTo>
                  <a:pt x="0" y="939800"/>
                </a:moveTo>
                <a:lnTo>
                  <a:pt x="3975100" y="939800"/>
                </a:lnTo>
                <a:lnTo>
                  <a:pt x="3975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5" name="Freeform 2035"/>
          <p:cNvSpPr/>
          <p:nvPr/>
        </p:nvSpPr>
        <p:spPr>
          <a:xfrm rot="0" flipH="0" flipV="0">
            <a:off x="894393" y="4638738"/>
            <a:ext cx="113588" cy="130657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6" name="Freeform 2036"/>
          <p:cNvSpPr/>
          <p:nvPr/>
        </p:nvSpPr>
        <p:spPr>
          <a:xfrm rot="0" flipH="0" flipV="0">
            <a:off x="1032569" y="4638738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7" name="Freeform 2037"/>
          <p:cNvSpPr/>
          <p:nvPr/>
        </p:nvSpPr>
        <p:spPr>
          <a:xfrm rot="0" flipH="0" flipV="0">
            <a:off x="1142094" y="4638738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8" name="Freeform 2038"/>
          <p:cNvSpPr/>
          <p:nvPr/>
        </p:nvSpPr>
        <p:spPr>
          <a:xfrm rot="0" flipH="0" flipV="0">
            <a:off x="1244507" y="4636299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9" name="Freeform 2039"/>
          <p:cNvSpPr/>
          <p:nvPr/>
        </p:nvSpPr>
        <p:spPr>
          <a:xfrm rot="0" flipH="0" flipV="0">
            <a:off x="1347732" y="4638738"/>
            <a:ext cx="96113" cy="104444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0" name="Freeform 2040"/>
          <p:cNvSpPr/>
          <p:nvPr/>
        </p:nvSpPr>
        <p:spPr>
          <a:xfrm rot="0" flipH="0" flipV="0">
            <a:off x="1477577" y="4638738"/>
            <a:ext cx="83718" cy="104444"/>
          </a:xfrm>
          <a:custGeom>
            <a:pathLst>
              <a:path w="5232400" h="6527800">
                <a:moveTo>
                  <a:pt x="0" y="6527800"/>
                </a:moveTo>
                <a:lnTo>
                  <a:pt x="3162300" y="6527800"/>
                </a:lnTo>
                <a:cubicBezTo>
                  <a:pt x="4457700" y="6527800"/>
                  <a:pt x="5232400" y="5715000"/>
                  <a:pt x="5232400" y="4394200"/>
                </a:cubicBezTo>
                <a:cubicBezTo>
                  <a:pt x="5232400" y="3073400"/>
                  <a:pt x="4457700" y="2247900"/>
                  <a:pt x="3162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3035300" y="3136900"/>
                </a:lnTo>
                <a:cubicBezTo>
                  <a:pt x="3721100" y="3136900"/>
                  <a:pt x="4216400" y="3594100"/>
                  <a:pt x="4216400" y="4394200"/>
                </a:cubicBezTo>
                <a:cubicBezTo>
                  <a:pt x="4216400" y="5181600"/>
                  <a:pt x="3721100" y="5638800"/>
                  <a:pt x="3022600" y="5638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1" name="Freeform 2041"/>
          <p:cNvSpPr/>
          <p:nvPr/>
        </p:nvSpPr>
        <p:spPr>
          <a:xfrm rot="0" flipH="0" flipV="0">
            <a:off x="1584867" y="4638738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2" name="Freeform 2042"/>
          <p:cNvSpPr/>
          <p:nvPr/>
        </p:nvSpPr>
        <p:spPr>
          <a:xfrm rot="0" flipH="0" flipV="0">
            <a:off x="1699878" y="4636299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3" name="Freeform 2043"/>
          <p:cNvSpPr/>
          <p:nvPr/>
        </p:nvSpPr>
        <p:spPr>
          <a:xfrm rot="0" flipH="0" flipV="0">
            <a:off x="1811028" y="4636299"/>
            <a:ext cx="84734" cy="10932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4" name="Freeform 2044"/>
          <p:cNvSpPr/>
          <p:nvPr/>
        </p:nvSpPr>
        <p:spPr>
          <a:xfrm rot="0" flipH="0" flipV="0">
            <a:off x="1911816" y="4638738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5" name="Freeform 2045"/>
          <p:cNvSpPr/>
          <p:nvPr/>
        </p:nvSpPr>
        <p:spPr>
          <a:xfrm rot="0" flipH="0" flipV="0">
            <a:off x="2020934" y="4638738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6" name="Freeform 2046"/>
          <p:cNvSpPr/>
          <p:nvPr/>
        </p:nvSpPr>
        <p:spPr>
          <a:xfrm rot="0" flipH="0" flipV="0">
            <a:off x="2174939" y="4638738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7" name="Freeform 2047"/>
          <p:cNvSpPr/>
          <p:nvPr/>
        </p:nvSpPr>
        <p:spPr>
          <a:xfrm rot="0" flipH="0" flipV="0">
            <a:off x="2284058" y="4636299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8" name="Freeform 2048"/>
          <p:cNvSpPr/>
          <p:nvPr/>
        </p:nvSpPr>
        <p:spPr>
          <a:xfrm rot="0" flipH="0" flipV="0">
            <a:off x="2389315" y="4638738"/>
            <a:ext cx="93268" cy="136956"/>
          </a:xfrm>
          <a:custGeom>
            <a:pathLst>
              <a:path w="5829300" h="8559800">
                <a:moveTo>
                  <a:pt x="1727200" y="8559800"/>
                </a:moveTo>
                <a:lnTo>
                  <a:pt x="2578100" y="8559800"/>
                </a:lnTo>
                <a:lnTo>
                  <a:pt x="5829300" y="482600"/>
                </a:lnTo>
                <a:lnTo>
                  <a:pt x="5829300" y="0"/>
                </a:lnTo>
                <a:lnTo>
                  <a:pt x="4902200" y="0"/>
                </a:lnTo>
                <a:lnTo>
                  <a:pt x="2946400" y="5156200"/>
                </a:lnTo>
                <a:lnTo>
                  <a:pt x="952500" y="0"/>
                </a:lnTo>
                <a:lnTo>
                  <a:pt x="0" y="0"/>
                </a:lnTo>
                <a:lnTo>
                  <a:pt x="0" y="482600"/>
                </a:lnTo>
                <a:lnTo>
                  <a:pt x="2451100" y="6527800"/>
                </a:lnTo>
                <a:lnTo>
                  <a:pt x="1727200" y="81788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9" name="Freeform 2049"/>
          <p:cNvSpPr/>
          <p:nvPr/>
        </p:nvSpPr>
        <p:spPr>
          <a:xfrm rot="0" flipH="0" flipV="0">
            <a:off x="2491728" y="4638738"/>
            <a:ext cx="113588" cy="130657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0" name="Freeform 2050"/>
          <p:cNvSpPr/>
          <p:nvPr/>
        </p:nvSpPr>
        <p:spPr>
          <a:xfrm rot="0" flipH="0" flipV="0">
            <a:off x="2622792" y="4636299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1" name="Freeform 2051"/>
          <p:cNvSpPr/>
          <p:nvPr/>
        </p:nvSpPr>
        <p:spPr>
          <a:xfrm rot="0" flipH="0" flipV="0">
            <a:off x="2791651" y="4638738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2" name="Freeform 2052"/>
          <p:cNvSpPr/>
          <p:nvPr/>
        </p:nvSpPr>
        <p:spPr>
          <a:xfrm rot="0" flipH="0" flipV="0">
            <a:off x="2963965" y="4638738"/>
            <a:ext cx="84937" cy="104444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3" name="Freeform 2053"/>
          <p:cNvSpPr/>
          <p:nvPr/>
        </p:nvSpPr>
        <p:spPr>
          <a:xfrm rot="0" flipH="0" flipV="0">
            <a:off x="3077960" y="4636299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4" name="Freeform 2054"/>
          <p:cNvSpPr/>
          <p:nvPr/>
        </p:nvSpPr>
        <p:spPr>
          <a:xfrm rot="0" flipH="0" flipV="0">
            <a:off x="3183421" y="4638738"/>
            <a:ext cx="113588" cy="130657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5" name="Freeform 2055"/>
          <p:cNvSpPr/>
          <p:nvPr/>
        </p:nvSpPr>
        <p:spPr>
          <a:xfrm rot="0" flipH="0" flipV="0">
            <a:off x="3319362" y="4638738"/>
            <a:ext cx="113588" cy="130657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6" name="Freeform 2056"/>
          <p:cNvSpPr/>
          <p:nvPr/>
        </p:nvSpPr>
        <p:spPr>
          <a:xfrm rot="0" flipH="0" flipV="0">
            <a:off x="3452864" y="4636299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7" name="Freeform 2057"/>
          <p:cNvSpPr/>
          <p:nvPr/>
        </p:nvSpPr>
        <p:spPr>
          <a:xfrm rot="0" flipH="0" flipV="0">
            <a:off x="3567469" y="4636299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8" name="Freeform 2058"/>
          <p:cNvSpPr/>
          <p:nvPr/>
        </p:nvSpPr>
        <p:spPr>
          <a:xfrm rot="0" flipH="0" flipV="0">
            <a:off x="3674758" y="4638738"/>
            <a:ext cx="140614" cy="104444"/>
          </a:xfrm>
          <a:custGeom>
            <a:pathLst>
              <a:path w="8788400" h="6527800">
                <a:moveTo>
                  <a:pt x="0" y="6527800"/>
                </a:moveTo>
                <a:lnTo>
                  <a:pt x="927100" y="6527800"/>
                </a:lnTo>
                <a:lnTo>
                  <a:pt x="2743200" y="3695700"/>
                </a:lnTo>
                <a:lnTo>
                  <a:pt x="3886200" y="3695700"/>
                </a:lnTo>
                <a:lnTo>
                  <a:pt x="3886200" y="6527800"/>
                </a:lnTo>
                <a:lnTo>
                  <a:pt x="4902200" y="6527800"/>
                </a:lnTo>
                <a:lnTo>
                  <a:pt x="4902200" y="3695700"/>
                </a:lnTo>
                <a:lnTo>
                  <a:pt x="6045200" y="3695700"/>
                </a:lnTo>
                <a:lnTo>
                  <a:pt x="7874000" y="6527800"/>
                </a:lnTo>
                <a:lnTo>
                  <a:pt x="8788400" y="6527800"/>
                </a:lnTo>
                <a:lnTo>
                  <a:pt x="8788400" y="6045200"/>
                </a:lnTo>
                <a:lnTo>
                  <a:pt x="6908800" y="3200400"/>
                </a:lnTo>
                <a:lnTo>
                  <a:pt x="8686800" y="482600"/>
                </a:lnTo>
                <a:lnTo>
                  <a:pt x="8686800" y="0"/>
                </a:lnTo>
                <a:lnTo>
                  <a:pt x="7823200" y="0"/>
                </a:lnTo>
                <a:lnTo>
                  <a:pt x="6007100" y="2806700"/>
                </a:lnTo>
                <a:lnTo>
                  <a:pt x="4902200" y="2806700"/>
                </a:lnTo>
                <a:lnTo>
                  <a:pt x="4902200" y="0"/>
                </a:lnTo>
                <a:lnTo>
                  <a:pt x="3886200" y="0"/>
                </a:lnTo>
                <a:lnTo>
                  <a:pt x="3886200" y="2806700"/>
                </a:lnTo>
                <a:lnTo>
                  <a:pt x="2781300" y="2806700"/>
                </a:lnTo>
                <a:lnTo>
                  <a:pt x="965200" y="0"/>
                </a:lnTo>
                <a:lnTo>
                  <a:pt x="101600" y="0"/>
                </a:lnTo>
                <a:lnTo>
                  <a:pt x="101600" y="482600"/>
                </a:lnTo>
                <a:lnTo>
                  <a:pt x="1879600" y="3200400"/>
                </a:lnTo>
                <a:lnTo>
                  <a:pt x="0" y="60452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9" name="Freeform 2059"/>
          <p:cNvSpPr/>
          <p:nvPr/>
        </p:nvSpPr>
        <p:spPr>
          <a:xfrm rot="0" flipH="0" flipV="0">
            <a:off x="3840773" y="4638738"/>
            <a:ext cx="82905" cy="104444"/>
          </a:xfrm>
          <a:custGeom>
            <a:pathLst>
              <a:path w="5181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695700"/>
                </a:lnTo>
                <a:lnTo>
                  <a:pt x="2133600" y="3695700"/>
                </a:lnTo>
                <a:lnTo>
                  <a:pt x="4267200" y="6527800"/>
                </a:lnTo>
                <a:lnTo>
                  <a:pt x="5181600" y="6527800"/>
                </a:lnTo>
                <a:lnTo>
                  <a:pt x="5181600" y="6045200"/>
                </a:lnTo>
                <a:lnTo>
                  <a:pt x="3035300" y="3200400"/>
                </a:lnTo>
                <a:lnTo>
                  <a:pt x="5080000" y="482600"/>
                </a:lnTo>
                <a:lnTo>
                  <a:pt x="5080000" y="0"/>
                </a:lnTo>
                <a:lnTo>
                  <a:pt x="4229100" y="0"/>
                </a:lnTo>
                <a:lnTo>
                  <a:pt x="2133600" y="2806700"/>
                </a:lnTo>
                <a:lnTo>
                  <a:pt x="1016000" y="2806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0" name="Freeform 2060"/>
          <p:cNvSpPr/>
          <p:nvPr/>
        </p:nvSpPr>
        <p:spPr>
          <a:xfrm rot="0" flipH="0" flipV="0">
            <a:off x="3938492" y="4636299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1" name="Freeform 2061"/>
          <p:cNvSpPr/>
          <p:nvPr/>
        </p:nvSpPr>
        <p:spPr>
          <a:xfrm rot="0" flipH="0" flipV="0">
            <a:off x="4101865" y="4636299"/>
            <a:ext cx="85344" cy="109321"/>
          </a:xfrm>
          <a:custGeom>
            <a:pathLst>
              <a:path w="5334000" h="6832600">
                <a:moveTo>
                  <a:pt x="2768600" y="6832600"/>
                </a:moveTo>
                <a:cubicBezTo>
                  <a:pt x="4406900" y="6832600"/>
                  <a:pt x="5334000" y="6096000"/>
                  <a:pt x="5334000" y="4826000"/>
                </a:cubicBezTo>
                <a:cubicBezTo>
                  <a:pt x="5334000" y="4038600"/>
                  <a:pt x="4864100" y="3517900"/>
                  <a:pt x="4178300" y="3314700"/>
                </a:cubicBezTo>
                <a:cubicBezTo>
                  <a:pt x="4749800" y="3086100"/>
                  <a:pt x="5168900" y="2590800"/>
                  <a:pt x="5168900" y="1879600"/>
                </a:cubicBezTo>
                <a:cubicBezTo>
                  <a:pt x="5168900" y="749300"/>
                  <a:pt x="4254500" y="0"/>
                  <a:pt x="2717800" y="0"/>
                </a:cubicBezTo>
                <a:cubicBezTo>
                  <a:pt x="1079500" y="0"/>
                  <a:pt x="114300" y="889000"/>
                  <a:pt x="114300" y="2374900"/>
                </a:cubicBezTo>
                <a:lnTo>
                  <a:pt x="1104900" y="2374900"/>
                </a:lnTo>
                <a:cubicBezTo>
                  <a:pt x="1104900" y="1511300"/>
                  <a:pt x="1612900" y="927100"/>
                  <a:pt x="2654300" y="927100"/>
                </a:cubicBezTo>
                <a:cubicBezTo>
                  <a:pt x="3594100" y="927100"/>
                  <a:pt x="4089400" y="1320800"/>
                  <a:pt x="4089400" y="1943100"/>
                </a:cubicBezTo>
                <a:cubicBezTo>
                  <a:pt x="4089400" y="2514600"/>
                  <a:pt x="3695700" y="2908300"/>
                  <a:pt x="3022600" y="2908300"/>
                </a:cubicBezTo>
                <a:lnTo>
                  <a:pt x="2082800" y="2908300"/>
                </a:lnTo>
                <a:lnTo>
                  <a:pt x="2082800" y="3797300"/>
                </a:lnTo>
                <a:lnTo>
                  <a:pt x="3022600" y="3797300"/>
                </a:lnTo>
                <a:cubicBezTo>
                  <a:pt x="3810000" y="3797300"/>
                  <a:pt x="4254500" y="4203700"/>
                  <a:pt x="4254500" y="4787900"/>
                </a:cubicBezTo>
                <a:cubicBezTo>
                  <a:pt x="4254500" y="5473700"/>
                  <a:pt x="3721100" y="5905500"/>
                  <a:pt x="2743200" y="5905500"/>
                </a:cubicBezTo>
                <a:cubicBezTo>
                  <a:pt x="1587500" y="5905500"/>
                  <a:pt x="990600" y="5334000"/>
                  <a:pt x="990600" y="4432300"/>
                </a:cubicBezTo>
                <a:lnTo>
                  <a:pt x="0" y="4432300"/>
                </a:lnTo>
                <a:cubicBezTo>
                  <a:pt x="0" y="5905500"/>
                  <a:pt x="1041400" y="6832600"/>
                  <a:pt x="27686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2" name="Freeform 2062"/>
          <p:cNvSpPr/>
          <p:nvPr/>
        </p:nvSpPr>
        <p:spPr>
          <a:xfrm rot="0" flipH="0" flipV="0">
            <a:off x="4208544" y="4636299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3" name="Freeform 2063"/>
          <p:cNvSpPr/>
          <p:nvPr/>
        </p:nvSpPr>
        <p:spPr>
          <a:xfrm rot="0" flipH="0" flipV="0">
            <a:off x="4326807" y="4638738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4" name="Freeform 2064"/>
          <p:cNvSpPr/>
          <p:nvPr/>
        </p:nvSpPr>
        <p:spPr>
          <a:xfrm rot="0" flipH="0" flipV="0">
            <a:off x="4440396" y="4638738"/>
            <a:ext cx="82499" cy="104444"/>
          </a:xfrm>
          <a:custGeom>
            <a:pathLst>
              <a:path w="5156200" h="6527800">
                <a:moveTo>
                  <a:pt x="0" y="6527800"/>
                </a:moveTo>
                <a:lnTo>
                  <a:pt x="952500" y="6527800"/>
                </a:lnTo>
                <a:lnTo>
                  <a:pt x="2603500" y="4013200"/>
                </a:lnTo>
                <a:lnTo>
                  <a:pt x="4140200" y="4013200"/>
                </a:lnTo>
                <a:lnTo>
                  <a:pt x="4140200" y="6527800"/>
                </a:lnTo>
                <a:lnTo>
                  <a:pt x="5156200" y="6527800"/>
                </a:lnTo>
                <a:lnTo>
                  <a:pt x="5156200" y="0"/>
                </a:lnTo>
                <a:lnTo>
                  <a:pt x="1943100" y="0"/>
                </a:lnTo>
                <a:cubicBezTo>
                  <a:pt x="838200" y="0"/>
                  <a:pt x="50800" y="711200"/>
                  <a:pt x="50800" y="1993900"/>
                </a:cubicBezTo>
                <a:cubicBezTo>
                  <a:pt x="50800" y="3098800"/>
                  <a:pt x="622300" y="3759200"/>
                  <a:pt x="1460500" y="3924300"/>
                </a:cubicBezTo>
                <a:lnTo>
                  <a:pt x="0" y="6045200"/>
                </a:lnTo>
                <a:close/>
                <a:moveTo>
                  <a:pt x="2222500" y="3124200"/>
                </a:moveTo>
                <a:cubicBezTo>
                  <a:pt x="1473200" y="3124200"/>
                  <a:pt x="1079500" y="2717800"/>
                  <a:pt x="1079500" y="2006600"/>
                </a:cubicBezTo>
                <a:cubicBezTo>
                  <a:pt x="1079500" y="1358900"/>
                  <a:pt x="1460500" y="889000"/>
                  <a:pt x="2222500" y="889000"/>
                </a:cubicBezTo>
                <a:lnTo>
                  <a:pt x="4140200" y="889000"/>
                </a:lnTo>
                <a:lnTo>
                  <a:pt x="4140200" y="31242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5" name="Freeform 2065"/>
          <p:cNvSpPr/>
          <p:nvPr/>
        </p:nvSpPr>
        <p:spPr>
          <a:xfrm rot="0" flipH="0" flipV="0">
            <a:off x="4544434" y="4638738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6" name="Freeform 2066"/>
          <p:cNvSpPr/>
          <p:nvPr/>
        </p:nvSpPr>
        <p:spPr>
          <a:xfrm rot="0" flipH="0" flipV="0">
            <a:off x="4646847" y="4636299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7" name="Freeform 2067"/>
          <p:cNvSpPr/>
          <p:nvPr/>
        </p:nvSpPr>
        <p:spPr>
          <a:xfrm rot="0" flipH="0" flipV="0">
            <a:off x="4758607" y="4672062"/>
            <a:ext cx="63601" cy="15036"/>
          </a:xfrm>
          <a:custGeom>
            <a:pathLst>
              <a:path w="3975100" h="939800">
                <a:moveTo>
                  <a:pt x="0" y="939800"/>
                </a:moveTo>
                <a:lnTo>
                  <a:pt x="3975100" y="939800"/>
                </a:lnTo>
                <a:lnTo>
                  <a:pt x="3975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8" name="Rectangle 2068"/>
          <p:cNvSpPr/>
          <p:nvPr/>
        </p:nvSpPr>
        <p:spPr>
          <a:xfrm rot="0" flipH="0" flipV="0">
            <a:off x="887891" y="4744686"/>
            <a:ext cx="450087" cy="293339"/>
          </a:xfrm>
          <a:prstGeom prst="rect">
            <a:avLst/>
          </a:prstGeom>
        </p:spPr>
      </p:sp>
      <p:sp>
        <p:nvSpPr>
          <p:cNvPr id="2069" name="Freeform 2069"/>
          <p:cNvSpPr/>
          <p:nvPr/>
        </p:nvSpPr>
        <p:spPr>
          <a:xfrm rot="0" flipH="0" flipV="0">
            <a:off x="900083" y="4880139"/>
            <a:ext cx="84734" cy="10932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0" name="Freeform 2070"/>
          <p:cNvSpPr/>
          <p:nvPr/>
        </p:nvSpPr>
        <p:spPr>
          <a:xfrm rot="0" flipH="0" flipV="0">
            <a:off x="1000870" y="4882578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1" name="Freeform 2071"/>
          <p:cNvSpPr/>
          <p:nvPr/>
        </p:nvSpPr>
        <p:spPr>
          <a:xfrm rot="0" flipH="0" flipV="0">
            <a:off x="1109988" y="4882578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2" name="Freeform 2072"/>
          <p:cNvSpPr/>
          <p:nvPr/>
        </p:nvSpPr>
        <p:spPr>
          <a:xfrm rot="0" flipH="0" flipV="0">
            <a:off x="1224999" y="4843767"/>
            <a:ext cx="53441" cy="47955"/>
          </a:xfrm>
          <a:custGeom>
            <a:pathLst>
              <a:path w="3340100" h="2997200">
                <a:moveTo>
                  <a:pt x="203200" y="2997200"/>
                </a:moveTo>
                <a:lnTo>
                  <a:pt x="901700" y="2997200"/>
                </a:lnTo>
                <a:lnTo>
                  <a:pt x="1104900" y="1028700"/>
                </a:lnTo>
                <a:lnTo>
                  <a:pt x="1104900" y="0"/>
                </a:lnTo>
                <a:lnTo>
                  <a:pt x="0" y="0"/>
                </a:lnTo>
                <a:lnTo>
                  <a:pt x="0" y="1028700"/>
                </a:lnTo>
                <a:close/>
                <a:moveTo>
                  <a:pt x="2438400" y="2997200"/>
                </a:moveTo>
                <a:lnTo>
                  <a:pt x="3136900" y="2997200"/>
                </a:lnTo>
                <a:lnTo>
                  <a:pt x="3340100" y="1028700"/>
                </a:lnTo>
                <a:lnTo>
                  <a:pt x="3340100" y="0"/>
                </a:lnTo>
                <a:lnTo>
                  <a:pt x="2235200" y="0"/>
                </a:lnTo>
                <a:lnTo>
                  <a:pt x="2235200" y="1028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3" name="Freeform 2073"/>
          <p:cNvSpPr/>
          <p:nvPr/>
        </p:nvSpPr>
        <p:spPr>
          <a:xfrm rot="0" flipH="0" flipV="0">
            <a:off x="1303841" y="4960200"/>
            <a:ext cx="19100" cy="26822"/>
          </a:xfrm>
          <a:custGeom>
            <a:pathLst>
              <a:path w="1193800" h="1676400">
                <a:moveTo>
                  <a:pt x="0" y="1676400"/>
                </a:moveTo>
                <a:lnTo>
                  <a:pt x="1193800" y="1676400"/>
                </a:lnTo>
                <a:lnTo>
                  <a:pt x="1193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4" name="Rectangle 2074"/>
          <p:cNvSpPr/>
          <p:nvPr/>
        </p:nvSpPr>
        <p:spPr>
          <a:xfrm rot="0" flipH="0" flipV="0">
            <a:off x="6145894" y="3525486"/>
            <a:ext cx="3837431" cy="781019"/>
          </a:xfrm>
          <a:prstGeom prst="rect">
            <a:avLst/>
          </a:prstGeom>
        </p:spPr>
      </p:sp>
      <p:sp>
        <p:nvSpPr>
          <p:cNvPr id="2075" name="Freeform 2075"/>
          <p:cNvSpPr/>
          <p:nvPr/>
        </p:nvSpPr>
        <p:spPr>
          <a:xfrm rot="0" flipH="0" flipV="0">
            <a:off x="6474062" y="3622738"/>
            <a:ext cx="148539" cy="147523"/>
          </a:xfrm>
          <a:custGeom>
            <a:pathLst>
              <a:path w="9283700" h="9220200">
                <a:moveTo>
                  <a:pt x="4089400" y="9220200"/>
                </a:moveTo>
                <a:lnTo>
                  <a:pt x="5194300" y="9220200"/>
                </a:lnTo>
                <a:lnTo>
                  <a:pt x="5194300" y="8001000"/>
                </a:lnTo>
                <a:lnTo>
                  <a:pt x="5867400" y="8001000"/>
                </a:lnTo>
                <a:cubicBezTo>
                  <a:pt x="7772400" y="8001000"/>
                  <a:pt x="9283700" y="6934200"/>
                  <a:pt x="9283700" y="5003800"/>
                </a:cubicBezTo>
                <a:lnTo>
                  <a:pt x="9283700" y="4076700"/>
                </a:lnTo>
                <a:cubicBezTo>
                  <a:pt x="9283700" y="2133600"/>
                  <a:pt x="7772400" y="1066800"/>
                  <a:pt x="5867400" y="1066800"/>
                </a:cubicBezTo>
                <a:lnTo>
                  <a:pt x="5194300" y="1066800"/>
                </a:lnTo>
                <a:lnTo>
                  <a:pt x="5194300" y="0"/>
                </a:lnTo>
                <a:lnTo>
                  <a:pt x="4089400" y="0"/>
                </a:lnTo>
                <a:lnTo>
                  <a:pt x="4089400" y="1066800"/>
                </a:lnTo>
                <a:lnTo>
                  <a:pt x="3429000" y="1066800"/>
                </a:lnTo>
                <a:cubicBezTo>
                  <a:pt x="1536700" y="1066800"/>
                  <a:pt x="0" y="2133600"/>
                  <a:pt x="0" y="4076700"/>
                </a:cubicBezTo>
                <a:lnTo>
                  <a:pt x="0" y="5003800"/>
                </a:lnTo>
                <a:cubicBezTo>
                  <a:pt x="0" y="6934200"/>
                  <a:pt x="1536700" y="8001000"/>
                  <a:pt x="3429000" y="8001000"/>
                </a:cubicBezTo>
                <a:lnTo>
                  <a:pt x="4089400" y="8001000"/>
                </a:lnTo>
                <a:close/>
                <a:moveTo>
                  <a:pt x="3378200" y="7023100"/>
                </a:moveTo>
                <a:cubicBezTo>
                  <a:pt x="1993900" y="7023100"/>
                  <a:pt x="1104900" y="6159500"/>
                  <a:pt x="1104900" y="4965700"/>
                </a:cubicBezTo>
                <a:lnTo>
                  <a:pt x="1104900" y="4089400"/>
                </a:lnTo>
                <a:cubicBezTo>
                  <a:pt x="1104900" y="2895600"/>
                  <a:pt x="1993900" y="2044700"/>
                  <a:pt x="3378200" y="2044700"/>
                </a:cubicBezTo>
                <a:lnTo>
                  <a:pt x="4089400" y="2044700"/>
                </a:lnTo>
                <a:lnTo>
                  <a:pt x="4089400" y="7023100"/>
                </a:lnTo>
                <a:close/>
                <a:moveTo>
                  <a:pt x="5194300" y="7023100"/>
                </a:moveTo>
                <a:lnTo>
                  <a:pt x="5194300" y="2044700"/>
                </a:lnTo>
                <a:lnTo>
                  <a:pt x="5918200" y="2044700"/>
                </a:lnTo>
                <a:cubicBezTo>
                  <a:pt x="7302500" y="2044700"/>
                  <a:pt x="8191500" y="2895600"/>
                  <a:pt x="8191500" y="4089400"/>
                </a:cubicBezTo>
                <a:lnTo>
                  <a:pt x="8191500" y="4965700"/>
                </a:lnTo>
                <a:cubicBezTo>
                  <a:pt x="8191500" y="6159500"/>
                  <a:pt x="7302500" y="7023100"/>
                  <a:pt x="5918200" y="70231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6" name="Freeform 2076"/>
          <p:cNvSpPr/>
          <p:nvPr/>
        </p:nvSpPr>
        <p:spPr>
          <a:xfrm rot="0" flipH="0" flipV="0">
            <a:off x="6650439" y="3663378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7" name="Freeform 2077"/>
          <p:cNvSpPr/>
          <p:nvPr/>
        </p:nvSpPr>
        <p:spPr>
          <a:xfrm rot="0" flipH="0" flipV="0">
            <a:off x="6772156" y="3663378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8" name="Freeform 2078"/>
          <p:cNvSpPr/>
          <p:nvPr/>
        </p:nvSpPr>
        <p:spPr>
          <a:xfrm rot="0" flipH="0" flipV="0">
            <a:off x="6884729" y="3660939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9" name="Freeform 2079"/>
          <p:cNvSpPr/>
          <p:nvPr/>
        </p:nvSpPr>
        <p:spPr>
          <a:xfrm rot="0" flipH="0" flipV="0">
            <a:off x="7002991" y="3663378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0" name="Freeform 2080"/>
          <p:cNvSpPr/>
          <p:nvPr/>
        </p:nvSpPr>
        <p:spPr>
          <a:xfrm rot="0" flipH="0" flipV="0">
            <a:off x="7118003" y="3660939"/>
            <a:ext cx="84734" cy="10932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1" name="Freeform 2081"/>
          <p:cNvSpPr/>
          <p:nvPr/>
        </p:nvSpPr>
        <p:spPr>
          <a:xfrm rot="0" flipH="0" flipV="0">
            <a:off x="7226309" y="3660939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2" name="Freeform 2082"/>
          <p:cNvSpPr/>
          <p:nvPr/>
        </p:nvSpPr>
        <p:spPr>
          <a:xfrm rot="0" flipH="0" flipV="0">
            <a:off x="7342132" y="3663378"/>
            <a:ext cx="85140" cy="104444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3" name="Freeform 2083"/>
          <p:cNvSpPr/>
          <p:nvPr/>
        </p:nvSpPr>
        <p:spPr>
          <a:xfrm rot="0" flipH="0" flipV="0">
            <a:off x="7447999" y="3660939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4" name="Freeform 2084"/>
          <p:cNvSpPr/>
          <p:nvPr/>
        </p:nvSpPr>
        <p:spPr>
          <a:xfrm rot="0" flipH="0" flipV="0">
            <a:off x="7560166" y="3663378"/>
            <a:ext cx="82499" cy="104444"/>
          </a:xfrm>
          <a:custGeom>
            <a:pathLst>
              <a:path w="5156200" h="6527800">
                <a:moveTo>
                  <a:pt x="0" y="6527800"/>
                </a:moveTo>
                <a:lnTo>
                  <a:pt x="952500" y="6527800"/>
                </a:lnTo>
                <a:lnTo>
                  <a:pt x="2603500" y="4013200"/>
                </a:lnTo>
                <a:lnTo>
                  <a:pt x="4140200" y="4013200"/>
                </a:lnTo>
                <a:lnTo>
                  <a:pt x="4140200" y="6527800"/>
                </a:lnTo>
                <a:lnTo>
                  <a:pt x="5156200" y="6527800"/>
                </a:lnTo>
                <a:lnTo>
                  <a:pt x="5156200" y="0"/>
                </a:lnTo>
                <a:lnTo>
                  <a:pt x="1943100" y="0"/>
                </a:lnTo>
                <a:cubicBezTo>
                  <a:pt x="838200" y="0"/>
                  <a:pt x="50800" y="711200"/>
                  <a:pt x="50800" y="1993900"/>
                </a:cubicBezTo>
                <a:cubicBezTo>
                  <a:pt x="50800" y="3098800"/>
                  <a:pt x="622300" y="3759200"/>
                  <a:pt x="1460500" y="3924300"/>
                </a:cubicBezTo>
                <a:lnTo>
                  <a:pt x="0" y="6045200"/>
                </a:lnTo>
                <a:close/>
                <a:moveTo>
                  <a:pt x="2222500" y="3124200"/>
                </a:moveTo>
                <a:cubicBezTo>
                  <a:pt x="1473200" y="3124200"/>
                  <a:pt x="1079500" y="2717800"/>
                  <a:pt x="1079500" y="2006600"/>
                </a:cubicBezTo>
                <a:cubicBezTo>
                  <a:pt x="1079500" y="1358900"/>
                  <a:pt x="1460500" y="889000"/>
                  <a:pt x="2222500" y="889000"/>
                </a:cubicBezTo>
                <a:lnTo>
                  <a:pt x="4140200" y="889000"/>
                </a:lnTo>
                <a:lnTo>
                  <a:pt x="4140200" y="31242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5" name="Freeform 2085"/>
          <p:cNvSpPr/>
          <p:nvPr/>
        </p:nvSpPr>
        <p:spPr>
          <a:xfrm rot="0" flipH="0" flipV="0">
            <a:off x="7726993" y="3663378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6" name="Freeform 2086"/>
          <p:cNvSpPr/>
          <p:nvPr/>
        </p:nvSpPr>
        <p:spPr>
          <a:xfrm rot="0" flipH="0" flipV="0">
            <a:off x="7899306" y="3660939"/>
            <a:ext cx="125577" cy="109321"/>
          </a:xfrm>
          <a:custGeom>
            <a:pathLst>
              <a:path w="7848600" h="6832600">
                <a:moveTo>
                  <a:pt x="5194300" y="6832600"/>
                </a:moveTo>
                <a:cubicBezTo>
                  <a:pt x="6959600" y="6832600"/>
                  <a:pt x="7848600" y="5803900"/>
                  <a:pt x="7848600" y="4445000"/>
                </a:cubicBezTo>
                <a:lnTo>
                  <a:pt x="7848600" y="2387600"/>
                </a:lnTo>
                <a:cubicBezTo>
                  <a:pt x="7848600" y="1028700"/>
                  <a:pt x="6959600" y="0"/>
                  <a:pt x="5194300" y="0"/>
                </a:cubicBezTo>
                <a:cubicBezTo>
                  <a:pt x="3429000" y="0"/>
                  <a:pt x="2540000" y="1028700"/>
                  <a:pt x="2540000" y="2387600"/>
                </a:cubicBezTo>
                <a:lnTo>
                  <a:pt x="2540000" y="2971800"/>
                </a:lnTo>
                <a:lnTo>
                  <a:pt x="1016000" y="2971800"/>
                </a:lnTo>
                <a:lnTo>
                  <a:pt x="1016000" y="152400"/>
                </a:lnTo>
                <a:lnTo>
                  <a:pt x="0" y="152400"/>
                </a:lnTo>
                <a:lnTo>
                  <a:pt x="0" y="6680200"/>
                </a:lnTo>
                <a:lnTo>
                  <a:pt x="1016000" y="6680200"/>
                </a:lnTo>
                <a:lnTo>
                  <a:pt x="1016000" y="3860800"/>
                </a:lnTo>
                <a:lnTo>
                  <a:pt x="2540000" y="3860800"/>
                </a:lnTo>
                <a:lnTo>
                  <a:pt x="2540000" y="4445000"/>
                </a:lnTo>
                <a:cubicBezTo>
                  <a:pt x="2540000" y="5803900"/>
                  <a:pt x="3429000" y="6832600"/>
                  <a:pt x="5194300" y="6832600"/>
                </a:cubicBezTo>
                <a:close/>
                <a:moveTo>
                  <a:pt x="5194300" y="5905500"/>
                </a:moveTo>
                <a:cubicBezTo>
                  <a:pt x="4114800" y="5905500"/>
                  <a:pt x="3556000" y="5257800"/>
                  <a:pt x="3556000" y="4406900"/>
                </a:cubicBezTo>
                <a:lnTo>
                  <a:pt x="3556000" y="2425700"/>
                </a:lnTo>
                <a:cubicBezTo>
                  <a:pt x="3556000" y="1574800"/>
                  <a:pt x="4114800" y="927100"/>
                  <a:pt x="5194300" y="927100"/>
                </a:cubicBezTo>
                <a:cubicBezTo>
                  <a:pt x="6286500" y="927100"/>
                  <a:pt x="6832600" y="1587500"/>
                  <a:pt x="6832600" y="2425700"/>
                </a:cubicBezTo>
                <a:lnTo>
                  <a:pt x="6832600" y="4406900"/>
                </a:lnTo>
                <a:cubicBezTo>
                  <a:pt x="6832600" y="5245100"/>
                  <a:pt x="6286500" y="5905500"/>
                  <a:pt x="51943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7" name="Freeform 2087"/>
          <p:cNvSpPr/>
          <p:nvPr/>
        </p:nvSpPr>
        <p:spPr>
          <a:xfrm rot="0" flipH="0" flipV="0">
            <a:off x="8053942" y="3660939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8" name="Freeform 2088"/>
          <p:cNvSpPr/>
          <p:nvPr/>
        </p:nvSpPr>
        <p:spPr>
          <a:xfrm rot="0" flipH="0" flipV="0">
            <a:off x="8171391" y="3663378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9" name="Freeform 2089"/>
          <p:cNvSpPr/>
          <p:nvPr/>
        </p:nvSpPr>
        <p:spPr>
          <a:xfrm rot="0" flipH="0" flipV="0">
            <a:off x="8282745" y="3663378"/>
            <a:ext cx="113588" cy="130657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0" name="Freeform 2090"/>
          <p:cNvSpPr/>
          <p:nvPr/>
        </p:nvSpPr>
        <p:spPr>
          <a:xfrm rot="0" flipH="0" flipV="0">
            <a:off x="8420921" y="3663378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1" name="Freeform 2091"/>
          <p:cNvSpPr/>
          <p:nvPr/>
        </p:nvSpPr>
        <p:spPr>
          <a:xfrm rot="0" flipH="0" flipV="0">
            <a:off x="8536542" y="3663378"/>
            <a:ext cx="84328" cy="104444"/>
          </a:xfrm>
          <a:custGeom>
            <a:pathLst>
              <a:path w="5270500" h="6527800">
                <a:moveTo>
                  <a:pt x="4254500" y="6527800"/>
                </a:moveTo>
                <a:lnTo>
                  <a:pt x="5270500" y="6527800"/>
                </a:lnTo>
                <a:lnTo>
                  <a:pt x="5270500" y="0"/>
                </a:lnTo>
                <a:lnTo>
                  <a:pt x="4254500" y="0"/>
                </a:lnTo>
                <a:lnTo>
                  <a:pt x="4254500" y="3098800"/>
                </a:lnTo>
                <a:cubicBezTo>
                  <a:pt x="3835400" y="3213100"/>
                  <a:pt x="3327400" y="3302000"/>
                  <a:pt x="2717800" y="3302000"/>
                </a:cubicBezTo>
                <a:cubicBezTo>
                  <a:pt x="1714500" y="3302000"/>
                  <a:pt x="1016000" y="2946400"/>
                  <a:pt x="1016000" y="2044700"/>
                </a:cubicBezTo>
                <a:lnTo>
                  <a:pt x="1016000" y="0"/>
                </a:lnTo>
                <a:lnTo>
                  <a:pt x="0" y="0"/>
                </a:lnTo>
                <a:lnTo>
                  <a:pt x="0" y="2146300"/>
                </a:lnTo>
                <a:cubicBezTo>
                  <a:pt x="0" y="3606800"/>
                  <a:pt x="1028700" y="4229100"/>
                  <a:pt x="2565400" y="4229100"/>
                </a:cubicBezTo>
                <a:cubicBezTo>
                  <a:pt x="3162300" y="4229100"/>
                  <a:pt x="3784600" y="4140200"/>
                  <a:pt x="4254500" y="40132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2" name="Freeform 2092"/>
          <p:cNvSpPr/>
          <p:nvPr/>
        </p:nvSpPr>
        <p:spPr>
          <a:xfrm rot="0" flipH="0" flipV="0">
            <a:off x="8649928" y="3660939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3" name="Freeform 2093"/>
          <p:cNvSpPr/>
          <p:nvPr/>
        </p:nvSpPr>
        <p:spPr>
          <a:xfrm rot="0" flipH="0" flipV="0">
            <a:off x="8759858" y="3660939"/>
            <a:ext cx="84734" cy="10932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4" name="Freeform 2094"/>
          <p:cNvSpPr/>
          <p:nvPr/>
        </p:nvSpPr>
        <p:spPr>
          <a:xfrm rot="0" flipH="0" flipV="0">
            <a:off x="8872838" y="3663378"/>
            <a:ext cx="82905" cy="104444"/>
          </a:xfrm>
          <a:custGeom>
            <a:pathLst>
              <a:path w="5181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695700"/>
                </a:lnTo>
                <a:lnTo>
                  <a:pt x="2133600" y="3695700"/>
                </a:lnTo>
                <a:lnTo>
                  <a:pt x="4267200" y="6527800"/>
                </a:lnTo>
                <a:lnTo>
                  <a:pt x="5181600" y="6527800"/>
                </a:lnTo>
                <a:lnTo>
                  <a:pt x="5181600" y="6045200"/>
                </a:lnTo>
                <a:lnTo>
                  <a:pt x="3035300" y="3200400"/>
                </a:lnTo>
                <a:lnTo>
                  <a:pt x="5080000" y="482600"/>
                </a:lnTo>
                <a:lnTo>
                  <a:pt x="5080000" y="0"/>
                </a:lnTo>
                <a:lnTo>
                  <a:pt x="4229100" y="0"/>
                </a:lnTo>
                <a:lnTo>
                  <a:pt x="2133600" y="2806700"/>
                </a:lnTo>
                <a:lnTo>
                  <a:pt x="1016000" y="2806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5" name="Freeform 2095"/>
          <p:cNvSpPr/>
          <p:nvPr/>
        </p:nvSpPr>
        <p:spPr>
          <a:xfrm rot="0" flipH="0" flipV="0">
            <a:off x="8970577" y="3660939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6" name="Freeform 2096"/>
          <p:cNvSpPr/>
          <p:nvPr/>
        </p:nvSpPr>
        <p:spPr>
          <a:xfrm rot="0" flipH="0" flipV="0">
            <a:off x="9082743" y="3663378"/>
            <a:ext cx="82499" cy="104444"/>
          </a:xfrm>
          <a:custGeom>
            <a:pathLst>
              <a:path w="5156200" h="6527800">
                <a:moveTo>
                  <a:pt x="0" y="6527800"/>
                </a:moveTo>
                <a:lnTo>
                  <a:pt x="952500" y="6527800"/>
                </a:lnTo>
                <a:lnTo>
                  <a:pt x="2603500" y="4013200"/>
                </a:lnTo>
                <a:lnTo>
                  <a:pt x="4140200" y="4013200"/>
                </a:lnTo>
                <a:lnTo>
                  <a:pt x="4140200" y="6527800"/>
                </a:lnTo>
                <a:lnTo>
                  <a:pt x="5156200" y="6527800"/>
                </a:lnTo>
                <a:lnTo>
                  <a:pt x="5156200" y="0"/>
                </a:lnTo>
                <a:lnTo>
                  <a:pt x="1943100" y="0"/>
                </a:lnTo>
                <a:cubicBezTo>
                  <a:pt x="838200" y="0"/>
                  <a:pt x="50800" y="711200"/>
                  <a:pt x="50800" y="1993900"/>
                </a:cubicBezTo>
                <a:cubicBezTo>
                  <a:pt x="50800" y="3098800"/>
                  <a:pt x="622300" y="3759200"/>
                  <a:pt x="1460500" y="3924300"/>
                </a:cubicBezTo>
                <a:lnTo>
                  <a:pt x="0" y="6045200"/>
                </a:lnTo>
                <a:close/>
                <a:moveTo>
                  <a:pt x="2222500" y="3124200"/>
                </a:moveTo>
                <a:cubicBezTo>
                  <a:pt x="1473200" y="3124200"/>
                  <a:pt x="1079500" y="2717800"/>
                  <a:pt x="1079500" y="2006600"/>
                </a:cubicBezTo>
                <a:cubicBezTo>
                  <a:pt x="1079500" y="1358900"/>
                  <a:pt x="1460500" y="889000"/>
                  <a:pt x="2222500" y="889000"/>
                </a:cubicBezTo>
                <a:lnTo>
                  <a:pt x="4140200" y="889000"/>
                </a:lnTo>
                <a:lnTo>
                  <a:pt x="4140200" y="31242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7" name="Freeform 2097"/>
          <p:cNvSpPr/>
          <p:nvPr/>
        </p:nvSpPr>
        <p:spPr>
          <a:xfrm rot="0" flipH="0" flipV="0">
            <a:off x="9244897" y="3660939"/>
            <a:ext cx="84734" cy="10932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8" name="Freeform 2098"/>
          <p:cNvSpPr/>
          <p:nvPr/>
        </p:nvSpPr>
        <p:spPr>
          <a:xfrm rot="0" flipH="0" flipV="0">
            <a:off x="9353203" y="3660939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9" name="Freeform 2099"/>
          <p:cNvSpPr/>
          <p:nvPr/>
        </p:nvSpPr>
        <p:spPr>
          <a:xfrm rot="0" flipH="0" flipV="0">
            <a:off x="9464353" y="3660939"/>
            <a:ext cx="84734" cy="10932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0" name="Freeform 2100"/>
          <p:cNvSpPr/>
          <p:nvPr/>
        </p:nvSpPr>
        <p:spPr>
          <a:xfrm rot="0" flipH="0" flipV="0">
            <a:off x="9565140" y="3663378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1" name="Freeform 2101"/>
          <p:cNvSpPr/>
          <p:nvPr/>
        </p:nvSpPr>
        <p:spPr>
          <a:xfrm rot="0" flipH="0" flipV="0">
            <a:off x="9667532" y="3660939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2" name="Freeform 2102"/>
          <p:cNvSpPr/>
          <p:nvPr/>
        </p:nvSpPr>
        <p:spPr>
          <a:xfrm rot="0" flipH="0" flipV="0">
            <a:off x="9777261" y="3663378"/>
            <a:ext cx="82499" cy="104444"/>
          </a:xfrm>
          <a:custGeom>
            <a:pathLst>
              <a:path w="5156200" h="6527800">
                <a:moveTo>
                  <a:pt x="0" y="6527800"/>
                </a:moveTo>
                <a:lnTo>
                  <a:pt x="952500" y="6527800"/>
                </a:lnTo>
                <a:lnTo>
                  <a:pt x="2603500" y="4013200"/>
                </a:lnTo>
                <a:lnTo>
                  <a:pt x="4140200" y="4013200"/>
                </a:lnTo>
                <a:lnTo>
                  <a:pt x="4140200" y="6527800"/>
                </a:lnTo>
                <a:lnTo>
                  <a:pt x="5156200" y="6527800"/>
                </a:lnTo>
                <a:lnTo>
                  <a:pt x="5156200" y="0"/>
                </a:lnTo>
                <a:lnTo>
                  <a:pt x="1943100" y="0"/>
                </a:lnTo>
                <a:cubicBezTo>
                  <a:pt x="838200" y="0"/>
                  <a:pt x="50800" y="711200"/>
                  <a:pt x="50800" y="1993900"/>
                </a:cubicBezTo>
                <a:cubicBezTo>
                  <a:pt x="50800" y="3098800"/>
                  <a:pt x="622300" y="3759200"/>
                  <a:pt x="1460500" y="3924300"/>
                </a:cubicBezTo>
                <a:lnTo>
                  <a:pt x="0" y="6045200"/>
                </a:lnTo>
                <a:close/>
                <a:moveTo>
                  <a:pt x="2222500" y="3124200"/>
                </a:moveTo>
                <a:cubicBezTo>
                  <a:pt x="1473200" y="3124200"/>
                  <a:pt x="1079500" y="2717800"/>
                  <a:pt x="1079500" y="2006600"/>
                </a:cubicBezTo>
                <a:cubicBezTo>
                  <a:pt x="1079500" y="1358900"/>
                  <a:pt x="1460500" y="889000"/>
                  <a:pt x="2222500" y="889000"/>
                </a:cubicBezTo>
                <a:lnTo>
                  <a:pt x="4140200" y="889000"/>
                </a:lnTo>
                <a:lnTo>
                  <a:pt x="4140200" y="31242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3" name="Freeform 2103"/>
          <p:cNvSpPr/>
          <p:nvPr/>
        </p:nvSpPr>
        <p:spPr>
          <a:xfrm rot="0" flipH="0" flipV="0">
            <a:off x="9889427" y="3696702"/>
            <a:ext cx="63601" cy="15036"/>
          </a:xfrm>
          <a:custGeom>
            <a:pathLst>
              <a:path w="3975100" h="939800">
                <a:moveTo>
                  <a:pt x="0" y="939800"/>
                </a:moveTo>
                <a:lnTo>
                  <a:pt x="3975100" y="939800"/>
                </a:lnTo>
                <a:lnTo>
                  <a:pt x="3975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4" name="Freeform 2104"/>
          <p:cNvSpPr/>
          <p:nvPr/>
        </p:nvSpPr>
        <p:spPr>
          <a:xfrm rot="0" flipH="0" flipV="0">
            <a:off x="6150568" y="3907218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5" name="Freeform 2105"/>
          <p:cNvSpPr/>
          <p:nvPr/>
        </p:nvSpPr>
        <p:spPr>
          <a:xfrm rot="0" flipH="0" flipV="0">
            <a:off x="6252980" y="3904779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6" name="Freeform 2106"/>
          <p:cNvSpPr/>
          <p:nvPr/>
        </p:nvSpPr>
        <p:spPr>
          <a:xfrm rot="0" flipH="0" flipV="0">
            <a:off x="6356206" y="3907218"/>
            <a:ext cx="96113" cy="104444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7" name="Freeform 2107"/>
          <p:cNvSpPr/>
          <p:nvPr/>
        </p:nvSpPr>
        <p:spPr>
          <a:xfrm rot="0" flipH="0" flipV="0">
            <a:off x="6486051" y="3907218"/>
            <a:ext cx="83718" cy="104444"/>
          </a:xfrm>
          <a:custGeom>
            <a:pathLst>
              <a:path w="5232400" h="6527800">
                <a:moveTo>
                  <a:pt x="0" y="6527800"/>
                </a:moveTo>
                <a:lnTo>
                  <a:pt x="3162300" y="6527800"/>
                </a:lnTo>
                <a:cubicBezTo>
                  <a:pt x="4457700" y="6527800"/>
                  <a:pt x="5232400" y="5715000"/>
                  <a:pt x="5232400" y="4394200"/>
                </a:cubicBezTo>
                <a:cubicBezTo>
                  <a:pt x="5232400" y="3073400"/>
                  <a:pt x="4457700" y="2247900"/>
                  <a:pt x="3162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3035300" y="3136900"/>
                </a:lnTo>
                <a:cubicBezTo>
                  <a:pt x="3721100" y="3136900"/>
                  <a:pt x="4216400" y="3594100"/>
                  <a:pt x="4216400" y="4394200"/>
                </a:cubicBezTo>
                <a:cubicBezTo>
                  <a:pt x="4216400" y="5181600"/>
                  <a:pt x="3721100" y="5638800"/>
                  <a:pt x="3022600" y="5638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8" name="Freeform 2108"/>
          <p:cNvSpPr/>
          <p:nvPr/>
        </p:nvSpPr>
        <p:spPr>
          <a:xfrm rot="0" flipH="0" flipV="0">
            <a:off x="6593340" y="3907218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9" name="Freeform 2109"/>
          <p:cNvSpPr/>
          <p:nvPr/>
        </p:nvSpPr>
        <p:spPr>
          <a:xfrm rot="0" flipH="0" flipV="0">
            <a:off x="6708352" y="3904779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0" name="Freeform 2110"/>
          <p:cNvSpPr/>
          <p:nvPr/>
        </p:nvSpPr>
        <p:spPr>
          <a:xfrm rot="0" flipH="0" flipV="0">
            <a:off x="6819502" y="3904779"/>
            <a:ext cx="84734" cy="10932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1" name="Freeform 2111"/>
          <p:cNvSpPr/>
          <p:nvPr/>
        </p:nvSpPr>
        <p:spPr>
          <a:xfrm rot="0" flipH="0" flipV="0">
            <a:off x="6920290" y="3907218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2" name="Freeform 2112"/>
          <p:cNvSpPr/>
          <p:nvPr/>
        </p:nvSpPr>
        <p:spPr>
          <a:xfrm rot="0" flipH="0" flipV="0">
            <a:off x="7029408" y="3907218"/>
            <a:ext cx="83718" cy="104444"/>
          </a:xfrm>
          <a:custGeom>
            <a:pathLst>
              <a:path w="5232400" h="6527800">
                <a:moveTo>
                  <a:pt x="0" y="6527800"/>
                </a:moveTo>
                <a:lnTo>
                  <a:pt x="3162300" y="6527800"/>
                </a:lnTo>
                <a:cubicBezTo>
                  <a:pt x="4457700" y="6527800"/>
                  <a:pt x="5232400" y="5715000"/>
                  <a:pt x="5232400" y="4394200"/>
                </a:cubicBezTo>
                <a:cubicBezTo>
                  <a:pt x="5232400" y="3073400"/>
                  <a:pt x="4457700" y="2247900"/>
                  <a:pt x="3162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3035300" y="3136900"/>
                </a:lnTo>
                <a:cubicBezTo>
                  <a:pt x="3721100" y="3136900"/>
                  <a:pt x="4216400" y="3594100"/>
                  <a:pt x="4216400" y="4394200"/>
                </a:cubicBezTo>
                <a:cubicBezTo>
                  <a:pt x="4216400" y="5181600"/>
                  <a:pt x="3721100" y="5638800"/>
                  <a:pt x="3022600" y="5638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3" name="Freeform 2113"/>
          <p:cNvSpPr/>
          <p:nvPr/>
        </p:nvSpPr>
        <p:spPr>
          <a:xfrm rot="0" flipH="0" flipV="0">
            <a:off x="7181808" y="3904779"/>
            <a:ext cx="85344" cy="109321"/>
          </a:xfrm>
          <a:custGeom>
            <a:pathLst>
              <a:path w="5334000" h="6832600">
                <a:moveTo>
                  <a:pt x="2768600" y="6832600"/>
                </a:moveTo>
                <a:cubicBezTo>
                  <a:pt x="4406900" y="6832600"/>
                  <a:pt x="5334000" y="6096000"/>
                  <a:pt x="5334000" y="4826000"/>
                </a:cubicBezTo>
                <a:cubicBezTo>
                  <a:pt x="5334000" y="4038600"/>
                  <a:pt x="4864100" y="3517900"/>
                  <a:pt x="4178300" y="3314700"/>
                </a:cubicBezTo>
                <a:cubicBezTo>
                  <a:pt x="4749800" y="3086100"/>
                  <a:pt x="5168900" y="2590800"/>
                  <a:pt x="5168900" y="1879600"/>
                </a:cubicBezTo>
                <a:cubicBezTo>
                  <a:pt x="5168900" y="749300"/>
                  <a:pt x="4254500" y="0"/>
                  <a:pt x="2717800" y="0"/>
                </a:cubicBezTo>
                <a:cubicBezTo>
                  <a:pt x="1079500" y="0"/>
                  <a:pt x="114300" y="889000"/>
                  <a:pt x="114300" y="2374900"/>
                </a:cubicBezTo>
                <a:lnTo>
                  <a:pt x="1104900" y="2374900"/>
                </a:lnTo>
                <a:cubicBezTo>
                  <a:pt x="1104900" y="1511300"/>
                  <a:pt x="1612900" y="927100"/>
                  <a:pt x="2654300" y="927100"/>
                </a:cubicBezTo>
                <a:cubicBezTo>
                  <a:pt x="3594100" y="927100"/>
                  <a:pt x="4089400" y="1320800"/>
                  <a:pt x="4089400" y="1943100"/>
                </a:cubicBezTo>
                <a:cubicBezTo>
                  <a:pt x="4089400" y="2514600"/>
                  <a:pt x="3695700" y="2908300"/>
                  <a:pt x="3022600" y="2908300"/>
                </a:cubicBezTo>
                <a:lnTo>
                  <a:pt x="2082800" y="2908300"/>
                </a:lnTo>
                <a:lnTo>
                  <a:pt x="2082800" y="3797300"/>
                </a:lnTo>
                <a:lnTo>
                  <a:pt x="3022600" y="3797300"/>
                </a:lnTo>
                <a:cubicBezTo>
                  <a:pt x="3810000" y="3797300"/>
                  <a:pt x="4254500" y="4203700"/>
                  <a:pt x="4254500" y="4787900"/>
                </a:cubicBezTo>
                <a:cubicBezTo>
                  <a:pt x="4254500" y="5473700"/>
                  <a:pt x="3721100" y="5905500"/>
                  <a:pt x="2743200" y="5905500"/>
                </a:cubicBezTo>
                <a:cubicBezTo>
                  <a:pt x="1587500" y="5905500"/>
                  <a:pt x="990600" y="5334000"/>
                  <a:pt x="990600" y="4432300"/>
                </a:cubicBezTo>
                <a:lnTo>
                  <a:pt x="0" y="4432300"/>
                </a:lnTo>
                <a:cubicBezTo>
                  <a:pt x="0" y="5905500"/>
                  <a:pt x="1041400" y="6832600"/>
                  <a:pt x="27686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4" name="Freeform 2114"/>
          <p:cNvSpPr/>
          <p:nvPr/>
        </p:nvSpPr>
        <p:spPr>
          <a:xfrm rot="0" flipH="0" flipV="0">
            <a:off x="7288488" y="3904779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5" name="Freeform 2115"/>
          <p:cNvSpPr/>
          <p:nvPr/>
        </p:nvSpPr>
        <p:spPr>
          <a:xfrm rot="0" flipH="0" flipV="0">
            <a:off x="7400654" y="3907218"/>
            <a:ext cx="82499" cy="104444"/>
          </a:xfrm>
          <a:custGeom>
            <a:pathLst>
              <a:path w="5156200" h="6527800">
                <a:moveTo>
                  <a:pt x="0" y="6527800"/>
                </a:moveTo>
                <a:lnTo>
                  <a:pt x="952500" y="6527800"/>
                </a:lnTo>
                <a:lnTo>
                  <a:pt x="2603500" y="4013200"/>
                </a:lnTo>
                <a:lnTo>
                  <a:pt x="4140200" y="4013200"/>
                </a:lnTo>
                <a:lnTo>
                  <a:pt x="4140200" y="6527800"/>
                </a:lnTo>
                <a:lnTo>
                  <a:pt x="5156200" y="6527800"/>
                </a:lnTo>
                <a:lnTo>
                  <a:pt x="5156200" y="0"/>
                </a:lnTo>
                <a:lnTo>
                  <a:pt x="1943100" y="0"/>
                </a:lnTo>
                <a:cubicBezTo>
                  <a:pt x="838200" y="0"/>
                  <a:pt x="50800" y="711200"/>
                  <a:pt x="50800" y="1993900"/>
                </a:cubicBezTo>
                <a:cubicBezTo>
                  <a:pt x="50800" y="3098800"/>
                  <a:pt x="622300" y="3759200"/>
                  <a:pt x="1460500" y="3924300"/>
                </a:cubicBezTo>
                <a:lnTo>
                  <a:pt x="0" y="6045200"/>
                </a:lnTo>
                <a:close/>
                <a:moveTo>
                  <a:pt x="2222500" y="3124200"/>
                </a:moveTo>
                <a:cubicBezTo>
                  <a:pt x="1473200" y="3124200"/>
                  <a:pt x="1079500" y="2717800"/>
                  <a:pt x="1079500" y="2006600"/>
                </a:cubicBezTo>
                <a:cubicBezTo>
                  <a:pt x="1079500" y="1358900"/>
                  <a:pt x="1460500" y="889000"/>
                  <a:pt x="2222500" y="889000"/>
                </a:cubicBezTo>
                <a:lnTo>
                  <a:pt x="4140200" y="889000"/>
                </a:lnTo>
                <a:lnTo>
                  <a:pt x="4140200" y="31242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6" name="Freeform 2116"/>
          <p:cNvSpPr/>
          <p:nvPr/>
        </p:nvSpPr>
        <p:spPr>
          <a:xfrm rot="0" flipH="0" flipV="0">
            <a:off x="7516885" y="3907218"/>
            <a:ext cx="85140" cy="104444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7" name="Freeform 2117"/>
          <p:cNvSpPr/>
          <p:nvPr/>
        </p:nvSpPr>
        <p:spPr>
          <a:xfrm rot="0" flipH="0" flipV="0">
            <a:off x="7629864" y="3907218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8" name="Freeform 2118"/>
          <p:cNvSpPr/>
          <p:nvPr/>
        </p:nvSpPr>
        <p:spPr>
          <a:xfrm rot="0" flipH="0" flipV="0">
            <a:off x="7739389" y="3907218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9" name="Freeform 2119"/>
          <p:cNvSpPr/>
          <p:nvPr/>
        </p:nvSpPr>
        <p:spPr>
          <a:xfrm rot="0" flipH="0" flipV="0">
            <a:off x="7841801" y="3904779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0" name="Freeform 2120"/>
          <p:cNvSpPr/>
          <p:nvPr/>
        </p:nvSpPr>
        <p:spPr>
          <a:xfrm rot="0" flipH="0" flipV="0">
            <a:off x="7945027" y="3907218"/>
            <a:ext cx="96113" cy="104444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1" name="Freeform 2121"/>
          <p:cNvSpPr/>
          <p:nvPr/>
        </p:nvSpPr>
        <p:spPr>
          <a:xfrm rot="0" flipH="0" flipV="0">
            <a:off x="8068776" y="3907218"/>
            <a:ext cx="82499" cy="104444"/>
          </a:xfrm>
          <a:custGeom>
            <a:pathLst>
              <a:path w="5156200" h="6527800">
                <a:moveTo>
                  <a:pt x="0" y="6527800"/>
                </a:moveTo>
                <a:lnTo>
                  <a:pt x="952500" y="6527800"/>
                </a:lnTo>
                <a:lnTo>
                  <a:pt x="2603500" y="4013200"/>
                </a:lnTo>
                <a:lnTo>
                  <a:pt x="4140200" y="4013200"/>
                </a:lnTo>
                <a:lnTo>
                  <a:pt x="4140200" y="6527800"/>
                </a:lnTo>
                <a:lnTo>
                  <a:pt x="5156200" y="6527800"/>
                </a:lnTo>
                <a:lnTo>
                  <a:pt x="5156200" y="0"/>
                </a:lnTo>
                <a:lnTo>
                  <a:pt x="1943100" y="0"/>
                </a:lnTo>
                <a:cubicBezTo>
                  <a:pt x="838200" y="0"/>
                  <a:pt x="50800" y="711200"/>
                  <a:pt x="50800" y="1993900"/>
                </a:cubicBezTo>
                <a:cubicBezTo>
                  <a:pt x="50800" y="3098800"/>
                  <a:pt x="622300" y="3759200"/>
                  <a:pt x="1460500" y="3924300"/>
                </a:cubicBezTo>
                <a:lnTo>
                  <a:pt x="0" y="6045200"/>
                </a:lnTo>
                <a:close/>
                <a:moveTo>
                  <a:pt x="2222500" y="3124200"/>
                </a:moveTo>
                <a:cubicBezTo>
                  <a:pt x="1473200" y="3124200"/>
                  <a:pt x="1079500" y="2717800"/>
                  <a:pt x="1079500" y="2006600"/>
                </a:cubicBezTo>
                <a:cubicBezTo>
                  <a:pt x="1079500" y="1358900"/>
                  <a:pt x="1460500" y="889000"/>
                  <a:pt x="2222500" y="889000"/>
                </a:cubicBezTo>
                <a:lnTo>
                  <a:pt x="4140200" y="889000"/>
                </a:lnTo>
                <a:lnTo>
                  <a:pt x="4140200" y="31242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2" name="Freeform 2122"/>
          <p:cNvSpPr/>
          <p:nvPr/>
        </p:nvSpPr>
        <p:spPr>
          <a:xfrm rot="0" flipH="0" flipV="0">
            <a:off x="8175049" y="3984840"/>
            <a:ext cx="29870" cy="47955"/>
          </a:xfrm>
          <a:custGeom>
            <a:pathLst>
              <a:path w="1866900" h="2997200">
                <a:moveTo>
                  <a:pt x="0" y="2997200"/>
                </a:moveTo>
                <a:lnTo>
                  <a:pt x="812800" y="2997200"/>
                </a:lnTo>
                <a:lnTo>
                  <a:pt x="1866900" y="482600"/>
                </a:lnTo>
                <a:lnTo>
                  <a:pt x="1866900" y="0"/>
                </a:lnTo>
                <a:lnTo>
                  <a:pt x="74930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3" name="Freeform 2123"/>
          <p:cNvSpPr/>
          <p:nvPr/>
        </p:nvSpPr>
        <p:spPr>
          <a:xfrm rot="0" flipH="0" flipV="0">
            <a:off x="8279494" y="3904779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4" name="Freeform 2124"/>
          <p:cNvSpPr/>
          <p:nvPr/>
        </p:nvSpPr>
        <p:spPr>
          <a:xfrm rot="0" flipH="0" flipV="0">
            <a:off x="8392270" y="3868407"/>
            <a:ext cx="86766" cy="145694"/>
          </a:xfrm>
          <a:custGeom>
            <a:pathLst>
              <a:path w="5422900" h="9105900">
                <a:moveTo>
                  <a:pt x="2717800" y="9105900"/>
                </a:moveTo>
                <a:cubicBezTo>
                  <a:pt x="4419600" y="9105900"/>
                  <a:pt x="5422900" y="8128000"/>
                  <a:pt x="5422900" y="6680200"/>
                </a:cubicBezTo>
                <a:lnTo>
                  <a:pt x="5422900" y="5524500"/>
                </a:lnTo>
                <a:cubicBezTo>
                  <a:pt x="5422900" y="3962400"/>
                  <a:pt x="4470400" y="3124200"/>
                  <a:pt x="3086100" y="3124200"/>
                </a:cubicBezTo>
                <a:cubicBezTo>
                  <a:pt x="2095500" y="3124200"/>
                  <a:pt x="1346200" y="3683000"/>
                  <a:pt x="939800" y="4216400"/>
                </a:cubicBezTo>
                <a:lnTo>
                  <a:pt x="939800" y="4038600"/>
                </a:lnTo>
                <a:cubicBezTo>
                  <a:pt x="939800" y="2857500"/>
                  <a:pt x="1371600" y="2311400"/>
                  <a:pt x="2387600" y="2019300"/>
                </a:cubicBezTo>
                <a:lnTo>
                  <a:pt x="3657600" y="1663700"/>
                </a:lnTo>
                <a:cubicBezTo>
                  <a:pt x="4686300" y="1371600"/>
                  <a:pt x="5143500" y="1079500"/>
                  <a:pt x="5143500" y="76200"/>
                </a:cubicBezTo>
                <a:lnTo>
                  <a:pt x="5143500" y="0"/>
                </a:lnTo>
                <a:lnTo>
                  <a:pt x="4127500" y="0"/>
                </a:lnTo>
                <a:lnTo>
                  <a:pt x="4127500" y="76200"/>
                </a:lnTo>
                <a:cubicBezTo>
                  <a:pt x="4127500" y="292100"/>
                  <a:pt x="4038600" y="571500"/>
                  <a:pt x="3479800" y="736600"/>
                </a:cubicBezTo>
                <a:lnTo>
                  <a:pt x="1955800" y="1181100"/>
                </a:lnTo>
                <a:cubicBezTo>
                  <a:pt x="520700" y="1612900"/>
                  <a:pt x="0" y="2628900"/>
                  <a:pt x="0" y="4330700"/>
                </a:cubicBezTo>
                <a:lnTo>
                  <a:pt x="0" y="6705600"/>
                </a:lnTo>
                <a:cubicBezTo>
                  <a:pt x="0" y="8166100"/>
                  <a:pt x="1016000" y="9105900"/>
                  <a:pt x="2717800" y="9105900"/>
                </a:cubicBezTo>
                <a:close/>
                <a:moveTo>
                  <a:pt x="2717800" y="8178800"/>
                </a:moveTo>
                <a:cubicBezTo>
                  <a:pt x="1600200" y="8178800"/>
                  <a:pt x="1016000" y="7505700"/>
                  <a:pt x="1016000" y="6642100"/>
                </a:cubicBezTo>
                <a:lnTo>
                  <a:pt x="1016000" y="5041900"/>
                </a:lnTo>
                <a:cubicBezTo>
                  <a:pt x="1460500" y="4546600"/>
                  <a:pt x="2082800" y="4051300"/>
                  <a:pt x="2857500" y="4051300"/>
                </a:cubicBezTo>
                <a:cubicBezTo>
                  <a:pt x="3810000" y="4051300"/>
                  <a:pt x="4406900" y="4673600"/>
                  <a:pt x="4406900" y="5600700"/>
                </a:cubicBezTo>
                <a:lnTo>
                  <a:pt x="4406900" y="6642100"/>
                </a:lnTo>
                <a:cubicBezTo>
                  <a:pt x="4406900" y="7493000"/>
                  <a:pt x="3860800" y="8178800"/>
                  <a:pt x="2717800" y="8178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5" name="Freeform 2125"/>
          <p:cNvSpPr/>
          <p:nvPr/>
        </p:nvSpPr>
        <p:spPr>
          <a:xfrm rot="0" flipH="0" flipV="0">
            <a:off x="8503420" y="3904779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6" name="Freeform 2126"/>
          <p:cNvSpPr/>
          <p:nvPr/>
        </p:nvSpPr>
        <p:spPr>
          <a:xfrm rot="0" flipH="0" flipV="0">
            <a:off x="8613352" y="3904779"/>
            <a:ext cx="84734" cy="10932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7" name="Freeform 2127"/>
          <p:cNvSpPr/>
          <p:nvPr/>
        </p:nvSpPr>
        <p:spPr>
          <a:xfrm rot="0" flipH="0" flipV="0">
            <a:off x="8726331" y="3907218"/>
            <a:ext cx="84937" cy="104444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8" name="Freeform 2128"/>
          <p:cNvSpPr/>
          <p:nvPr/>
        </p:nvSpPr>
        <p:spPr>
          <a:xfrm rot="0" flipH="0" flipV="0">
            <a:off x="8840326" y="3904779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9" name="Freeform 2129"/>
          <p:cNvSpPr/>
          <p:nvPr/>
        </p:nvSpPr>
        <p:spPr>
          <a:xfrm rot="0" flipH="0" flipV="0">
            <a:off x="8948835" y="3907218"/>
            <a:ext cx="84328" cy="104444"/>
          </a:xfrm>
          <a:custGeom>
            <a:pathLst>
              <a:path w="5270500" h="6527800">
                <a:moveTo>
                  <a:pt x="4254500" y="6527800"/>
                </a:moveTo>
                <a:lnTo>
                  <a:pt x="5270500" y="6527800"/>
                </a:lnTo>
                <a:lnTo>
                  <a:pt x="5270500" y="0"/>
                </a:lnTo>
                <a:lnTo>
                  <a:pt x="4254500" y="0"/>
                </a:lnTo>
                <a:lnTo>
                  <a:pt x="4254500" y="3098800"/>
                </a:lnTo>
                <a:cubicBezTo>
                  <a:pt x="3835400" y="3213100"/>
                  <a:pt x="3327400" y="3302000"/>
                  <a:pt x="2717800" y="3302000"/>
                </a:cubicBezTo>
                <a:cubicBezTo>
                  <a:pt x="1714500" y="3302000"/>
                  <a:pt x="1016000" y="2946400"/>
                  <a:pt x="1016000" y="2044700"/>
                </a:cubicBezTo>
                <a:lnTo>
                  <a:pt x="1016000" y="0"/>
                </a:lnTo>
                <a:lnTo>
                  <a:pt x="0" y="0"/>
                </a:lnTo>
                <a:lnTo>
                  <a:pt x="0" y="2146300"/>
                </a:lnTo>
                <a:cubicBezTo>
                  <a:pt x="0" y="3606800"/>
                  <a:pt x="1028700" y="4229100"/>
                  <a:pt x="2565400" y="4229100"/>
                </a:cubicBezTo>
                <a:cubicBezTo>
                  <a:pt x="3162300" y="4229100"/>
                  <a:pt x="3784600" y="4140200"/>
                  <a:pt x="4254500" y="40132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0" name="Freeform 2130"/>
          <p:cNvSpPr/>
          <p:nvPr/>
        </p:nvSpPr>
        <p:spPr>
          <a:xfrm rot="0" flipH="0" flipV="0">
            <a:off x="9062220" y="3904779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1" name="Freeform 2131"/>
          <p:cNvSpPr/>
          <p:nvPr/>
        </p:nvSpPr>
        <p:spPr>
          <a:xfrm rot="0" flipH="0" flipV="0">
            <a:off x="9176825" y="3907218"/>
            <a:ext cx="85953" cy="104444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2" name="Freeform 2132"/>
          <p:cNvSpPr/>
          <p:nvPr/>
        </p:nvSpPr>
        <p:spPr>
          <a:xfrm rot="0" flipH="0" flipV="0">
            <a:off x="9296510" y="3907218"/>
            <a:ext cx="87985" cy="104444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3" name="Freeform 2133"/>
          <p:cNvSpPr/>
          <p:nvPr/>
        </p:nvSpPr>
        <p:spPr>
          <a:xfrm rot="0" flipH="0" flipV="0">
            <a:off x="9413553" y="3904779"/>
            <a:ext cx="85750" cy="10932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4" name="Freeform 2134"/>
          <p:cNvSpPr/>
          <p:nvPr/>
        </p:nvSpPr>
        <p:spPr>
          <a:xfrm rot="0" flipH="0" flipV="0">
            <a:off x="9578755" y="3907218"/>
            <a:ext cx="85140" cy="104444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5" name="Freeform 2135"/>
          <p:cNvSpPr/>
          <p:nvPr/>
        </p:nvSpPr>
        <p:spPr>
          <a:xfrm rot="0" flipH="0" flipV="0">
            <a:off x="9687061" y="3904779"/>
            <a:ext cx="86766" cy="10932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6" name="Freeform 2136"/>
          <p:cNvSpPr/>
          <p:nvPr/>
        </p:nvSpPr>
        <p:spPr>
          <a:xfrm rot="0" flipH="0" flipV="0">
            <a:off x="9797398" y="3904779"/>
            <a:ext cx="85344" cy="109321"/>
          </a:xfrm>
          <a:custGeom>
            <a:pathLst>
              <a:path w="5334000" h="6832600">
                <a:moveTo>
                  <a:pt x="2768600" y="6832600"/>
                </a:moveTo>
                <a:cubicBezTo>
                  <a:pt x="4406900" y="6832600"/>
                  <a:pt x="5334000" y="6096000"/>
                  <a:pt x="5334000" y="4826000"/>
                </a:cubicBezTo>
                <a:cubicBezTo>
                  <a:pt x="5334000" y="4038600"/>
                  <a:pt x="4864100" y="3517900"/>
                  <a:pt x="4178300" y="3314700"/>
                </a:cubicBezTo>
                <a:cubicBezTo>
                  <a:pt x="4749800" y="3086100"/>
                  <a:pt x="5168900" y="2590800"/>
                  <a:pt x="5168900" y="1879600"/>
                </a:cubicBezTo>
                <a:cubicBezTo>
                  <a:pt x="5168900" y="749300"/>
                  <a:pt x="4254500" y="0"/>
                  <a:pt x="2717800" y="0"/>
                </a:cubicBezTo>
                <a:cubicBezTo>
                  <a:pt x="1079500" y="0"/>
                  <a:pt x="114300" y="889000"/>
                  <a:pt x="114300" y="2374900"/>
                </a:cubicBezTo>
                <a:lnTo>
                  <a:pt x="1104900" y="2374900"/>
                </a:lnTo>
                <a:cubicBezTo>
                  <a:pt x="1104900" y="1511300"/>
                  <a:pt x="1612900" y="927100"/>
                  <a:pt x="2654300" y="927100"/>
                </a:cubicBezTo>
                <a:cubicBezTo>
                  <a:pt x="3594100" y="927100"/>
                  <a:pt x="4089400" y="1320800"/>
                  <a:pt x="4089400" y="1943100"/>
                </a:cubicBezTo>
                <a:cubicBezTo>
                  <a:pt x="4089400" y="2514600"/>
                  <a:pt x="3695700" y="2908300"/>
                  <a:pt x="3022600" y="2908300"/>
                </a:cubicBezTo>
                <a:lnTo>
                  <a:pt x="2082800" y="2908300"/>
                </a:lnTo>
                <a:lnTo>
                  <a:pt x="2082800" y="3797300"/>
                </a:lnTo>
                <a:lnTo>
                  <a:pt x="3022600" y="3797300"/>
                </a:lnTo>
                <a:cubicBezTo>
                  <a:pt x="3810000" y="3797300"/>
                  <a:pt x="4254500" y="4203700"/>
                  <a:pt x="4254500" y="4787900"/>
                </a:cubicBezTo>
                <a:cubicBezTo>
                  <a:pt x="4254500" y="5473700"/>
                  <a:pt x="3721100" y="5905500"/>
                  <a:pt x="2743200" y="5905500"/>
                </a:cubicBezTo>
                <a:cubicBezTo>
                  <a:pt x="1587500" y="5905500"/>
                  <a:pt x="990600" y="5334000"/>
                  <a:pt x="990600" y="4432300"/>
                </a:cubicBezTo>
                <a:lnTo>
                  <a:pt x="0" y="4432300"/>
                </a:lnTo>
                <a:cubicBezTo>
                  <a:pt x="0" y="5905500"/>
                  <a:pt x="1041400" y="6832600"/>
                  <a:pt x="27686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7" name="Freeform 2137"/>
          <p:cNvSpPr/>
          <p:nvPr/>
        </p:nvSpPr>
        <p:spPr>
          <a:xfrm rot="0" flipH="0" flipV="0">
            <a:off x="9907126" y="3940543"/>
            <a:ext cx="63601" cy="15036"/>
          </a:xfrm>
          <a:custGeom>
            <a:pathLst>
              <a:path w="3975100" h="939800">
                <a:moveTo>
                  <a:pt x="0" y="939800"/>
                </a:moveTo>
                <a:lnTo>
                  <a:pt x="3975100" y="939800"/>
                </a:lnTo>
                <a:lnTo>
                  <a:pt x="3975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8" name="Freeform 2138"/>
          <p:cNvSpPr/>
          <p:nvPr/>
        </p:nvSpPr>
        <p:spPr>
          <a:xfrm rot="0" flipH="0" flipV="0">
            <a:off x="6162760" y="4151058"/>
            <a:ext cx="85140" cy="104444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9" name="Freeform 2139"/>
          <p:cNvSpPr/>
          <p:nvPr/>
        </p:nvSpPr>
        <p:spPr>
          <a:xfrm rot="0" flipH="0" flipV="0">
            <a:off x="6275739" y="4148619"/>
            <a:ext cx="86766" cy="139395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0" name="Freeform 2140"/>
          <p:cNvSpPr/>
          <p:nvPr/>
        </p:nvSpPr>
        <p:spPr>
          <a:xfrm rot="0" flipH="0" flipV="0">
            <a:off x="6386077" y="4148619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1" name="Freeform 2141"/>
          <p:cNvSpPr/>
          <p:nvPr/>
        </p:nvSpPr>
        <p:spPr>
          <a:xfrm rot="0" flipH="0" flipV="0">
            <a:off x="6492147" y="4151058"/>
            <a:ext cx="87579" cy="104444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2" name="Freeform 2142"/>
          <p:cNvSpPr/>
          <p:nvPr/>
        </p:nvSpPr>
        <p:spPr>
          <a:xfrm rot="0" flipH="0" flipV="0">
            <a:off x="6592121" y="4148619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3" name="Freeform 2143"/>
          <p:cNvSpPr/>
          <p:nvPr/>
        </p:nvSpPr>
        <p:spPr>
          <a:xfrm rot="0" flipH="0" flipV="0">
            <a:off x="6755494" y="4148619"/>
            <a:ext cx="85344" cy="109321"/>
          </a:xfrm>
          <a:custGeom>
            <a:pathLst>
              <a:path w="5334000" h="6832600">
                <a:moveTo>
                  <a:pt x="2768600" y="6832600"/>
                </a:moveTo>
                <a:cubicBezTo>
                  <a:pt x="4406900" y="6832600"/>
                  <a:pt x="5334000" y="6096000"/>
                  <a:pt x="5334000" y="4826000"/>
                </a:cubicBezTo>
                <a:cubicBezTo>
                  <a:pt x="5334000" y="4038600"/>
                  <a:pt x="4864100" y="3517900"/>
                  <a:pt x="4178300" y="3314700"/>
                </a:cubicBezTo>
                <a:cubicBezTo>
                  <a:pt x="4749800" y="3086100"/>
                  <a:pt x="5168900" y="2590800"/>
                  <a:pt x="5168900" y="1879600"/>
                </a:cubicBezTo>
                <a:cubicBezTo>
                  <a:pt x="5168900" y="749300"/>
                  <a:pt x="4254500" y="0"/>
                  <a:pt x="2717800" y="0"/>
                </a:cubicBezTo>
                <a:cubicBezTo>
                  <a:pt x="1079500" y="0"/>
                  <a:pt x="114300" y="889000"/>
                  <a:pt x="114300" y="2374900"/>
                </a:cubicBezTo>
                <a:lnTo>
                  <a:pt x="1104900" y="2374900"/>
                </a:lnTo>
                <a:cubicBezTo>
                  <a:pt x="1104900" y="1511300"/>
                  <a:pt x="1612900" y="927100"/>
                  <a:pt x="2654300" y="927100"/>
                </a:cubicBezTo>
                <a:cubicBezTo>
                  <a:pt x="3594100" y="927100"/>
                  <a:pt x="4089400" y="1320800"/>
                  <a:pt x="4089400" y="1943100"/>
                </a:cubicBezTo>
                <a:cubicBezTo>
                  <a:pt x="4089400" y="2514600"/>
                  <a:pt x="3695700" y="2908300"/>
                  <a:pt x="3022600" y="2908300"/>
                </a:cubicBezTo>
                <a:lnTo>
                  <a:pt x="2082800" y="2908300"/>
                </a:lnTo>
                <a:lnTo>
                  <a:pt x="2082800" y="3797300"/>
                </a:lnTo>
                <a:lnTo>
                  <a:pt x="3022600" y="3797300"/>
                </a:lnTo>
                <a:cubicBezTo>
                  <a:pt x="3810000" y="3797300"/>
                  <a:pt x="4254500" y="4203700"/>
                  <a:pt x="4254500" y="4787900"/>
                </a:cubicBezTo>
                <a:cubicBezTo>
                  <a:pt x="4254500" y="5473700"/>
                  <a:pt x="3721100" y="5905500"/>
                  <a:pt x="2743200" y="5905500"/>
                </a:cubicBezTo>
                <a:cubicBezTo>
                  <a:pt x="1587500" y="5905500"/>
                  <a:pt x="990600" y="5334000"/>
                  <a:pt x="990600" y="4432300"/>
                </a:cubicBezTo>
                <a:lnTo>
                  <a:pt x="0" y="4432300"/>
                </a:lnTo>
                <a:cubicBezTo>
                  <a:pt x="0" y="5905500"/>
                  <a:pt x="1041400" y="6832600"/>
                  <a:pt x="2768600" y="68326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4" name="Freeform 2144"/>
          <p:cNvSpPr/>
          <p:nvPr/>
        </p:nvSpPr>
        <p:spPr>
          <a:xfrm rot="0" flipH="0" flipV="0">
            <a:off x="6862174" y="4148619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5" name="Freeform 2145"/>
          <p:cNvSpPr/>
          <p:nvPr/>
        </p:nvSpPr>
        <p:spPr>
          <a:xfrm rot="0" flipH="0" flipV="0">
            <a:off x="6980437" y="4109199"/>
            <a:ext cx="87985" cy="146304"/>
          </a:xfrm>
          <a:custGeom>
            <a:pathLst>
              <a:path w="5499100" h="9144000">
                <a:moveTo>
                  <a:pt x="2743200" y="1892300"/>
                </a:moveTo>
                <a:cubicBezTo>
                  <a:pt x="3911600" y="1892300"/>
                  <a:pt x="4737100" y="1257300"/>
                  <a:pt x="4737100" y="152400"/>
                </a:cubicBezTo>
                <a:lnTo>
                  <a:pt x="4737100" y="0"/>
                </a:lnTo>
                <a:lnTo>
                  <a:pt x="3848100" y="0"/>
                </a:lnTo>
                <a:lnTo>
                  <a:pt x="3848100" y="139700"/>
                </a:lnTo>
                <a:cubicBezTo>
                  <a:pt x="3848100" y="749300"/>
                  <a:pt x="3441700" y="1117600"/>
                  <a:pt x="2743200" y="1117600"/>
                </a:cubicBezTo>
                <a:cubicBezTo>
                  <a:pt x="2044700" y="1117600"/>
                  <a:pt x="1651000" y="749300"/>
                  <a:pt x="1651000" y="139700"/>
                </a:cubicBezTo>
                <a:lnTo>
                  <a:pt x="1651000" y="0"/>
                </a:lnTo>
                <a:lnTo>
                  <a:pt x="762000" y="0"/>
                </a:lnTo>
                <a:lnTo>
                  <a:pt x="762000" y="152400"/>
                </a:lnTo>
                <a:cubicBezTo>
                  <a:pt x="762000" y="1257300"/>
                  <a:pt x="1574800" y="1892300"/>
                  <a:pt x="2743200" y="1892300"/>
                </a:cubicBezTo>
                <a:close/>
                <a:moveTo>
                  <a:pt x="0" y="9144000"/>
                </a:moveTo>
                <a:lnTo>
                  <a:pt x="1016000" y="9144000"/>
                </a:lnTo>
                <a:lnTo>
                  <a:pt x="4483100" y="4191000"/>
                </a:lnTo>
                <a:lnTo>
                  <a:pt x="4483100" y="9144000"/>
                </a:lnTo>
                <a:lnTo>
                  <a:pt x="5499100" y="9144000"/>
                </a:lnTo>
                <a:lnTo>
                  <a:pt x="5499100" y="2616200"/>
                </a:lnTo>
                <a:lnTo>
                  <a:pt x="4483100" y="2616200"/>
                </a:lnTo>
                <a:lnTo>
                  <a:pt x="1016000" y="7581900"/>
                </a:lnTo>
                <a:lnTo>
                  <a:pt x="1016000" y="2616200"/>
                </a:lnTo>
                <a:lnTo>
                  <a:pt x="0" y="261620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6" name="Freeform 2146"/>
          <p:cNvSpPr/>
          <p:nvPr/>
        </p:nvSpPr>
        <p:spPr>
          <a:xfrm rot="0" flipH="0" flipV="0">
            <a:off x="7102154" y="4151058"/>
            <a:ext cx="105257" cy="104444"/>
          </a:xfrm>
          <a:custGeom>
            <a:pathLst>
              <a:path w="657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1574800"/>
                </a:lnTo>
                <a:lnTo>
                  <a:pt x="3048000" y="4406900"/>
                </a:lnTo>
                <a:lnTo>
                  <a:pt x="3543300" y="4406900"/>
                </a:lnTo>
                <a:lnTo>
                  <a:pt x="5562600" y="1574800"/>
                </a:lnTo>
                <a:lnTo>
                  <a:pt x="5562600" y="6527800"/>
                </a:lnTo>
                <a:lnTo>
                  <a:pt x="6578600" y="6527800"/>
                </a:lnTo>
                <a:lnTo>
                  <a:pt x="6578600" y="0"/>
                </a:lnTo>
                <a:lnTo>
                  <a:pt x="5562600" y="0"/>
                </a:lnTo>
                <a:lnTo>
                  <a:pt x="3314700" y="3200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7" name="Freeform 2147"/>
          <p:cNvSpPr/>
          <p:nvPr/>
        </p:nvSpPr>
        <p:spPr>
          <a:xfrm rot="0" flipH="0" flipV="0">
            <a:off x="7234030" y="4148619"/>
            <a:ext cx="85750" cy="10932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8" name="Freeform 2148"/>
          <p:cNvSpPr/>
          <p:nvPr/>
        </p:nvSpPr>
        <p:spPr>
          <a:xfrm rot="0" flipH="0" flipV="0">
            <a:off x="7350667" y="4228680"/>
            <a:ext cx="19100" cy="26822"/>
          </a:xfrm>
          <a:custGeom>
            <a:pathLst>
              <a:path w="1193800" h="1676400">
                <a:moveTo>
                  <a:pt x="0" y="1676400"/>
                </a:moveTo>
                <a:lnTo>
                  <a:pt x="1193800" y="1676400"/>
                </a:lnTo>
                <a:lnTo>
                  <a:pt x="1193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92332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2149" name="Freeform 2149"/>
          <p:cNvSpPr/>
          <p:nvPr/>
        </p:nvSpPr>
        <p:spPr>
          <a:xfrm rot="0" flipH="0" flipV="0">
            <a:off x="364389" y="1709201"/>
            <a:ext cx="619264" cy="3896563"/>
          </a:xfrm>
          <a:custGeom>
            <a:pathLst>
              <a:path w="619264" h="3896563">
                <a:moveTo>
                  <a:pt x="619264" y="0"/>
                </a:moveTo>
                <a:lnTo>
                  <a:pt x="0" y="0"/>
                </a:lnTo>
                <a:lnTo>
                  <a:pt x="0" y="3896563"/>
                </a:lnTo>
                <a:lnTo>
                  <a:pt x="222517" y="3896563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0" name="Freeform 2150"/>
          <p:cNvSpPr/>
          <p:nvPr/>
        </p:nvSpPr>
        <p:spPr>
          <a:xfrm rot="0" flipH="0" flipV="0">
            <a:off x="560501" y="5580622"/>
            <a:ext cx="50305" cy="50304"/>
          </a:xfrm>
          <a:custGeom>
            <a:pathLst>
              <a:path w="50305" h="50304">
                <a:moveTo>
                  <a:pt x="50305" y="0"/>
                </a:moveTo>
                <a:lnTo>
                  <a:pt x="0" y="0"/>
                </a:lnTo>
                <a:lnTo>
                  <a:pt x="0" y="50304"/>
                </a:lnTo>
                <a:lnTo>
                  <a:pt x="50305" y="50304"/>
                </a:lnTo>
                <a:lnTo>
                  <a:pt x="50305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1" name="Freeform 2151"/>
          <p:cNvSpPr/>
          <p:nvPr/>
        </p:nvSpPr>
        <p:spPr>
          <a:xfrm rot="0" flipH="0" flipV="0">
            <a:off x="364393" y="5341543"/>
            <a:ext cx="222516" cy="0"/>
          </a:xfrm>
          <a:custGeom>
            <a:pathLst>
              <a:path w="222516" h="0">
                <a:moveTo>
                  <a:pt x="0" y="0"/>
                </a:moveTo>
                <a:lnTo>
                  <a:pt x="222516" y="0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2" name="Freeform 2152"/>
          <p:cNvSpPr/>
          <p:nvPr/>
        </p:nvSpPr>
        <p:spPr>
          <a:xfrm rot="0" flipH="0" flipV="0">
            <a:off x="560501" y="5316386"/>
            <a:ext cx="50305" cy="50304"/>
          </a:xfrm>
          <a:custGeom>
            <a:pathLst>
              <a:path w="50305" h="50304">
                <a:moveTo>
                  <a:pt x="50305" y="0"/>
                </a:moveTo>
                <a:lnTo>
                  <a:pt x="0" y="0"/>
                </a:lnTo>
                <a:lnTo>
                  <a:pt x="0" y="50304"/>
                </a:lnTo>
                <a:lnTo>
                  <a:pt x="50305" y="50304"/>
                </a:lnTo>
                <a:lnTo>
                  <a:pt x="50305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3" name="Freeform 2153"/>
          <p:cNvSpPr/>
          <p:nvPr/>
        </p:nvSpPr>
        <p:spPr>
          <a:xfrm rot="0" flipH="0" flipV="0">
            <a:off x="364393" y="4859012"/>
            <a:ext cx="222516" cy="0"/>
          </a:xfrm>
          <a:custGeom>
            <a:pathLst>
              <a:path w="222516" h="0">
                <a:moveTo>
                  <a:pt x="0" y="0"/>
                </a:moveTo>
                <a:lnTo>
                  <a:pt x="222516" y="0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4" name="Freeform 2154"/>
          <p:cNvSpPr/>
          <p:nvPr/>
        </p:nvSpPr>
        <p:spPr>
          <a:xfrm rot="0" flipH="0" flipV="0">
            <a:off x="560501" y="4833862"/>
            <a:ext cx="50305" cy="50305"/>
          </a:xfrm>
          <a:custGeom>
            <a:pathLst>
              <a:path w="50305" h="50305">
                <a:moveTo>
                  <a:pt x="50305" y="0"/>
                </a:moveTo>
                <a:lnTo>
                  <a:pt x="0" y="0"/>
                </a:lnTo>
                <a:lnTo>
                  <a:pt x="0" y="50305"/>
                </a:lnTo>
                <a:lnTo>
                  <a:pt x="50305" y="50305"/>
                </a:lnTo>
                <a:lnTo>
                  <a:pt x="50305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5" name="Freeform 2155"/>
          <p:cNvSpPr/>
          <p:nvPr/>
        </p:nvSpPr>
        <p:spPr>
          <a:xfrm rot="0" flipH="0" flipV="0">
            <a:off x="364393" y="4394339"/>
            <a:ext cx="222516" cy="0"/>
          </a:xfrm>
          <a:custGeom>
            <a:pathLst>
              <a:path w="222516" h="0">
                <a:moveTo>
                  <a:pt x="0" y="0"/>
                </a:moveTo>
                <a:lnTo>
                  <a:pt x="222516" y="0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6" name="Freeform 2156"/>
          <p:cNvSpPr/>
          <p:nvPr/>
        </p:nvSpPr>
        <p:spPr>
          <a:xfrm rot="0" flipH="0" flipV="0">
            <a:off x="560501" y="4369181"/>
            <a:ext cx="50305" cy="50305"/>
          </a:xfrm>
          <a:custGeom>
            <a:pathLst>
              <a:path w="50305" h="50305">
                <a:moveTo>
                  <a:pt x="50305" y="0"/>
                </a:moveTo>
                <a:lnTo>
                  <a:pt x="0" y="0"/>
                </a:lnTo>
                <a:lnTo>
                  <a:pt x="0" y="50305"/>
                </a:lnTo>
                <a:lnTo>
                  <a:pt x="50305" y="50305"/>
                </a:lnTo>
                <a:lnTo>
                  <a:pt x="50305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7" name="Freeform 2157"/>
          <p:cNvSpPr/>
          <p:nvPr/>
        </p:nvSpPr>
        <p:spPr>
          <a:xfrm rot="0" flipH="0" flipV="0">
            <a:off x="364393" y="4103405"/>
            <a:ext cx="222516" cy="0"/>
          </a:xfrm>
          <a:custGeom>
            <a:pathLst>
              <a:path w="222516" h="0">
                <a:moveTo>
                  <a:pt x="0" y="0"/>
                </a:moveTo>
                <a:lnTo>
                  <a:pt x="222516" y="0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8" name="Freeform 2158"/>
          <p:cNvSpPr/>
          <p:nvPr/>
        </p:nvSpPr>
        <p:spPr>
          <a:xfrm rot="0" flipH="0" flipV="0">
            <a:off x="560501" y="4078250"/>
            <a:ext cx="50305" cy="50305"/>
          </a:xfrm>
          <a:custGeom>
            <a:pathLst>
              <a:path w="50305" h="50305">
                <a:moveTo>
                  <a:pt x="50305" y="0"/>
                </a:moveTo>
                <a:lnTo>
                  <a:pt x="0" y="0"/>
                </a:lnTo>
                <a:lnTo>
                  <a:pt x="0" y="50305"/>
                </a:lnTo>
                <a:lnTo>
                  <a:pt x="50305" y="50305"/>
                </a:lnTo>
                <a:lnTo>
                  <a:pt x="50305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9" name="Freeform 2159"/>
          <p:cNvSpPr/>
          <p:nvPr/>
        </p:nvSpPr>
        <p:spPr>
          <a:xfrm rot="0" flipH="0" flipV="0">
            <a:off x="364393" y="3461981"/>
            <a:ext cx="222516" cy="0"/>
          </a:xfrm>
          <a:custGeom>
            <a:pathLst>
              <a:path w="222516" h="0">
                <a:moveTo>
                  <a:pt x="0" y="0"/>
                </a:moveTo>
                <a:lnTo>
                  <a:pt x="222516" y="0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0" name="Freeform 2160"/>
          <p:cNvSpPr/>
          <p:nvPr/>
        </p:nvSpPr>
        <p:spPr>
          <a:xfrm rot="0" flipH="0" flipV="0">
            <a:off x="560501" y="3436824"/>
            <a:ext cx="50305" cy="50304"/>
          </a:xfrm>
          <a:custGeom>
            <a:pathLst>
              <a:path w="50305" h="50304">
                <a:moveTo>
                  <a:pt x="50305" y="0"/>
                </a:moveTo>
                <a:lnTo>
                  <a:pt x="0" y="0"/>
                </a:lnTo>
                <a:lnTo>
                  <a:pt x="0" y="50304"/>
                </a:lnTo>
                <a:lnTo>
                  <a:pt x="50305" y="50304"/>
                </a:lnTo>
                <a:lnTo>
                  <a:pt x="50305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1" name="Freeform 2161"/>
          <p:cNvSpPr/>
          <p:nvPr/>
        </p:nvSpPr>
        <p:spPr>
          <a:xfrm rot="0" flipH="0" flipV="0">
            <a:off x="364393" y="3181136"/>
            <a:ext cx="222516" cy="0"/>
          </a:xfrm>
          <a:custGeom>
            <a:pathLst>
              <a:path w="222516" h="0">
                <a:moveTo>
                  <a:pt x="0" y="0"/>
                </a:moveTo>
                <a:lnTo>
                  <a:pt x="222516" y="0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2" name="Freeform 2162"/>
          <p:cNvSpPr/>
          <p:nvPr/>
        </p:nvSpPr>
        <p:spPr>
          <a:xfrm rot="0" flipH="0" flipV="0">
            <a:off x="560501" y="3155989"/>
            <a:ext cx="50305" cy="50304"/>
          </a:xfrm>
          <a:custGeom>
            <a:pathLst>
              <a:path w="50305" h="50304">
                <a:moveTo>
                  <a:pt x="50305" y="0"/>
                </a:moveTo>
                <a:lnTo>
                  <a:pt x="0" y="0"/>
                </a:lnTo>
                <a:lnTo>
                  <a:pt x="0" y="50304"/>
                </a:lnTo>
                <a:lnTo>
                  <a:pt x="50305" y="50304"/>
                </a:lnTo>
                <a:lnTo>
                  <a:pt x="50305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3" name="Freeform 2163"/>
          <p:cNvSpPr/>
          <p:nvPr/>
        </p:nvSpPr>
        <p:spPr>
          <a:xfrm rot="0" flipH="0" flipV="0">
            <a:off x="364393" y="2896378"/>
            <a:ext cx="222516" cy="0"/>
          </a:xfrm>
          <a:custGeom>
            <a:pathLst>
              <a:path w="222516" h="0">
                <a:moveTo>
                  <a:pt x="0" y="0"/>
                </a:moveTo>
                <a:lnTo>
                  <a:pt x="222516" y="0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4" name="Freeform 2164"/>
          <p:cNvSpPr/>
          <p:nvPr/>
        </p:nvSpPr>
        <p:spPr>
          <a:xfrm rot="0" flipH="0" flipV="0">
            <a:off x="560501" y="2871229"/>
            <a:ext cx="50305" cy="50305"/>
          </a:xfrm>
          <a:custGeom>
            <a:pathLst>
              <a:path w="50305" h="50305">
                <a:moveTo>
                  <a:pt x="50305" y="0"/>
                </a:moveTo>
                <a:lnTo>
                  <a:pt x="0" y="0"/>
                </a:lnTo>
                <a:lnTo>
                  <a:pt x="0" y="50305"/>
                </a:lnTo>
                <a:lnTo>
                  <a:pt x="50305" y="50305"/>
                </a:lnTo>
                <a:lnTo>
                  <a:pt x="50305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5" name="Freeform 2165"/>
          <p:cNvSpPr/>
          <p:nvPr/>
        </p:nvSpPr>
        <p:spPr>
          <a:xfrm rot="0" flipH="0" flipV="0">
            <a:off x="364393" y="2615532"/>
            <a:ext cx="222516" cy="0"/>
          </a:xfrm>
          <a:custGeom>
            <a:pathLst>
              <a:path w="222516" h="0">
                <a:moveTo>
                  <a:pt x="0" y="0"/>
                </a:moveTo>
                <a:lnTo>
                  <a:pt x="222516" y="0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6" name="Freeform 2166"/>
          <p:cNvSpPr/>
          <p:nvPr/>
        </p:nvSpPr>
        <p:spPr>
          <a:xfrm rot="0" flipH="0" flipV="0">
            <a:off x="560501" y="2590382"/>
            <a:ext cx="50305" cy="50304"/>
          </a:xfrm>
          <a:custGeom>
            <a:pathLst>
              <a:path w="50305" h="50304">
                <a:moveTo>
                  <a:pt x="50305" y="0"/>
                </a:moveTo>
                <a:lnTo>
                  <a:pt x="0" y="0"/>
                </a:lnTo>
                <a:lnTo>
                  <a:pt x="0" y="50304"/>
                </a:lnTo>
                <a:lnTo>
                  <a:pt x="50305" y="50304"/>
                </a:lnTo>
                <a:lnTo>
                  <a:pt x="50305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7" name="Freeform 2167"/>
          <p:cNvSpPr/>
          <p:nvPr/>
        </p:nvSpPr>
        <p:spPr>
          <a:xfrm rot="0" flipH="0" flipV="0">
            <a:off x="364393" y="2160397"/>
            <a:ext cx="222516" cy="0"/>
          </a:xfrm>
          <a:custGeom>
            <a:pathLst>
              <a:path w="222516" h="0">
                <a:moveTo>
                  <a:pt x="0" y="0"/>
                </a:moveTo>
                <a:lnTo>
                  <a:pt x="222516" y="0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8" name="Freeform 2168"/>
          <p:cNvSpPr/>
          <p:nvPr/>
        </p:nvSpPr>
        <p:spPr>
          <a:xfrm rot="0" flipH="0" flipV="0">
            <a:off x="560501" y="2135252"/>
            <a:ext cx="50305" cy="50304"/>
          </a:xfrm>
          <a:custGeom>
            <a:pathLst>
              <a:path w="50305" h="50304">
                <a:moveTo>
                  <a:pt x="50305" y="0"/>
                </a:moveTo>
                <a:lnTo>
                  <a:pt x="0" y="0"/>
                </a:lnTo>
                <a:lnTo>
                  <a:pt x="0" y="50304"/>
                </a:lnTo>
                <a:lnTo>
                  <a:pt x="50305" y="50304"/>
                </a:lnTo>
                <a:lnTo>
                  <a:pt x="50305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9" name="Freeform 2169"/>
          <p:cNvSpPr/>
          <p:nvPr/>
        </p:nvSpPr>
        <p:spPr>
          <a:xfrm rot="0" flipH="0" flipV="0">
            <a:off x="5630787" y="5319845"/>
            <a:ext cx="207835" cy="0"/>
          </a:xfrm>
          <a:custGeom>
            <a:pathLst>
              <a:path w="207835" h="0">
                <a:moveTo>
                  <a:pt x="0" y="0"/>
                </a:moveTo>
                <a:lnTo>
                  <a:pt x="207835" y="0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0" name="Freeform 2170"/>
          <p:cNvSpPr/>
          <p:nvPr/>
        </p:nvSpPr>
        <p:spPr>
          <a:xfrm rot="0" flipH="0" flipV="0">
            <a:off x="5812218" y="5294694"/>
            <a:ext cx="50305" cy="50305"/>
          </a:xfrm>
          <a:custGeom>
            <a:pathLst>
              <a:path w="50305" h="50305">
                <a:moveTo>
                  <a:pt x="50305" y="0"/>
                </a:moveTo>
                <a:lnTo>
                  <a:pt x="0" y="0"/>
                </a:lnTo>
                <a:lnTo>
                  <a:pt x="0" y="50305"/>
                </a:lnTo>
                <a:lnTo>
                  <a:pt x="50305" y="50305"/>
                </a:lnTo>
                <a:lnTo>
                  <a:pt x="50305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1" name="Freeform 2171"/>
          <p:cNvSpPr/>
          <p:nvPr/>
        </p:nvSpPr>
        <p:spPr>
          <a:xfrm rot="0" flipH="0" flipV="0">
            <a:off x="5630787" y="5051949"/>
            <a:ext cx="207835" cy="0"/>
          </a:xfrm>
          <a:custGeom>
            <a:pathLst>
              <a:path w="207835" h="0">
                <a:moveTo>
                  <a:pt x="0" y="0"/>
                </a:moveTo>
                <a:lnTo>
                  <a:pt x="207835" y="0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2" name="Freeform 2172"/>
          <p:cNvSpPr/>
          <p:nvPr/>
        </p:nvSpPr>
        <p:spPr>
          <a:xfrm rot="0" flipH="0" flipV="0">
            <a:off x="5812218" y="5026800"/>
            <a:ext cx="50305" cy="50305"/>
          </a:xfrm>
          <a:custGeom>
            <a:pathLst>
              <a:path w="50305" h="50305">
                <a:moveTo>
                  <a:pt x="50305" y="0"/>
                </a:moveTo>
                <a:lnTo>
                  <a:pt x="0" y="0"/>
                </a:lnTo>
                <a:lnTo>
                  <a:pt x="0" y="50305"/>
                </a:lnTo>
                <a:lnTo>
                  <a:pt x="50305" y="50305"/>
                </a:lnTo>
                <a:lnTo>
                  <a:pt x="50305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3" name="Freeform 2173"/>
          <p:cNvSpPr/>
          <p:nvPr/>
        </p:nvSpPr>
        <p:spPr>
          <a:xfrm rot="0" flipH="0" flipV="0">
            <a:off x="5630787" y="4565827"/>
            <a:ext cx="207835" cy="0"/>
          </a:xfrm>
          <a:custGeom>
            <a:pathLst>
              <a:path w="207835" h="0">
                <a:moveTo>
                  <a:pt x="0" y="0"/>
                </a:moveTo>
                <a:lnTo>
                  <a:pt x="207835" y="0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4" name="Freeform 2174"/>
          <p:cNvSpPr/>
          <p:nvPr/>
        </p:nvSpPr>
        <p:spPr>
          <a:xfrm rot="0" flipH="0" flipV="0">
            <a:off x="5812218" y="4540670"/>
            <a:ext cx="50305" cy="50304"/>
          </a:xfrm>
          <a:custGeom>
            <a:pathLst>
              <a:path w="50305" h="50304">
                <a:moveTo>
                  <a:pt x="50305" y="0"/>
                </a:moveTo>
                <a:lnTo>
                  <a:pt x="0" y="0"/>
                </a:lnTo>
                <a:lnTo>
                  <a:pt x="0" y="50304"/>
                </a:lnTo>
                <a:lnTo>
                  <a:pt x="50305" y="50304"/>
                </a:lnTo>
                <a:lnTo>
                  <a:pt x="50305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5" name="Freeform 2175"/>
          <p:cNvSpPr/>
          <p:nvPr/>
        </p:nvSpPr>
        <p:spPr>
          <a:xfrm rot="0" flipH="0" flipV="0">
            <a:off x="5630787" y="4115560"/>
            <a:ext cx="207835" cy="0"/>
          </a:xfrm>
          <a:custGeom>
            <a:pathLst>
              <a:path w="207835" h="0">
                <a:moveTo>
                  <a:pt x="0" y="0"/>
                </a:moveTo>
                <a:lnTo>
                  <a:pt x="207835" y="0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6" name="Freeform 2176"/>
          <p:cNvSpPr/>
          <p:nvPr/>
        </p:nvSpPr>
        <p:spPr>
          <a:xfrm rot="0" flipH="0" flipV="0">
            <a:off x="5812218" y="4090404"/>
            <a:ext cx="50305" cy="50304"/>
          </a:xfrm>
          <a:custGeom>
            <a:pathLst>
              <a:path w="50305" h="50304">
                <a:moveTo>
                  <a:pt x="50305" y="0"/>
                </a:moveTo>
                <a:lnTo>
                  <a:pt x="0" y="0"/>
                </a:lnTo>
                <a:lnTo>
                  <a:pt x="0" y="50304"/>
                </a:lnTo>
                <a:lnTo>
                  <a:pt x="50305" y="50304"/>
                </a:lnTo>
                <a:lnTo>
                  <a:pt x="50305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7" name="Freeform 2177"/>
          <p:cNvSpPr/>
          <p:nvPr/>
        </p:nvSpPr>
        <p:spPr>
          <a:xfrm rot="0" flipH="0" flipV="0">
            <a:off x="5630787" y="3639048"/>
            <a:ext cx="207835" cy="0"/>
          </a:xfrm>
          <a:custGeom>
            <a:pathLst>
              <a:path w="207835" h="0">
                <a:moveTo>
                  <a:pt x="0" y="0"/>
                </a:moveTo>
                <a:lnTo>
                  <a:pt x="207835" y="0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8" name="Freeform 2178"/>
          <p:cNvSpPr/>
          <p:nvPr/>
        </p:nvSpPr>
        <p:spPr>
          <a:xfrm rot="0" flipH="0" flipV="0">
            <a:off x="5812218" y="3613900"/>
            <a:ext cx="50305" cy="50305"/>
          </a:xfrm>
          <a:custGeom>
            <a:pathLst>
              <a:path w="50305" h="50305">
                <a:moveTo>
                  <a:pt x="50305" y="0"/>
                </a:moveTo>
                <a:lnTo>
                  <a:pt x="0" y="0"/>
                </a:lnTo>
                <a:lnTo>
                  <a:pt x="0" y="50305"/>
                </a:lnTo>
                <a:lnTo>
                  <a:pt x="50305" y="50305"/>
                </a:lnTo>
                <a:lnTo>
                  <a:pt x="50305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9" name="Freeform 2179"/>
          <p:cNvSpPr/>
          <p:nvPr/>
        </p:nvSpPr>
        <p:spPr>
          <a:xfrm rot="0" flipH="0" flipV="0">
            <a:off x="5630787" y="3366179"/>
            <a:ext cx="207835" cy="0"/>
          </a:xfrm>
          <a:custGeom>
            <a:pathLst>
              <a:path w="207835" h="0">
                <a:moveTo>
                  <a:pt x="0" y="0"/>
                </a:moveTo>
                <a:lnTo>
                  <a:pt x="207835" y="0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0" name="Freeform 2180"/>
          <p:cNvSpPr/>
          <p:nvPr/>
        </p:nvSpPr>
        <p:spPr>
          <a:xfrm rot="0" flipH="0" flipV="0">
            <a:off x="5812218" y="3341028"/>
            <a:ext cx="50305" cy="50304"/>
          </a:xfrm>
          <a:custGeom>
            <a:pathLst>
              <a:path w="50305" h="50304">
                <a:moveTo>
                  <a:pt x="50305" y="0"/>
                </a:moveTo>
                <a:lnTo>
                  <a:pt x="0" y="0"/>
                </a:lnTo>
                <a:lnTo>
                  <a:pt x="0" y="50304"/>
                </a:lnTo>
                <a:lnTo>
                  <a:pt x="50305" y="50304"/>
                </a:lnTo>
                <a:lnTo>
                  <a:pt x="50305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1" name="Freeform 2181"/>
          <p:cNvSpPr/>
          <p:nvPr/>
        </p:nvSpPr>
        <p:spPr>
          <a:xfrm rot="0" flipH="0" flipV="0">
            <a:off x="5630787" y="2889204"/>
            <a:ext cx="207835" cy="0"/>
          </a:xfrm>
          <a:custGeom>
            <a:pathLst>
              <a:path w="207835" h="0">
                <a:moveTo>
                  <a:pt x="0" y="0"/>
                </a:moveTo>
                <a:lnTo>
                  <a:pt x="207835" y="0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2" name="Freeform 2182"/>
          <p:cNvSpPr/>
          <p:nvPr/>
        </p:nvSpPr>
        <p:spPr>
          <a:xfrm rot="0" flipH="0" flipV="0">
            <a:off x="5812218" y="2864054"/>
            <a:ext cx="50305" cy="50304"/>
          </a:xfrm>
          <a:custGeom>
            <a:pathLst>
              <a:path w="50305" h="50304">
                <a:moveTo>
                  <a:pt x="50305" y="0"/>
                </a:moveTo>
                <a:lnTo>
                  <a:pt x="0" y="0"/>
                </a:lnTo>
                <a:lnTo>
                  <a:pt x="0" y="50304"/>
                </a:lnTo>
                <a:lnTo>
                  <a:pt x="50305" y="50304"/>
                </a:lnTo>
                <a:lnTo>
                  <a:pt x="50305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3" name="Freeform 2183"/>
          <p:cNvSpPr/>
          <p:nvPr/>
        </p:nvSpPr>
        <p:spPr>
          <a:xfrm rot="0" flipH="0" flipV="0">
            <a:off x="5630787" y="2421920"/>
            <a:ext cx="207835" cy="0"/>
          </a:xfrm>
          <a:custGeom>
            <a:pathLst>
              <a:path w="207835" h="0">
                <a:moveTo>
                  <a:pt x="0" y="0"/>
                </a:moveTo>
                <a:lnTo>
                  <a:pt x="207835" y="0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4" name="Freeform 2184"/>
          <p:cNvSpPr/>
          <p:nvPr/>
        </p:nvSpPr>
        <p:spPr>
          <a:xfrm rot="0" flipH="0" flipV="0">
            <a:off x="5812218" y="2396770"/>
            <a:ext cx="50305" cy="50304"/>
          </a:xfrm>
          <a:custGeom>
            <a:pathLst>
              <a:path w="50305" h="50304">
                <a:moveTo>
                  <a:pt x="50305" y="0"/>
                </a:moveTo>
                <a:lnTo>
                  <a:pt x="0" y="0"/>
                </a:lnTo>
                <a:lnTo>
                  <a:pt x="0" y="50304"/>
                </a:lnTo>
                <a:lnTo>
                  <a:pt x="50305" y="50304"/>
                </a:lnTo>
                <a:lnTo>
                  <a:pt x="50305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5" name="Freeform 2185"/>
          <p:cNvSpPr/>
          <p:nvPr/>
        </p:nvSpPr>
        <p:spPr>
          <a:xfrm rot="0" flipH="0" flipV="0">
            <a:off x="5630787" y="2144522"/>
            <a:ext cx="207835" cy="0"/>
          </a:xfrm>
          <a:custGeom>
            <a:pathLst>
              <a:path w="207835" h="0">
                <a:moveTo>
                  <a:pt x="0" y="0"/>
                </a:moveTo>
                <a:lnTo>
                  <a:pt x="207835" y="0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6" name="Freeform 2186"/>
          <p:cNvSpPr/>
          <p:nvPr/>
        </p:nvSpPr>
        <p:spPr>
          <a:xfrm rot="0" flipH="0" flipV="0">
            <a:off x="5812218" y="2119377"/>
            <a:ext cx="50305" cy="50304"/>
          </a:xfrm>
          <a:custGeom>
            <a:pathLst>
              <a:path w="50305" h="50304">
                <a:moveTo>
                  <a:pt x="50305" y="0"/>
                </a:moveTo>
                <a:lnTo>
                  <a:pt x="0" y="0"/>
                </a:lnTo>
                <a:lnTo>
                  <a:pt x="0" y="50304"/>
                </a:lnTo>
                <a:lnTo>
                  <a:pt x="50305" y="50304"/>
                </a:lnTo>
                <a:lnTo>
                  <a:pt x="50305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7" name="Freeform 2187"/>
          <p:cNvSpPr/>
          <p:nvPr/>
        </p:nvSpPr>
        <p:spPr>
          <a:xfrm rot="0" flipH="0" flipV="0">
            <a:off x="2575626" y="1709201"/>
            <a:ext cx="3262998" cy="3898684"/>
          </a:xfrm>
          <a:custGeom>
            <a:pathLst>
              <a:path w="3262998" h="3898684">
                <a:moveTo>
                  <a:pt x="0" y="0"/>
                </a:moveTo>
                <a:lnTo>
                  <a:pt x="3055162" y="0"/>
                </a:lnTo>
                <a:lnTo>
                  <a:pt x="3055162" y="3898684"/>
                </a:lnTo>
                <a:lnTo>
                  <a:pt x="3262998" y="3898684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8" name="Freeform 2188"/>
          <p:cNvSpPr/>
          <p:nvPr/>
        </p:nvSpPr>
        <p:spPr>
          <a:xfrm rot="0" flipH="0" flipV="0">
            <a:off x="5812218" y="5582730"/>
            <a:ext cx="50305" cy="50305"/>
          </a:xfrm>
          <a:custGeom>
            <a:pathLst>
              <a:path w="50305" h="50305">
                <a:moveTo>
                  <a:pt x="50305" y="0"/>
                </a:moveTo>
                <a:lnTo>
                  <a:pt x="0" y="0"/>
                </a:lnTo>
                <a:lnTo>
                  <a:pt x="0" y="50305"/>
                </a:lnTo>
                <a:lnTo>
                  <a:pt x="50305" y="50305"/>
                </a:lnTo>
                <a:lnTo>
                  <a:pt x="50305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9" name="Rectangle 2189"/>
          <p:cNvSpPr/>
          <p:nvPr/>
        </p:nvSpPr>
        <p:spPr>
          <a:xfrm rot="0" flipH="0" flipV="0">
            <a:off x="1145727" y="2014746"/>
            <a:ext cx="3101340" cy="401238"/>
          </a:xfrm>
          <a:prstGeom prst="rect">
            <a:avLst/>
          </a:prstGeom>
        </p:spPr>
      </p:sp>
      <p:sp>
        <p:nvSpPr>
          <p:cNvPr id="2190" name="Freeform 2190"/>
          <p:cNvSpPr/>
          <p:nvPr/>
        </p:nvSpPr>
        <p:spPr>
          <a:xfrm rot="0" flipH="0" flipV="0">
            <a:off x="1160358" y="2089087"/>
            <a:ext cx="75438" cy="10668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1" name="Freeform 2191"/>
          <p:cNvSpPr/>
          <p:nvPr/>
        </p:nvSpPr>
        <p:spPr>
          <a:xfrm rot="0" flipH="0" flipV="0">
            <a:off x="1263533" y="2116366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2" name="Freeform 2192"/>
          <p:cNvSpPr/>
          <p:nvPr/>
        </p:nvSpPr>
        <p:spPr>
          <a:xfrm rot="0" flipH="0" flipV="0">
            <a:off x="1346743" y="2116366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3" name="Freeform 2193"/>
          <p:cNvSpPr/>
          <p:nvPr/>
        </p:nvSpPr>
        <p:spPr>
          <a:xfrm rot="0" flipH="0" flipV="0">
            <a:off x="1432239" y="2118195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4" name="Freeform 2194"/>
          <p:cNvSpPr/>
          <p:nvPr/>
        </p:nvSpPr>
        <p:spPr>
          <a:xfrm rot="0" flipH="0" flipV="0">
            <a:off x="1518193" y="2116366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5" name="Freeform 2195"/>
          <p:cNvSpPr/>
          <p:nvPr/>
        </p:nvSpPr>
        <p:spPr>
          <a:xfrm rot="0" flipH="0" flipV="0">
            <a:off x="1602013" y="2118195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6" name="Freeform 2196"/>
          <p:cNvSpPr/>
          <p:nvPr/>
        </p:nvSpPr>
        <p:spPr>
          <a:xfrm rot="0" flipH="0" flipV="0">
            <a:off x="1682023" y="2116366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7" name="Freeform 2197"/>
          <p:cNvSpPr/>
          <p:nvPr/>
        </p:nvSpPr>
        <p:spPr>
          <a:xfrm rot="0" flipH="0" flipV="0">
            <a:off x="1759747" y="2118195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8" name="Freeform 2198"/>
          <p:cNvSpPr/>
          <p:nvPr/>
        </p:nvSpPr>
        <p:spPr>
          <a:xfrm rot="0" flipH="0" flipV="0">
            <a:off x="1858807" y="2116366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9" name="Freeform 2199"/>
          <p:cNvSpPr/>
          <p:nvPr/>
        </p:nvSpPr>
        <p:spPr>
          <a:xfrm rot="0" flipH="0" flipV="0">
            <a:off x="1933483" y="2118195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0" name="Freeform 2200"/>
          <p:cNvSpPr/>
          <p:nvPr/>
        </p:nvSpPr>
        <p:spPr>
          <a:xfrm rot="0" flipH="0" flipV="0">
            <a:off x="2013950" y="2118195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1" name="Freeform 2201"/>
          <p:cNvSpPr/>
          <p:nvPr/>
        </p:nvSpPr>
        <p:spPr>
          <a:xfrm rot="0" flipH="0" flipV="0">
            <a:off x="2093960" y="2116366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2" name="Freeform 2202"/>
          <p:cNvSpPr/>
          <p:nvPr/>
        </p:nvSpPr>
        <p:spPr>
          <a:xfrm rot="0" flipH="0" flipV="0">
            <a:off x="2218623" y="2118195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3" name="Freeform 2203"/>
          <p:cNvSpPr/>
          <p:nvPr/>
        </p:nvSpPr>
        <p:spPr>
          <a:xfrm rot="0" flipH="0" flipV="0">
            <a:off x="2306254" y="2118195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4" name="Freeform 2204"/>
          <p:cNvSpPr/>
          <p:nvPr/>
        </p:nvSpPr>
        <p:spPr>
          <a:xfrm rot="0" flipH="0" flipV="0">
            <a:off x="2396170" y="2118195"/>
            <a:ext cx="103327" cy="97688"/>
          </a:xfrm>
          <a:custGeom>
            <a:pathLst>
              <a:path w="8610600" h="8140700">
                <a:moveTo>
                  <a:pt x="7924800" y="8140700"/>
                </a:moveTo>
                <a:lnTo>
                  <a:pt x="8610600" y="8140700"/>
                </a:lnTo>
                <a:lnTo>
                  <a:pt x="8610600" y="5854700"/>
                </a:lnTo>
                <a:lnTo>
                  <a:pt x="7632700" y="5854700"/>
                </a:lnTo>
                <a:lnTo>
                  <a:pt x="7632700" y="0"/>
                </a:lnTo>
                <a:lnTo>
                  <a:pt x="6946900" y="0"/>
                </a:lnTo>
                <a:lnTo>
                  <a:pt x="6946900" y="5854700"/>
                </a:lnTo>
                <a:lnTo>
                  <a:pt x="4152900" y="5854700"/>
                </a:lnTo>
                <a:lnTo>
                  <a:pt x="4152900" y="0"/>
                </a:lnTo>
                <a:lnTo>
                  <a:pt x="3467100" y="0"/>
                </a:lnTo>
                <a:lnTo>
                  <a:pt x="34671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lnTo>
                  <a:pt x="0" y="6464300"/>
                </a:lnTo>
                <a:lnTo>
                  <a:pt x="7924800" y="6464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5" name="Freeform 2205"/>
          <p:cNvSpPr/>
          <p:nvPr/>
        </p:nvSpPr>
        <p:spPr>
          <a:xfrm rot="0" flipH="0" flipV="0">
            <a:off x="2515346" y="2116366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6" name="Freeform 2206"/>
          <p:cNvSpPr/>
          <p:nvPr/>
        </p:nvSpPr>
        <p:spPr>
          <a:xfrm rot="0" flipH="0" flipV="0">
            <a:off x="2600233" y="2118195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7" name="Freeform 2207"/>
          <p:cNvSpPr/>
          <p:nvPr/>
        </p:nvSpPr>
        <p:spPr>
          <a:xfrm rot="0" flipH="0" flipV="0">
            <a:off x="2683748" y="2118195"/>
            <a:ext cx="82905" cy="77571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8" name="Freeform 2208"/>
          <p:cNvSpPr/>
          <p:nvPr/>
        </p:nvSpPr>
        <p:spPr>
          <a:xfrm rot="0" flipH="0" flipV="0">
            <a:off x="2786771" y="2118195"/>
            <a:ext cx="64160" cy="77571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9" name="Freeform 2209"/>
          <p:cNvSpPr/>
          <p:nvPr/>
        </p:nvSpPr>
        <p:spPr>
          <a:xfrm rot="0" flipH="0" flipV="0">
            <a:off x="2910062" y="2118195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0" name="Freeform 2210"/>
          <p:cNvSpPr/>
          <p:nvPr/>
        </p:nvSpPr>
        <p:spPr>
          <a:xfrm rot="0" flipH="0" flipV="0">
            <a:off x="2997692" y="2116366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1" name="Freeform 2211"/>
          <p:cNvSpPr/>
          <p:nvPr/>
        </p:nvSpPr>
        <p:spPr>
          <a:xfrm rot="0" flipH="0" flipV="0">
            <a:off x="3080903" y="2116366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2" name="Freeform 2212"/>
          <p:cNvSpPr/>
          <p:nvPr/>
        </p:nvSpPr>
        <p:spPr>
          <a:xfrm rot="0" flipH="0" flipV="0">
            <a:off x="3158627" y="2118195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3" name="Freeform 2213"/>
          <p:cNvSpPr/>
          <p:nvPr/>
        </p:nvSpPr>
        <p:spPr>
          <a:xfrm rot="0" flipH="0" flipV="0">
            <a:off x="3252048" y="2118195"/>
            <a:ext cx="68427" cy="101955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4" name="Freeform 2214"/>
          <p:cNvSpPr/>
          <p:nvPr/>
        </p:nvSpPr>
        <p:spPr>
          <a:xfrm rot="0" flipH="0" flipV="0">
            <a:off x="3337239" y="2118195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5" name="Freeform 2215"/>
          <p:cNvSpPr/>
          <p:nvPr/>
        </p:nvSpPr>
        <p:spPr>
          <a:xfrm rot="0" flipH="0" flipV="0">
            <a:off x="3407343" y="2118195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6" name="Freeform 2216"/>
          <p:cNvSpPr/>
          <p:nvPr/>
        </p:nvSpPr>
        <p:spPr>
          <a:xfrm rot="0" flipH="0" flipV="0">
            <a:off x="3484306" y="2116366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7" name="Freeform 2217"/>
          <p:cNvSpPr/>
          <p:nvPr/>
        </p:nvSpPr>
        <p:spPr>
          <a:xfrm rot="0" flipH="0" flipV="0">
            <a:off x="3569802" y="2118195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8" name="Freeform 2218"/>
          <p:cNvSpPr/>
          <p:nvPr/>
        </p:nvSpPr>
        <p:spPr>
          <a:xfrm rot="0" flipH="0" flipV="0">
            <a:off x="3692484" y="2118195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9" name="Freeform 2219"/>
          <p:cNvSpPr/>
          <p:nvPr/>
        </p:nvSpPr>
        <p:spPr>
          <a:xfrm rot="0" flipH="0" flipV="0">
            <a:off x="3810594" y="2118195"/>
            <a:ext cx="60655" cy="77571"/>
          </a:xfrm>
          <a:custGeom>
            <a:pathLst>
              <a:path w="5054600" h="6464300">
                <a:moveTo>
                  <a:pt x="4368800" y="6464300"/>
                </a:moveTo>
                <a:lnTo>
                  <a:pt x="5054600" y="6464300"/>
                </a:lnTo>
                <a:lnTo>
                  <a:pt x="5054600" y="0"/>
                </a:lnTo>
                <a:lnTo>
                  <a:pt x="4368800" y="0"/>
                </a:lnTo>
                <a:lnTo>
                  <a:pt x="4368800" y="3187700"/>
                </a:lnTo>
                <a:cubicBezTo>
                  <a:pt x="3873500" y="3340100"/>
                  <a:pt x="3251200" y="3441700"/>
                  <a:pt x="2590800" y="3441700"/>
                </a:cubicBezTo>
                <a:cubicBezTo>
                  <a:pt x="1473200" y="3441700"/>
                  <a:pt x="685800" y="3009900"/>
                  <a:pt x="685800" y="1993900"/>
                </a:cubicBezTo>
                <a:lnTo>
                  <a:pt x="685800" y="0"/>
                </a:lnTo>
                <a:lnTo>
                  <a:pt x="0" y="0"/>
                </a:lnTo>
                <a:lnTo>
                  <a:pt x="0" y="2057400"/>
                </a:lnTo>
                <a:cubicBezTo>
                  <a:pt x="0" y="3454400"/>
                  <a:pt x="1003300" y="4076700"/>
                  <a:pt x="2489200" y="4076700"/>
                </a:cubicBezTo>
                <a:cubicBezTo>
                  <a:pt x="3098800" y="4076700"/>
                  <a:pt x="3835400" y="3975100"/>
                  <a:pt x="4368800" y="3822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0" name="Freeform 2220"/>
          <p:cNvSpPr/>
          <p:nvPr/>
        </p:nvSpPr>
        <p:spPr>
          <a:xfrm rot="0" flipH="0" flipV="0">
            <a:off x="3892128" y="2116366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1" name="Freeform 2221"/>
          <p:cNvSpPr/>
          <p:nvPr/>
        </p:nvSpPr>
        <p:spPr>
          <a:xfrm rot="0" flipH="0" flipV="0">
            <a:off x="3975948" y="2116366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2" name="Freeform 2222"/>
          <p:cNvSpPr/>
          <p:nvPr/>
        </p:nvSpPr>
        <p:spPr>
          <a:xfrm rot="0" flipH="0" flipV="0">
            <a:off x="4050624" y="2118195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3" name="Freeform 2223"/>
          <p:cNvSpPr/>
          <p:nvPr/>
        </p:nvSpPr>
        <p:spPr>
          <a:xfrm rot="0" flipH="0" flipV="0">
            <a:off x="4131091" y="2118195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4" name="Freeform 2224"/>
          <p:cNvSpPr/>
          <p:nvPr/>
        </p:nvSpPr>
        <p:spPr>
          <a:xfrm rot="0" flipH="0" flipV="0">
            <a:off x="1158834" y="2301076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5" name="Freeform 2225"/>
          <p:cNvSpPr/>
          <p:nvPr/>
        </p:nvSpPr>
        <p:spPr>
          <a:xfrm rot="0" flipH="0" flipV="0">
            <a:off x="1246464" y="2299247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6" name="Freeform 2226"/>
          <p:cNvSpPr/>
          <p:nvPr/>
        </p:nvSpPr>
        <p:spPr>
          <a:xfrm rot="0" flipH="0" flipV="0">
            <a:off x="1329674" y="2299247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7" name="Freeform 2227"/>
          <p:cNvSpPr/>
          <p:nvPr/>
        </p:nvSpPr>
        <p:spPr>
          <a:xfrm rot="0" flipH="0" flipV="0">
            <a:off x="1415171" y="2301076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8" name="Freeform 2228"/>
          <p:cNvSpPr/>
          <p:nvPr/>
        </p:nvSpPr>
        <p:spPr>
          <a:xfrm rot="0" flipH="0" flipV="0">
            <a:off x="1518193" y="2301076"/>
            <a:ext cx="82905" cy="77571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9" name="Freeform 2229"/>
          <p:cNvSpPr/>
          <p:nvPr/>
        </p:nvSpPr>
        <p:spPr>
          <a:xfrm rot="0" flipH="0" flipV="0">
            <a:off x="1627311" y="2301076"/>
            <a:ext cx="91592" cy="77571"/>
          </a:xfrm>
          <a:custGeom>
            <a:pathLst>
              <a:path w="7632700" h="6464300">
                <a:moveTo>
                  <a:pt x="0" y="6464300"/>
                </a:moveTo>
                <a:lnTo>
                  <a:pt x="7632700" y="6464300"/>
                </a:lnTo>
                <a:lnTo>
                  <a:pt x="7632700" y="0"/>
                </a:lnTo>
                <a:lnTo>
                  <a:pt x="6946900" y="0"/>
                </a:lnTo>
                <a:lnTo>
                  <a:pt x="6946900" y="5854700"/>
                </a:lnTo>
                <a:lnTo>
                  <a:pt x="4152900" y="5854700"/>
                </a:lnTo>
                <a:lnTo>
                  <a:pt x="4152900" y="0"/>
                </a:lnTo>
                <a:lnTo>
                  <a:pt x="3467100" y="0"/>
                </a:lnTo>
                <a:lnTo>
                  <a:pt x="34671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0" name="Freeform 2230"/>
          <p:cNvSpPr/>
          <p:nvPr/>
        </p:nvSpPr>
        <p:spPr>
          <a:xfrm rot="0" flipH="0" flipV="0">
            <a:off x="1735668" y="2301076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1" name="Freeform 2231"/>
          <p:cNvSpPr/>
          <p:nvPr/>
        </p:nvSpPr>
        <p:spPr>
          <a:xfrm rot="0" flipH="0" flipV="0">
            <a:off x="1828479" y="2299247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2" name="Freeform 2232"/>
          <p:cNvSpPr/>
          <p:nvPr/>
        </p:nvSpPr>
        <p:spPr>
          <a:xfrm rot="0" flipH="0" flipV="0">
            <a:off x="1913366" y="2301076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3" name="Freeform 2233"/>
          <p:cNvSpPr/>
          <p:nvPr/>
        </p:nvSpPr>
        <p:spPr>
          <a:xfrm rot="0" flipH="0" flipV="0">
            <a:off x="2001758" y="2301076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4" name="Freeform 2234"/>
          <p:cNvSpPr/>
          <p:nvPr/>
        </p:nvSpPr>
        <p:spPr>
          <a:xfrm rot="0" flipH="0" flipV="0">
            <a:off x="2090150" y="2301076"/>
            <a:ext cx="82905" cy="77571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5" name="Freeform 2235"/>
          <p:cNvSpPr/>
          <p:nvPr/>
        </p:nvSpPr>
        <p:spPr>
          <a:xfrm rot="0" flipH="0" flipV="0">
            <a:off x="2193173" y="2301076"/>
            <a:ext cx="64160" cy="77571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6" name="Freeform 2236"/>
          <p:cNvSpPr/>
          <p:nvPr/>
        </p:nvSpPr>
        <p:spPr>
          <a:xfrm rot="0" flipH="0" flipV="0">
            <a:off x="2314178" y="2271205"/>
            <a:ext cx="62788" cy="109270"/>
          </a:xfrm>
          <a:custGeom>
            <a:pathLst>
              <a:path w="5232400" h="9105900">
                <a:moveTo>
                  <a:pt x="2616200" y="9105900"/>
                </a:moveTo>
                <a:cubicBezTo>
                  <a:pt x="4305300" y="9105900"/>
                  <a:pt x="5232400" y="8115300"/>
                  <a:pt x="5232400" y="6705600"/>
                </a:cubicBezTo>
                <a:lnTo>
                  <a:pt x="5232400" y="5562600"/>
                </a:lnTo>
                <a:cubicBezTo>
                  <a:pt x="5232400" y="4089400"/>
                  <a:pt x="4356100" y="3175000"/>
                  <a:pt x="2946400" y="3175000"/>
                </a:cubicBezTo>
                <a:cubicBezTo>
                  <a:pt x="1917700" y="3175000"/>
                  <a:pt x="1104900" y="3759200"/>
                  <a:pt x="635000" y="4318000"/>
                </a:cubicBezTo>
                <a:lnTo>
                  <a:pt x="635000" y="4165600"/>
                </a:lnTo>
                <a:cubicBezTo>
                  <a:pt x="635000" y="2857500"/>
                  <a:pt x="1104900" y="2184400"/>
                  <a:pt x="2286000" y="1841500"/>
                </a:cubicBezTo>
                <a:lnTo>
                  <a:pt x="3606800" y="1460500"/>
                </a:lnTo>
                <a:cubicBezTo>
                  <a:pt x="4597400" y="1168400"/>
                  <a:pt x="4940300" y="876300"/>
                  <a:pt x="4940300" y="76200"/>
                </a:cubicBezTo>
                <a:lnTo>
                  <a:pt x="4940300" y="0"/>
                </a:lnTo>
                <a:lnTo>
                  <a:pt x="4254500" y="0"/>
                </a:lnTo>
                <a:lnTo>
                  <a:pt x="4254500" y="76200"/>
                </a:lnTo>
                <a:cubicBezTo>
                  <a:pt x="4254500" y="368300"/>
                  <a:pt x="4127500" y="635000"/>
                  <a:pt x="3479800" y="825500"/>
                </a:cubicBezTo>
                <a:lnTo>
                  <a:pt x="2006600" y="1257300"/>
                </a:lnTo>
                <a:cubicBezTo>
                  <a:pt x="520700" y="1701800"/>
                  <a:pt x="0" y="2679700"/>
                  <a:pt x="0" y="4330700"/>
                </a:cubicBezTo>
                <a:lnTo>
                  <a:pt x="0" y="6718300"/>
                </a:lnTo>
                <a:cubicBezTo>
                  <a:pt x="0" y="8128000"/>
                  <a:pt x="939800" y="9105900"/>
                  <a:pt x="2616200" y="9105900"/>
                </a:cubicBezTo>
                <a:close/>
                <a:moveTo>
                  <a:pt x="2616200" y="8470900"/>
                </a:moveTo>
                <a:cubicBezTo>
                  <a:pt x="1358900" y="8470900"/>
                  <a:pt x="685800" y="7708900"/>
                  <a:pt x="685800" y="6680200"/>
                </a:cubicBezTo>
                <a:lnTo>
                  <a:pt x="685800" y="4978400"/>
                </a:lnTo>
                <a:cubicBezTo>
                  <a:pt x="1193800" y="4406900"/>
                  <a:pt x="1955800" y="3810000"/>
                  <a:pt x="2819400" y="3810000"/>
                </a:cubicBezTo>
                <a:cubicBezTo>
                  <a:pt x="3937000" y="3810000"/>
                  <a:pt x="4546600" y="4572000"/>
                  <a:pt x="4546600" y="5613400"/>
                </a:cubicBezTo>
                <a:lnTo>
                  <a:pt x="4546600" y="6680200"/>
                </a:lnTo>
                <a:cubicBezTo>
                  <a:pt x="4546600" y="7683500"/>
                  <a:pt x="3924300" y="8470900"/>
                  <a:pt x="2616200" y="84709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7" name="Freeform 2237"/>
          <p:cNvSpPr/>
          <p:nvPr/>
        </p:nvSpPr>
        <p:spPr>
          <a:xfrm rot="0" flipH="0" flipV="0">
            <a:off x="2399675" y="2301076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8" name="Freeform 2238"/>
          <p:cNvSpPr/>
          <p:nvPr/>
        </p:nvSpPr>
        <p:spPr>
          <a:xfrm rot="0" flipH="0" flipV="0">
            <a:off x="2486086" y="2299247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9" name="Freeform 2239"/>
          <p:cNvSpPr/>
          <p:nvPr/>
        </p:nvSpPr>
        <p:spPr>
          <a:xfrm rot="0" flipH="0" flipV="0">
            <a:off x="2562438" y="2301076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0" name="Freeform 2240"/>
          <p:cNvSpPr/>
          <p:nvPr/>
        </p:nvSpPr>
        <p:spPr>
          <a:xfrm rot="0" flipH="0" flipV="0">
            <a:off x="2639400" y="2299247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1" name="Freeform 2241"/>
          <p:cNvSpPr/>
          <p:nvPr/>
        </p:nvSpPr>
        <p:spPr>
          <a:xfrm rot="0" flipH="0" flipV="0">
            <a:off x="2718191" y="2301076"/>
            <a:ext cx="64160" cy="77571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2" name="Freeform 2242"/>
          <p:cNvSpPr/>
          <p:nvPr/>
        </p:nvSpPr>
        <p:spPr>
          <a:xfrm rot="0" flipH="0" flipV="0">
            <a:off x="2802315" y="2301076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3" name="Freeform 2243"/>
          <p:cNvSpPr/>
          <p:nvPr/>
        </p:nvSpPr>
        <p:spPr>
          <a:xfrm rot="0" flipH="0" flipV="0">
            <a:off x="2887202" y="2299247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4" name="Freeform 2244"/>
          <p:cNvSpPr/>
          <p:nvPr/>
        </p:nvSpPr>
        <p:spPr>
          <a:xfrm rot="0" flipH="0" flipV="0">
            <a:off x="2963250" y="2301076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5" name="Freeform 2245"/>
          <p:cNvSpPr/>
          <p:nvPr/>
        </p:nvSpPr>
        <p:spPr>
          <a:xfrm rot="0" flipH="0" flipV="0">
            <a:off x="3056061" y="2299247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6" name="Freeform 2246"/>
          <p:cNvSpPr/>
          <p:nvPr/>
        </p:nvSpPr>
        <p:spPr>
          <a:xfrm rot="0" flipH="0" flipV="0">
            <a:off x="3141558" y="2301076"/>
            <a:ext cx="49377" cy="77571"/>
          </a:xfrm>
          <a:custGeom>
            <a:pathLst>
              <a:path w="4114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114800" y="609600"/>
                </a:lnTo>
                <a:lnTo>
                  <a:pt x="411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7" name="Freeform 2247"/>
          <p:cNvSpPr/>
          <p:nvPr/>
        </p:nvSpPr>
        <p:spPr>
          <a:xfrm rot="0" flipH="0" flipV="0">
            <a:off x="3211052" y="2301076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8" name="Freeform 2248"/>
          <p:cNvSpPr/>
          <p:nvPr/>
        </p:nvSpPr>
        <p:spPr>
          <a:xfrm rot="0" flipH="0" flipV="0">
            <a:off x="3300968" y="2268919"/>
            <a:ext cx="63703" cy="109728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9" name="Rectangle 2249"/>
          <p:cNvSpPr/>
          <p:nvPr/>
        </p:nvSpPr>
        <p:spPr>
          <a:xfrm rot="0" flipH="0" flipV="0">
            <a:off x="1145727" y="2482157"/>
            <a:ext cx="2627375" cy="218358"/>
          </a:xfrm>
          <a:prstGeom prst="rect">
            <a:avLst/>
          </a:prstGeom>
        </p:spPr>
      </p:sp>
      <p:sp>
        <p:nvSpPr>
          <p:cNvPr id="2250" name="Freeform 2250"/>
          <p:cNvSpPr/>
          <p:nvPr/>
        </p:nvSpPr>
        <p:spPr>
          <a:xfrm rot="0" flipH="0" flipV="0">
            <a:off x="1160358" y="2556498"/>
            <a:ext cx="75438" cy="10668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1" name="Freeform 2251"/>
          <p:cNvSpPr/>
          <p:nvPr/>
        </p:nvSpPr>
        <p:spPr>
          <a:xfrm rot="0" flipH="0" flipV="0">
            <a:off x="1263533" y="2583777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2" name="Freeform 2252"/>
          <p:cNvSpPr/>
          <p:nvPr/>
        </p:nvSpPr>
        <p:spPr>
          <a:xfrm rot="0" flipH="0" flipV="0">
            <a:off x="1346743" y="2583777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3" name="Freeform 2253"/>
          <p:cNvSpPr/>
          <p:nvPr/>
        </p:nvSpPr>
        <p:spPr>
          <a:xfrm rot="0" flipH="0" flipV="0">
            <a:off x="1432239" y="2585606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4" name="Freeform 2254"/>
          <p:cNvSpPr/>
          <p:nvPr/>
        </p:nvSpPr>
        <p:spPr>
          <a:xfrm rot="0" flipH="0" flipV="0">
            <a:off x="1518193" y="2583777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5" name="Freeform 2255"/>
          <p:cNvSpPr/>
          <p:nvPr/>
        </p:nvSpPr>
        <p:spPr>
          <a:xfrm rot="0" flipH="0" flipV="0">
            <a:off x="1602013" y="2585606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6" name="Freeform 2256"/>
          <p:cNvSpPr/>
          <p:nvPr/>
        </p:nvSpPr>
        <p:spPr>
          <a:xfrm rot="0" flipH="0" flipV="0">
            <a:off x="1682023" y="2583777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7" name="Freeform 2257"/>
          <p:cNvSpPr/>
          <p:nvPr/>
        </p:nvSpPr>
        <p:spPr>
          <a:xfrm rot="0" flipH="0" flipV="0">
            <a:off x="1759747" y="2585606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8" name="Freeform 2258"/>
          <p:cNvSpPr/>
          <p:nvPr/>
        </p:nvSpPr>
        <p:spPr>
          <a:xfrm rot="0" flipH="0" flipV="0">
            <a:off x="1858807" y="2583777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9" name="Freeform 2259"/>
          <p:cNvSpPr/>
          <p:nvPr/>
        </p:nvSpPr>
        <p:spPr>
          <a:xfrm rot="0" flipH="0" flipV="0">
            <a:off x="1933483" y="2585606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0" name="Freeform 2260"/>
          <p:cNvSpPr/>
          <p:nvPr/>
        </p:nvSpPr>
        <p:spPr>
          <a:xfrm rot="0" flipH="0" flipV="0">
            <a:off x="2013950" y="2585606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1" name="Freeform 2261"/>
          <p:cNvSpPr/>
          <p:nvPr/>
        </p:nvSpPr>
        <p:spPr>
          <a:xfrm rot="0" flipH="0" flipV="0">
            <a:off x="2093960" y="2583777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2" name="Freeform 2262"/>
          <p:cNvSpPr/>
          <p:nvPr/>
        </p:nvSpPr>
        <p:spPr>
          <a:xfrm rot="0" flipH="0" flipV="0">
            <a:off x="2209479" y="2585606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3" name="Freeform 2263"/>
          <p:cNvSpPr/>
          <p:nvPr/>
        </p:nvSpPr>
        <p:spPr>
          <a:xfrm rot="0" flipH="0" flipV="0">
            <a:off x="2286441" y="2583777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4" name="Freeform 2264"/>
          <p:cNvSpPr/>
          <p:nvPr/>
        </p:nvSpPr>
        <p:spPr>
          <a:xfrm rot="0" flipH="0" flipV="0">
            <a:off x="2371328" y="2585606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5" name="Freeform 2265"/>
          <p:cNvSpPr/>
          <p:nvPr/>
        </p:nvSpPr>
        <p:spPr>
          <a:xfrm rot="0" flipH="0" flipV="0">
            <a:off x="2447071" y="2583777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6" name="Freeform 2266"/>
          <p:cNvSpPr/>
          <p:nvPr/>
        </p:nvSpPr>
        <p:spPr>
          <a:xfrm rot="0" flipH="0" flipV="0">
            <a:off x="2521747" y="2585606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7" name="Freeform 2267"/>
          <p:cNvSpPr/>
          <p:nvPr/>
        </p:nvSpPr>
        <p:spPr>
          <a:xfrm rot="0" flipH="0" flipV="0">
            <a:off x="2602214" y="2585606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8" name="Freeform 2268"/>
          <p:cNvSpPr/>
          <p:nvPr/>
        </p:nvSpPr>
        <p:spPr>
          <a:xfrm rot="0" flipH="0" flipV="0">
            <a:off x="2682681" y="2585606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9" name="Freeform 2269"/>
          <p:cNvSpPr/>
          <p:nvPr/>
        </p:nvSpPr>
        <p:spPr>
          <a:xfrm rot="0" flipH="0" flipV="0">
            <a:off x="2778998" y="2585606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3149600" y="6464300"/>
                </a:lnTo>
                <a:cubicBezTo>
                  <a:pt x="4330700" y="6464300"/>
                  <a:pt x="5118100" y="5715000"/>
                  <a:pt x="5118100" y="4419600"/>
                </a:cubicBezTo>
                <a:cubicBezTo>
                  <a:pt x="5118100" y="3111500"/>
                  <a:pt x="4330700" y="2349500"/>
                  <a:pt x="3149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997200" y="2959100"/>
                </a:lnTo>
                <a:cubicBezTo>
                  <a:pt x="3860800" y="2959100"/>
                  <a:pt x="4432300" y="3505200"/>
                  <a:pt x="4432300" y="4419600"/>
                </a:cubicBezTo>
                <a:cubicBezTo>
                  <a:pt x="4432300" y="5308600"/>
                  <a:pt x="3860800" y="5854700"/>
                  <a:pt x="2984500" y="5854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0" name="Freeform 2270"/>
          <p:cNvSpPr/>
          <p:nvPr/>
        </p:nvSpPr>
        <p:spPr>
          <a:xfrm rot="0" flipH="0" flipV="0">
            <a:off x="2858856" y="2585606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1" name="Freeform 2271"/>
          <p:cNvSpPr/>
          <p:nvPr/>
        </p:nvSpPr>
        <p:spPr>
          <a:xfrm rot="0" flipH="0" flipV="0">
            <a:off x="2947248" y="2585606"/>
            <a:ext cx="82905" cy="77571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2" name="Freeform 2272"/>
          <p:cNvSpPr/>
          <p:nvPr/>
        </p:nvSpPr>
        <p:spPr>
          <a:xfrm rot="0" flipH="0" flipV="0">
            <a:off x="3050270" y="2585606"/>
            <a:ext cx="64160" cy="77571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3" name="Freeform 2273"/>
          <p:cNvSpPr/>
          <p:nvPr/>
        </p:nvSpPr>
        <p:spPr>
          <a:xfrm rot="0" flipH="0" flipV="0">
            <a:off x="3173562" y="2585606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4" name="Freeform 2274"/>
          <p:cNvSpPr/>
          <p:nvPr/>
        </p:nvSpPr>
        <p:spPr>
          <a:xfrm rot="0" flipH="0" flipV="0">
            <a:off x="3259515" y="2583777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5" name="Freeform 2275"/>
          <p:cNvSpPr/>
          <p:nvPr/>
        </p:nvSpPr>
        <p:spPr>
          <a:xfrm rot="0" flipH="0" flipV="0">
            <a:off x="3335563" y="2585606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6" name="Freeform 2276"/>
          <p:cNvSpPr/>
          <p:nvPr/>
        </p:nvSpPr>
        <p:spPr>
          <a:xfrm rot="0" flipH="0" flipV="0">
            <a:off x="3434623" y="2583777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7" name="Freeform 2277"/>
          <p:cNvSpPr/>
          <p:nvPr/>
        </p:nvSpPr>
        <p:spPr>
          <a:xfrm rot="0" flipH="0" flipV="0">
            <a:off x="3510061" y="2585606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8" name="Freeform 2278"/>
          <p:cNvSpPr/>
          <p:nvPr/>
        </p:nvSpPr>
        <p:spPr>
          <a:xfrm rot="0" flipH="0" flipV="0">
            <a:off x="3606378" y="2585606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9" name="Freeform 2279"/>
          <p:cNvSpPr/>
          <p:nvPr/>
        </p:nvSpPr>
        <p:spPr>
          <a:xfrm rot="0" flipH="0" flipV="0">
            <a:off x="3696293" y="2553450"/>
            <a:ext cx="63703" cy="109728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0" name="Rectangle 2280"/>
          <p:cNvSpPr/>
          <p:nvPr/>
        </p:nvSpPr>
        <p:spPr>
          <a:xfrm rot="0" flipH="0" flipV="0">
            <a:off x="1145727" y="2766688"/>
            <a:ext cx="1638757" cy="218358"/>
          </a:xfrm>
          <a:prstGeom prst="rect">
            <a:avLst/>
          </a:prstGeom>
        </p:spPr>
      </p:sp>
      <p:sp>
        <p:nvSpPr>
          <p:cNvPr id="2281" name="Freeform 2281"/>
          <p:cNvSpPr/>
          <p:nvPr/>
        </p:nvSpPr>
        <p:spPr>
          <a:xfrm rot="0" flipH="0" flipV="0">
            <a:off x="1160358" y="2841029"/>
            <a:ext cx="75438" cy="10668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2" name="Freeform 2282"/>
          <p:cNvSpPr/>
          <p:nvPr/>
        </p:nvSpPr>
        <p:spPr>
          <a:xfrm rot="0" flipH="0" flipV="0">
            <a:off x="1263533" y="2868308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3" name="Freeform 2283"/>
          <p:cNvSpPr/>
          <p:nvPr/>
        </p:nvSpPr>
        <p:spPr>
          <a:xfrm rot="0" flipH="0" flipV="0">
            <a:off x="1346743" y="2868308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4" name="Freeform 2284"/>
          <p:cNvSpPr/>
          <p:nvPr/>
        </p:nvSpPr>
        <p:spPr>
          <a:xfrm rot="0" flipH="0" flipV="0">
            <a:off x="1432239" y="2870137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5" name="Freeform 2285"/>
          <p:cNvSpPr/>
          <p:nvPr/>
        </p:nvSpPr>
        <p:spPr>
          <a:xfrm rot="0" flipH="0" flipV="0">
            <a:off x="1518193" y="2868308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6" name="Freeform 2286"/>
          <p:cNvSpPr/>
          <p:nvPr/>
        </p:nvSpPr>
        <p:spPr>
          <a:xfrm rot="0" flipH="0" flipV="0">
            <a:off x="1602013" y="2870137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7" name="Freeform 2287"/>
          <p:cNvSpPr/>
          <p:nvPr/>
        </p:nvSpPr>
        <p:spPr>
          <a:xfrm rot="0" flipH="0" flipV="0">
            <a:off x="1682023" y="2868308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8" name="Freeform 2288"/>
          <p:cNvSpPr/>
          <p:nvPr/>
        </p:nvSpPr>
        <p:spPr>
          <a:xfrm rot="0" flipH="0" flipV="0">
            <a:off x="1759747" y="2870137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9" name="Freeform 2289"/>
          <p:cNvSpPr/>
          <p:nvPr/>
        </p:nvSpPr>
        <p:spPr>
          <a:xfrm rot="0" flipH="0" flipV="0">
            <a:off x="1858807" y="2868308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0" name="Freeform 2290"/>
          <p:cNvSpPr/>
          <p:nvPr/>
        </p:nvSpPr>
        <p:spPr>
          <a:xfrm rot="0" flipH="0" flipV="0">
            <a:off x="1933483" y="2870137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1" name="Freeform 2291"/>
          <p:cNvSpPr/>
          <p:nvPr/>
        </p:nvSpPr>
        <p:spPr>
          <a:xfrm rot="0" flipH="0" flipV="0">
            <a:off x="2013950" y="2870137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2" name="Freeform 2292"/>
          <p:cNvSpPr/>
          <p:nvPr/>
        </p:nvSpPr>
        <p:spPr>
          <a:xfrm rot="0" flipH="0" flipV="0">
            <a:off x="2093960" y="2868308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3" name="Freeform 2293"/>
          <p:cNvSpPr/>
          <p:nvPr/>
        </p:nvSpPr>
        <p:spPr>
          <a:xfrm rot="0" flipH="0" flipV="0">
            <a:off x="2215118" y="2868308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4" name="Freeform 2294"/>
          <p:cNvSpPr/>
          <p:nvPr/>
        </p:nvSpPr>
        <p:spPr>
          <a:xfrm rot="0" flipH="0" flipV="0">
            <a:off x="2292842" y="2870137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5" name="Freeform 2295"/>
          <p:cNvSpPr/>
          <p:nvPr/>
        </p:nvSpPr>
        <p:spPr>
          <a:xfrm rot="0" flipH="0" flipV="0">
            <a:off x="2391902" y="2868308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6" name="Freeform 2296"/>
          <p:cNvSpPr/>
          <p:nvPr/>
        </p:nvSpPr>
        <p:spPr>
          <a:xfrm rot="0" flipH="0" flipV="0">
            <a:off x="2470693" y="2870137"/>
            <a:ext cx="103022" cy="77571"/>
          </a:xfrm>
          <a:custGeom>
            <a:pathLst>
              <a:path w="8585200" h="6464300">
                <a:moveTo>
                  <a:pt x="0" y="6464300"/>
                </a:moveTo>
                <a:lnTo>
                  <a:pt x="647700" y="6464300"/>
                </a:lnTo>
                <a:lnTo>
                  <a:pt x="2628900" y="3517900"/>
                </a:lnTo>
                <a:lnTo>
                  <a:pt x="3949700" y="3517900"/>
                </a:lnTo>
                <a:lnTo>
                  <a:pt x="3949700" y="6464300"/>
                </a:lnTo>
                <a:lnTo>
                  <a:pt x="4635500" y="6464300"/>
                </a:lnTo>
                <a:lnTo>
                  <a:pt x="4635500" y="3517900"/>
                </a:lnTo>
                <a:lnTo>
                  <a:pt x="5943600" y="3517900"/>
                </a:lnTo>
                <a:lnTo>
                  <a:pt x="7937500" y="6464300"/>
                </a:lnTo>
                <a:lnTo>
                  <a:pt x="8585200" y="6464300"/>
                </a:lnTo>
                <a:lnTo>
                  <a:pt x="8585200" y="6134100"/>
                </a:lnTo>
                <a:lnTo>
                  <a:pt x="6565900" y="3175000"/>
                </a:lnTo>
                <a:lnTo>
                  <a:pt x="8483600" y="330200"/>
                </a:lnTo>
                <a:lnTo>
                  <a:pt x="8483600" y="0"/>
                </a:lnTo>
                <a:lnTo>
                  <a:pt x="7874000" y="0"/>
                </a:lnTo>
                <a:lnTo>
                  <a:pt x="5905500" y="2908300"/>
                </a:lnTo>
                <a:lnTo>
                  <a:pt x="4635500" y="2908300"/>
                </a:lnTo>
                <a:lnTo>
                  <a:pt x="4635500" y="0"/>
                </a:lnTo>
                <a:lnTo>
                  <a:pt x="3949700" y="0"/>
                </a:lnTo>
                <a:lnTo>
                  <a:pt x="3949700" y="2908300"/>
                </a:lnTo>
                <a:lnTo>
                  <a:pt x="2667000" y="2908300"/>
                </a:lnTo>
                <a:lnTo>
                  <a:pt x="711200" y="0"/>
                </a:lnTo>
                <a:lnTo>
                  <a:pt x="88900" y="0"/>
                </a:lnTo>
                <a:lnTo>
                  <a:pt x="88900" y="330200"/>
                </a:lnTo>
                <a:lnTo>
                  <a:pt x="2019300" y="31750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7" name="Freeform 2297"/>
          <p:cNvSpPr/>
          <p:nvPr/>
        </p:nvSpPr>
        <p:spPr>
          <a:xfrm rot="0" flipH="0" flipV="0">
            <a:off x="2585907" y="2870137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8" name="Freeform 2298"/>
          <p:cNvSpPr/>
          <p:nvPr/>
        </p:nvSpPr>
        <p:spPr>
          <a:xfrm rot="0" flipH="0" flipV="0">
            <a:off x="2688473" y="2870137"/>
            <a:ext cx="82905" cy="77571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9" name="Rectangle 2299"/>
          <p:cNvSpPr/>
          <p:nvPr/>
        </p:nvSpPr>
        <p:spPr>
          <a:xfrm rot="0" flipH="0" flipV="0">
            <a:off x="1145727" y="3051219"/>
            <a:ext cx="2824886" cy="218358"/>
          </a:xfrm>
          <a:prstGeom prst="rect">
            <a:avLst/>
          </a:prstGeom>
        </p:spPr>
      </p:sp>
      <p:sp>
        <p:nvSpPr>
          <p:cNvPr id="2300" name="Freeform 2300"/>
          <p:cNvSpPr/>
          <p:nvPr/>
        </p:nvSpPr>
        <p:spPr>
          <a:xfrm rot="0" flipH="0" flipV="0">
            <a:off x="1160358" y="3125559"/>
            <a:ext cx="75438" cy="10668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1" name="Freeform 2301"/>
          <p:cNvSpPr/>
          <p:nvPr/>
        </p:nvSpPr>
        <p:spPr>
          <a:xfrm rot="0" flipH="0" flipV="0">
            <a:off x="1263533" y="3152839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2" name="Freeform 2302"/>
          <p:cNvSpPr/>
          <p:nvPr/>
        </p:nvSpPr>
        <p:spPr>
          <a:xfrm rot="0" flipH="0" flipV="0">
            <a:off x="1346743" y="3152839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3" name="Freeform 2303"/>
          <p:cNvSpPr/>
          <p:nvPr/>
        </p:nvSpPr>
        <p:spPr>
          <a:xfrm rot="0" flipH="0" flipV="0">
            <a:off x="1432239" y="3154668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4" name="Freeform 2304"/>
          <p:cNvSpPr/>
          <p:nvPr/>
        </p:nvSpPr>
        <p:spPr>
          <a:xfrm rot="0" flipH="0" flipV="0">
            <a:off x="1518193" y="3152839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5" name="Freeform 2305"/>
          <p:cNvSpPr/>
          <p:nvPr/>
        </p:nvSpPr>
        <p:spPr>
          <a:xfrm rot="0" flipH="0" flipV="0">
            <a:off x="1602013" y="3154668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6" name="Freeform 2306"/>
          <p:cNvSpPr/>
          <p:nvPr/>
        </p:nvSpPr>
        <p:spPr>
          <a:xfrm rot="0" flipH="0" flipV="0">
            <a:off x="1682023" y="3152839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7" name="Freeform 2307"/>
          <p:cNvSpPr/>
          <p:nvPr/>
        </p:nvSpPr>
        <p:spPr>
          <a:xfrm rot="0" flipH="0" flipV="0">
            <a:off x="1759747" y="3154668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8" name="Freeform 2308"/>
          <p:cNvSpPr/>
          <p:nvPr/>
        </p:nvSpPr>
        <p:spPr>
          <a:xfrm rot="0" flipH="0" flipV="0">
            <a:off x="1858807" y="3152839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9" name="Freeform 2309"/>
          <p:cNvSpPr/>
          <p:nvPr/>
        </p:nvSpPr>
        <p:spPr>
          <a:xfrm rot="0" flipH="0" flipV="0">
            <a:off x="1933483" y="3154668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0" name="Freeform 2310"/>
          <p:cNvSpPr/>
          <p:nvPr/>
        </p:nvSpPr>
        <p:spPr>
          <a:xfrm rot="0" flipH="0" flipV="0">
            <a:off x="2013950" y="3154668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1" name="Freeform 2311"/>
          <p:cNvSpPr/>
          <p:nvPr/>
        </p:nvSpPr>
        <p:spPr>
          <a:xfrm rot="0" flipH="0" flipV="0">
            <a:off x="2093960" y="3152839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2" name="Freeform 2312"/>
          <p:cNvSpPr/>
          <p:nvPr/>
        </p:nvSpPr>
        <p:spPr>
          <a:xfrm rot="0" flipH="0" flipV="0">
            <a:off x="2218623" y="3154668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3" name="Freeform 2313"/>
          <p:cNvSpPr/>
          <p:nvPr/>
        </p:nvSpPr>
        <p:spPr>
          <a:xfrm rot="0" flipH="0" flipV="0">
            <a:off x="2294366" y="3152839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4" name="Freeform 2314"/>
          <p:cNvSpPr/>
          <p:nvPr/>
        </p:nvSpPr>
        <p:spPr>
          <a:xfrm rot="0" flipH="0" flipV="0">
            <a:off x="2373767" y="3154668"/>
            <a:ext cx="103022" cy="77571"/>
          </a:xfrm>
          <a:custGeom>
            <a:pathLst>
              <a:path w="8585200" h="6464300">
                <a:moveTo>
                  <a:pt x="0" y="6464300"/>
                </a:moveTo>
                <a:lnTo>
                  <a:pt x="647700" y="6464300"/>
                </a:lnTo>
                <a:lnTo>
                  <a:pt x="2628900" y="3517900"/>
                </a:lnTo>
                <a:lnTo>
                  <a:pt x="3949700" y="3517900"/>
                </a:lnTo>
                <a:lnTo>
                  <a:pt x="3949700" y="6464300"/>
                </a:lnTo>
                <a:lnTo>
                  <a:pt x="4635500" y="6464300"/>
                </a:lnTo>
                <a:lnTo>
                  <a:pt x="4635500" y="3517900"/>
                </a:lnTo>
                <a:lnTo>
                  <a:pt x="5943600" y="3517900"/>
                </a:lnTo>
                <a:lnTo>
                  <a:pt x="7937500" y="6464300"/>
                </a:lnTo>
                <a:lnTo>
                  <a:pt x="8585200" y="6464300"/>
                </a:lnTo>
                <a:lnTo>
                  <a:pt x="8585200" y="6134100"/>
                </a:lnTo>
                <a:lnTo>
                  <a:pt x="6565900" y="3175000"/>
                </a:lnTo>
                <a:lnTo>
                  <a:pt x="8483600" y="330200"/>
                </a:lnTo>
                <a:lnTo>
                  <a:pt x="8483600" y="0"/>
                </a:lnTo>
                <a:lnTo>
                  <a:pt x="7874000" y="0"/>
                </a:lnTo>
                <a:lnTo>
                  <a:pt x="5905500" y="2908300"/>
                </a:lnTo>
                <a:lnTo>
                  <a:pt x="4635500" y="2908300"/>
                </a:lnTo>
                <a:lnTo>
                  <a:pt x="4635500" y="0"/>
                </a:lnTo>
                <a:lnTo>
                  <a:pt x="3949700" y="0"/>
                </a:lnTo>
                <a:lnTo>
                  <a:pt x="3949700" y="2908300"/>
                </a:lnTo>
                <a:lnTo>
                  <a:pt x="2667000" y="2908300"/>
                </a:lnTo>
                <a:lnTo>
                  <a:pt x="711200" y="0"/>
                </a:lnTo>
                <a:lnTo>
                  <a:pt x="88900" y="0"/>
                </a:lnTo>
                <a:lnTo>
                  <a:pt x="88900" y="330200"/>
                </a:lnTo>
                <a:lnTo>
                  <a:pt x="2019300" y="31750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5" name="Freeform 2315"/>
          <p:cNvSpPr/>
          <p:nvPr/>
        </p:nvSpPr>
        <p:spPr>
          <a:xfrm rot="0" flipH="0" flipV="0">
            <a:off x="2496754" y="3154668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6" name="Freeform 2316"/>
          <p:cNvSpPr/>
          <p:nvPr/>
        </p:nvSpPr>
        <p:spPr>
          <a:xfrm rot="0" flipH="0" flipV="0">
            <a:off x="2625836" y="3154668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7" name="Freeform 2317"/>
          <p:cNvSpPr/>
          <p:nvPr/>
        </p:nvSpPr>
        <p:spPr>
          <a:xfrm rot="0" flipH="0" flipV="0">
            <a:off x="2754919" y="3154668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8" name="Freeform 2318"/>
          <p:cNvSpPr/>
          <p:nvPr/>
        </p:nvSpPr>
        <p:spPr>
          <a:xfrm rot="0" flipH="0" flipV="0">
            <a:off x="2840873" y="3152839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9" name="Freeform 2319"/>
          <p:cNvSpPr/>
          <p:nvPr/>
        </p:nvSpPr>
        <p:spPr>
          <a:xfrm rot="0" flipH="0" flipV="0">
            <a:off x="2916920" y="3154668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0" name="Freeform 2320"/>
          <p:cNvSpPr/>
          <p:nvPr/>
        </p:nvSpPr>
        <p:spPr>
          <a:xfrm rot="0" flipH="0" flipV="0">
            <a:off x="3015980" y="3152839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1" name="Freeform 2321"/>
          <p:cNvSpPr/>
          <p:nvPr/>
        </p:nvSpPr>
        <p:spPr>
          <a:xfrm rot="0" flipH="0" flipV="0">
            <a:off x="3091418" y="3154668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2" name="Freeform 2322"/>
          <p:cNvSpPr/>
          <p:nvPr/>
        </p:nvSpPr>
        <p:spPr>
          <a:xfrm rot="0" flipH="0" flipV="0">
            <a:off x="3187735" y="3154668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3" name="Freeform 2323"/>
          <p:cNvSpPr/>
          <p:nvPr/>
        </p:nvSpPr>
        <p:spPr>
          <a:xfrm rot="0" flipH="0" flipV="0">
            <a:off x="3277651" y="3122511"/>
            <a:ext cx="63703" cy="109728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4" name="Freeform 2324"/>
          <p:cNvSpPr/>
          <p:nvPr/>
        </p:nvSpPr>
        <p:spPr>
          <a:xfrm rot="0" flipH="0" flipV="0">
            <a:off x="3406734" y="3154668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5" name="Freeform 2325"/>
          <p:cNvSpPr/>
          <p:nvPr/>
        </p:nvSpPr>
        <p:spPr>
          <a:xfrm rot="0" flipH="0" flipV="0">
            <a:off x="3492687" y="3152839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6" name="Freeform 2326"/>
          <p:cNvSpPr/>
          <p:nvPr/>
        </p:nvSpPr>
        <p:spPr>
          <a:xfrm rot="0" flipH="0" flipV="0">
            <a:off x="3615674" y="3154668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7" name="Freeform 2327"/>
          <p:cNvSpPr/>
          <p:nvPr/>
        </p:nvSpPr>
        <p:spPr>
          <a:xfrm rot="0" flipH="0" flipV="0">
            <a:off x="3691417" y="3152839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8" name="Freeform 2328"/>
          <p:cNvSpPr/>
          <p:nvPr/>
        </p:nvSpPr>
        <p:spPr>
          <a:xfrm rot="0" flipH="0" flipV="0">
            <a:off x="3770817" y="3154668"/>
            <a:ext cx="103022" cy="77571"/>
          </a:xfrm>
          <a:custGeom>
            <a:pathLst>
              <a:path w="8585200" h="6464300">
                <a:moveTo>
                  <a:pt x="0" y="6464300"/>
                </a:moveTo>
                <a:lnTo>
                  <a:pt x="647700" y="6464300"/>
                </a:lnTo>
                <a:lnTo>
                  <a:pt x="2628900" y="3517900"/>
                </a:lnTo>
                <a:lnTo>
                  <a:pt x="3949700" y="3517900"/>
                </a:lnTo>
                <a:lnTo>
                  <a:pt x="3949700" y="6464300"/>
                </a:lnTo>
                <a:lnTo>
                  <a:pt x="4635500" y="6464300"/>
                </a:lnTo>
                <a:lnTo>
                  <a:pt x="4635500" y="3517900"/>
                </a:lnTo>
                <a:lnTo>
                  <a:pt x="5943600" y="3517900"/>
                </a:lnTo>
                <a:lnTo>
                  <a:pt x="7937500" y="6464300"/>
                </a:lnTo>
                <a:lnTo>
                  <a:pt x="8585200" y="6464300"/>
                </a:lnTo>
                <a:lnTo>
                  <a:pt x="8585200" y="6134100"/>
                </a:lnTo>
                <a:lnTo>
                  <a:pt x="6565900" y="3175000"/>
                </a:lnTo>
                <a:lnTo>
                  <a:pt x="8483600" y="330200"/>
                </a:lnTo>
                <a:lnTo>
                  <a:pt x="8483600" y="0"/>
                </a:lnTo>
                <a:lnTo>
                  <a:pt x="7874000" y="0"/>
                </a:lnTo>
                <a:lnTo>
                  <a:pt x="5905500" y="2908300"/>
                </a:lnTo>
                <a:lnTo>
                  <a:pt x="4635500" y="2908300"/>
                </a:lnTo>
                <a:lnTo>
                  <a:pt x="4635500" y="0"/>
                </a:lnTo>
                <a:lnTo>
                  <a:pt x="3949700" y="0"/>
                </a:lnTo>
                <a:lnTo>
                  <a:pt x="3949700" y="2908300"/>
                </a:lnTo>
                <a:lnTo>
                  <a:pt x="2667000" y="2908300"/>
                </a:lnTo>
                <a:lnTo>
                  <a:pt x="711200" y="0"/>
                </a:lnTo>
                <a:lnTo>
                  <a:pt x="88900" y="0"/>
                </a:lnTo>
                <a:lnTo>
                  <a:pt x="88900" y="330200"/>
                </a:lnTo>
                <a:lnTo>
                  <a:pt x="2019300" y="31750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9" name="Freeform 2329"/>
          <p:cNvSpPr/>
          <p:nvPr/>
        </p:nvSpPr>
        <p:spPr>
          <a:xfrm rot="0" flipH="0" flipV="0">
            <a:off x="3893804" y="3154668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0" name="Rectangle 2330"/>
          <p:cNvSpPr/>
          <p:nvPr/>
        </p:nvSpPr>
        <p:spPr>
          <a:xfrm rot="0" flipH="0" flipV="0">
            <a:off x="1145727" y="3335749"/>
            <a:ext cx="3659428" cy="584118"/>
          </a:xfrm>
          <a:prstGeom prst="rect">
            <a:avLst/>
          </a:prstGeom>
        </p:spPr>
      </p:sp>
      <p:sp>
        <p:nvSpPr>
          <p:cNvPr id="2331" name="Freeform 2331"/>
          <p:cNvSpPr/>
          <p:nvPr/>
        </p:nvSpPr>
        <p:spPr>
          <a:xfrm rot="0" flipH="0" flipV="0">
            <a:off x="1157310" y="3407804"/>
            <a:ext cx="80162" cy="111252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2" name="Freeform 2332"/>
          <p:cNvSpPr/>
          <p:nvPr/>
        </p:nvSpPr>
        <p:spPr>
          <a:xfrm rot="0" flipH="0" flipV="0">
            <a:off x="1259875" y="3409328"/>
            <a:ext cx="62788" cy="109270"/>
          </a:xfrm>
          <a:custGeom>
            <a:pathLst>
              <a:path w="5232400" h="9105900">
                <a:moveTo>
                  <a:pt x="2616200" y="9105900"/>
                </a:moveTo>
                <a:cubicBezTo>
                  <a:pt x="4305300" y="9105900"/>
                  <a:pt x="5232400" y="8115300"/>
                  <a:pt x="5232400" y="6705600"/>
                </a:cubicBezTo>
                <a:lnTo>
                  <a:pt x="5232400" y="5562600"/>
                </a:lnTo>
                <a:cubicBezTo>
                  <a:pt x="5232400" y="4089400"/>
                  <a:pt x="4356100" y="3175000"/>
                  <a:pt x="2946400" y="3175000"/>
                </a:cubicBezTo>
                <a:cubicBezTo>
                  <a:pt x="1917700" y="3175000"/>
                  <a:pt x="1104900" y="3759200"/>
                  <a:pt x="635000" y="4318000"/>
                </a:cubicBezTo>
                <a:lnTo>
                  <a:pt x="635000" y="4165600"/>
                </a:lnTo>
                <a:cubicBezTo>
                  <a:pt x="635000" y="2857500"/>
                  <a:pt x="1104900" y="2184400"/>
                  <a:pt x="2286000" y="1841500"/>
                </a:cubicBezTo>
                <a:lnTo>
                  <a:pt x="3606800" y="1460500"/>
                </a:lnTo>
                <a:cubicBezTo>
                  <a:pt x="4597400" y="1168400"/>
                  <a:pt x="4940300" y="876300"/>
                  <a:pt x="4940300" y="76200"/>
                </a:cubicBezTo>
                <a:lnTo>
                  <a:pt x="4940300" y="0"/>
                </a:lnTo>
                <a:lnTo>
                  <a:pt x="4254500" y="0"/>
                </a:lnTo>
                <a:lnTo>
                  <a:pt x="4254500" y="76200"/>
                </a:lnTo>
                <a:cubicBezTo>
                  <a:pt x="4254500" y="368300"/>
                  <a:pt x="4127500" y="635000"/>
                  <a:pt x="3479800" y="825500"/>
                </a:cubicBezTo>
                <a:lnTo>
                  <a:pt x="2006600" y="1257300"/>
                </a:lnTo>
                <a:cubicBezTo>
                  <a:pt x="520700" y="1701800"/>
                  <a:pt x="0" y="2679700"/>
                  <a:pt x="0" y="4330700"/>
                </a:cubicBezTo>
                <a:lnTo>
                  <a:pt x="0" y="6718300"/>
                </a:lnTo>
                <a:cubicBezTo>
                  <a:pt x="0" y="8128000"/>
                  <a:pt x="939800" y="9105900"/>
                  <a:pt x="2616200" y="9105900"/>
                </a:cubicBezTo>
                <a:close/>
                <a:moveTo>
                  <a:pt x="2616200" y="8470900"/>
                </a:moveTo>
                <a:cubicBezTo>
                  <a:pt x="1358900" y="8470900"/>
                  <a:pt x="685800" y="7708900"/>
                  <a:pt x="685800" y="6680200"/>
                </a:cubicBezTo>
                <a:lnTo>
                  <a:pt x="685800" y="4978400"/>
                </a:lnTo>
                <a:cubicBezTo>
                  <a:pt x="1193800" y="4406900"/>
                  <a:pt x="1955800" y="3810000"/>
                  <a:pt x="2819400" y="3810000"/>
                </a:cubicBezTo>
                <a:cubicBezTo>
                  <a:pt x="3937000" y="3810000"/>
                  <a:pt x="4546600" y="4572000"/>
                  <a:pt x="4546600" y="5613400"/>
                </a:cubicBezTo>
                <a:lnTo>
                  <a:pt x="4546600" y="6680200"/>
                </a:lnTo>
                <a:cubicBezTo>
                  <a:pt x="4546600" y="7683500"/>
                  <a:pt x="3924300" y="8470900"/>
                  <a:pt x="2616200" y="84709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3" name="Freeform 2333"/>
          <p:cNvSpPr/>
          <p:nvPr/>
        </p:nvSpPr>
        <p:spPr>
          <a:xfrm rot="0" flipH="0" flipV="0">
            <a:off x="1345371" y="3437370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4" name="Freeform 2334"/>
          <p:cNvSpPr/>
          <p:nvPr/>
        </p:nvSpPr>
        <p:spPr>
          <a:xfrm rot="0" flipH="0" flipV="0">
            <a:off x="1426753" y="3437370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5" name="Freeform 2335"/>
          <p:cNvSpPr/>
          <p:nvPr/>
        </p:nvSpPr>
        <p:spPr>
          <a:xfrm rot="0" flipH="0" flipV="0">
            <a:off x="1511792" y="3409328"/>
            <a:ext cx="62788" cy="109270"/>
          </a:xfrm>
          <a:custGeom>
            <a:pathLst>
              <a:path w="5232400" h="9105900">
                <a:moveTo>
                  <a:pt x="2616200" y="9105900"/>
                </a:moveTo>
                <a:cubicBezTo>
                  <a:pt x="4305300" y="9105900"/>
                  <a:pt x="5232400" y="8115300"/>
                  <a:pt x="5232400" y="6705600"/>
                </a:cubicBezTo>
                <a:lnTo>
                  <a:pt x="5232400" y="5562600"/>
                </a:lnTo>
                <a:cubicBezTo>
                  <a:pt x="5232400" y="4089400"/>
                  <a:pt x="4356100" y="3175000"/>
                  <a:pt x="2946400" y="3175000"/>
                </a:cubicBezTo>
                <a:cubicBezTo>
                  <a:pt x="1917700" y="3175000"/>
                  <a:pt x="1104900" y="3759200"/>
                  <a:pt x="635000" y="4318000"/>
                </a:cubicBezTo>
                <a:lnTo>
                  <a:pt x="635000" y="4165600"/>
                </a:lnTo>
                <a:cubicBezTo>
                  <a:pt x="635000" y="2857500"/>
                  <a:pt x="1104900" y="2184400"/>
                  <a:pt x="2286000" y="1841500"/>
                </a:cubicBezTo>
                <a:lnTo>
                  <a:pt x="3606800" y="1460500"/>
                </a:lnTo>
                <a:cubicBezTo>
                  <a:pt x="4597400" y="1168400"/>
                  <a:pt x="4940300" y="876300"/>
                  <a:pt x="4940300" y="76200"/>
                </a:cubicBezTo>
                <a:lnTo>
                  <a:pt x="4940300" y="0"/>
                </a:lnTo>
                <a:lnTo>
                  <a:pt x="4254500" y="0"/>
                </a:lnTo>
                <a:lnTo>
                  <a:pt x="4254500" y="76200"/>
                </a:lnTo>
                <a:cubicBezTo>
                  <a:pt x="4254500" y="368300"/>
                  <a:pt x="4127500" y="635000"/>
                  <a:pt x="3479800" y="825500"/>
                </a:cubicBezTo>
                <a:lnTo>
                  <a:pt x="2006600" y="1257300"/>
                </a:lnTo>
                <a:cubicBezTo>
                  <a:pt x="520700" y="1701800"/>
                  <a:pt x="0" y="2679700"/>
                  <a:pt x="0" y="4330700"/>
                </a:cubicBezTo>
                <a:lnTo>
                  <a:pt x="0" y="6718300"/>
                </a:lnTo>
                <a:cubicBezTo>
                  <a:pt x="0" y="8128000"/>
                  <a:pt x="939800" y="9105900"/>
                  <a:pt x="2616200" y="9105900"/>
                </a:cubicBezTo>
                <a:close/>
                <a:moveTo>
                  <a:pt x="2616200" y="8470900"/>
                </a:moveTo>
                <a:cubicBezTo>
                  <a:pt x="1358900" y="8470900"/>
                  <a:pt x="685800" y="7708900"/>
                  <a:pt x="685800" y="6680200"/>
                </a:cubicBezTo>
                <a:lnTo>
                  <a:pt x="685800" y="4978400"/>
                </a:lnTo>
                <a:cubicBezTo>
                  <a:pt x="1193800" y="4406900"/>
                  <a:pt x="1955800" y="3810000"/>
                  <a:pt x="2819400" y="3810000"/>
                </a:cubicBezTo>
                <a:cubicBezTo>
                  <a:pt x="3937000" y="3810000"/>
                  <a:pt x="4546600" y="4572000"/>
                  <a:pt x="4546600" y="5613400"/>
                </a:cubicBezTo>
                <a:lnTo>
                  <a:pt x="4546600" y="6680200"/>
                </a:lnTo>
                <a:cubicBezTo>
                  <a:pt x="4546600" y="7683500"/>
                  <a:pt x="3924300" y="8470900"/>
                  <a:pt x="2616200" y="84709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6" name="Freeform 2336"/>
          <p:cNvSpPr/>
          <p:nvPr/>
        </p:nvSpPr>
        <p:spPr>
          <a:xfrm rot="0" flipH="0" flipV="0">
            <a:off x="1593783" y="3437370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7" name="Freeform 2337"/>
          <p:cNvSpPr/>
          <p:nvPr/>
        </p:nvSpPr>
        <p:spPr>
          <a:xfrm rot="0" flipH="0" flipV="0">
            <a:off x="1670136" y="3439199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8" name="Freeform 2338"/>
          <p:cNvSpPr/>
          <p:nvPr/>
        </p:nvSpPr>
        <p:spPr>
          <a:xfrm rot="0" flipH="0" flipV="0">
            <a:off x="1750603" y="3439199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9" name="Freeform 2339"/>
          <p:cNvSpPr/>
          <p:nvPr/>
        </p:nvSpPr>
        <p:spPr>
          <a:xfrm rot="0" flipH="0" flipV="0">
            <a:off x="1824517" y="3437370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0" name="Freeform 2340"/>
          <p:cNvSpPr/>
          <p:nvPr/>
        </p:nvSpPr>
        <p:spPr>
          <a:xfrm rot="0" flipH="0" flipV="0">
            <a:off x="1943237" y="3439199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1" name="Freeform 2341"/>
          <p:cNvSpPr/>
          <p:nvPr/>
        </p:nvSpPr>
        <p:spPr>
          <a:xfrm rot="0" flipH="0" flipV="0">
            <a:off x="2045802" y="3437370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2" name="Freeform 2342"/>
          <p:cNvSpPr/>
          <p:nvPr/>
        </p:nvSpPr>
        <p:spPr>
          <a:xfrm rot="0" flipH="0" flipV="0">
            <a:off x="2129012" y="3437370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3" name="Freeform 2343"/>
          <p:cNvSpPr/>
          <p:nvPr/>
        </p:nvSpPr>
        <p:spPr>
          <a:xfrm rot="0" flipH="0" flipV="0">
            <a:off x="2213899" y="3439199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4" name="Freeform 2344"/>
          <p:cNvSpPr/>
          <p:nvPr/>
        </p:nvSpPr>
        <p:spPr>
          <a:xfrm rot="0" flipH="0" flipV="0">
            <a:off x="2293909" y="3437370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5" name="Freeform 2345"/>
          <p:cNvSpPr/>
          <p:nvPr/>
        </p:nvSpPr>
        <p:spPr>
          <a:xfrm rot="0" flipH="0" flipV="0">
            <a:off x="2375291" y="3437370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6" name="Freeform 2346"/>
          <p:cNvSpPr/>
          <p:nvPr/>
        </p:nvSpPr>
        <p:spPr>
          <a:xfrm rot="0" flipH="0" flipV="0">
            <a:off x="2459110" y="3439199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7" name="Freeform 2347"/>
          <p:cNvSpPr/>
          <p:nvPr/>
        </p:nvSpPr>
        <p:spPr>
          <a:xfrm rot="0" flipH="0" flipV="0">
            <a:off x="2549027" y="3439199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8" name="Freeform 2348"/>
          <p:cNvSpPr/>
          <p:nvPr/>
        </p:nvSpPr>
        <p:spPr>
          <a:xfrm rot="0" flipH="0" flipV="0">
            <a:off x="2637419" y="3439199"/>
            <a:ext cx="82905" cy="77571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9" name="Freeform 2349"/>
          <p:cNvSpPr/>
          <p:nvPr/>
        </p:nvSpPr>
        <p:spPr>
          <a:xfrm rot="0" flipH="0" flipV="0">
            <a:off x="2785704" y="3439199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0" name="Freeform 2350"/>
          <p:cNvSpPr/>
          <p:nvPr/>
        </p:nvSpPr>
        <p:spPr>
          <a:xfrm rot="0" flipH="0" flipV="0">
            <a:off x="2914787" y="3439199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1" name="Freeform 2351"/>
          <p:cNvSpPr/>
          <p:nvPr/>
        </p:nvSpPr>
        <p:spPr>
          <a:xfrm rot="0" flipH="0" flipV="0">
            <a:off x="3002417" y="3437370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2" name="Freeform 2352"/>
          <p:cNvSpPr/>
          <p:nvPr/>
        </p:nvSpPr>
        <p:spPr>
          <a:xfrm rot="0" flipH="0" flipV="0">
            <a:off x="3085627" y="3437370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3" name="Freeform 2353"/>
          <p:cNvSpPr/>
          <p:nvPr/>
        </p:nvSpPr>
        <p:spPr>
          <a:xfrm rot="0" flipH="0" flipV="0">
            <a:off x="3171123" y="3439199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4" name="Freeform 2354"/>
          <p:cNvSpPr/>
          <p:nvPr/>
        </p:nvSpPr>
        <p:spPr>
          <a:xfrm rot="0" flipH="0" flipV="0">
            <a:off x="3257077" y="3437370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5" name="Freeform 2355"/>
          <p:cNvSpPr/>
          <p:nvPr/>
        </p:nvSpPr>
        <p:spPr>
          <a:xfrm rot="0" flipH="0" flipV="0">
            <a:off x="3340897" y="3439199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6" name="Freeform 2356"/>
          <p:cNvSpPr/>
          <p:nvPr/>
        </p:nvSpPr>
        <p:spPr>
          <a:xfrm rot="0" flipH="0" flipV="0">
            <a:off x="3420907" y="3437370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7" name="Freeform 2357"/>
          <p:cNvSpPr/>
          <p:nvPr/>
        </p:nvSpPr>
        <p:spPr>
          <a:xfrm rot="0" flipH="0" flipV="0">
            <a:off x="3498631" y="3439199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8" name="Freeform 2358"/>
          <p:cNvSpPr/>
          <p:nvPr/>
        </p:nvSpPr>
        <p:spPr>
          <a:xfrm rot="0" flipH="0" flipV="0">
            <a:off x="3597691" y="3437370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9" name="Freeform 2359"/>
          <p:cNvSpPr/>
          <p:nvPr/>
        </p:nvSpPr>
        <p:spPr>
          <a:xfrm rot="0" flipH="0" flipV="0">
            <a:off x="3672367" y="3439199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0" name="Freeform 2360"/>
          <p:cNvSpPr/>
          <p:nvPr/>
        </p:nvSpPr>
        <p:spPr>
          <a:xfrm rot="0" flipH="0" flipV="0">
            <a:off x="3752834" y="3439199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1" name="Freeform 2361"/>
          <p:cNvSpPr/>
          <p:nvPr/>
        </p:nvSpPr>
        <p:spPr>
          <a:xfrm rot="0" flipH="0" flipV="0">
            <a:off x="3832844" y="3437370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2" name="Freeform 2362"/>
          <p:cNvSpPr/>
          <p:nvPr/>
        </p:nvSpPr>
        <p:spPr>
          <a:xfrm rot="0" flipH="0" flipV="0">
            <a:off x="3957508" y="3439199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3" name="Freeform 2363"/>
          <p:cNvSpPr/>
          <p:nvPr/>
        </p:nvSpPr>
        <p:spPr>
          <a:xfrm rot="0" flipH="0" flipV="0">
            <a:off x="4043461" y="3437370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4" name="Freeform 2364"/>
          <p:cNvSpPr/>
          <p:nvPr/>
        </p:nvSpPr>
        <p:spPr>
          <a:xfrm rot="0" flipH="0" flipV="0">
            <a:off x="4119509" y="3439199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5" name="Freeform 2365"/>
          <p:cNvSpPr/>
          <p:nvPr/>
        </p:nvSpPr>
        <p:spPr>
          <a:xfrm rot="0" flipH="0" flipV="0">
            <a:off x="4218569" y="3437370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6" name="Freeform 2366"/>
          <p:cNvSpPr/>
          <p:nvPr/>
        </p:nvSpPr>
        <p:spPr>
          <a:xfrm rot="0" flipH="0" flipV="0">
            <a:off x="4294007" y="3439199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7" name="Freeform 2367"/>
          <p:cNvSpPr/>
          <p:nvPr/>
        </p:nvSpPr>
        <p:spPr>
          <a:xfrm rot="0" flipH="0" flipV="0">
            <a:off x="4390323" y="3439199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8" name="Freeform 2368"/>
          <p:cNvSpPr/>
          <p:nvPr/>
        </p:nvSpPr>
        <p:spPr>
          <a:xfrm rot="0" flipH="0" flipV="0">
            <a:off x="4480239" y="3407042"/>
            <a:ext cx="63703" cy="109728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9" name="Freeform 2369"/>
          <p:cNvSpPr/>
          <p:nvPr/>
        </p:nvSpPr>
        <p:spPr>
          <a:xfrm rot="0" flipH="0" flipV="0">
            <a:off x="4609322" y="3439199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0" name="Freeform 2370"/>
          <p:cNvSpPr/>
          <p:nvPr/>
        </p:nvSpPr>
        <p:spPr>
          <a:xfrm rot="0" flipH="0" flipV="0">
            <a:off x="4695276" y="3437370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1" name="Freeform 2371"/>
          <p:cNvSpPr/>
          <p:nvPr/>
        </p:nvSpPr>
        <p:spPr>
          <a:xfrm rot="0" flipH="0" flipV="0">
            <a:off x="1151061" y="3622079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2" name="Freeform 2372"/>
          <p:cNvSpPr/>
          <p:nvPr/>
        </p:nvSpPr>
        <p:spPr>
          <a:xfrm rot="0" flipH="0" flipV="0">
            <a:off x="1250121" y="3620250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3" name="Freeform 2373"/>
          <p:cNvSpPr/>
          <p:nvPr/>
        </p:nvSpPr>
        <p:spPr>
          <a:xfrm rot="0" flipH="0" flipV="0">
            <a:off x="1335008" y="3620250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4" name="Freeform 2374"/>
          <p:cNvSpPr/>
          <p:nvPr/>
        </p:nvSpPr>
        <p:spPr>
          <a:xfrm rot="0" flipH="0" flipV="0">
            <a:off x="1418219" y="3620250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5" name="Freeform 2375"/>
          <p:cNvSpPr/>
          <p:nvPr/>
        </p:nvSpPr>
        <p:spPr>
          <a:xfrm rot="0" flipH="0" flipV="0">
            <a:off x="1503105" y="3622079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6" name="Freeform 2376"/>
          <p:cNvSpPr/>
          <p:nvPr/>
        </p:nvSpPr>
        <p:spPr>
          <a:xfrm rot="0" flipH="0" flipV="0">
            <a:off x="1581287" y="3620250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7" name="Freeform 2377"/>
          <p:cNvSpPr/>
          <p:nvPr/>
        </p:nvSpPr>
        <p:spPr>
          <a:xfrm rot="0" flipH="0" flipV="0">
            <a:off x="1707779" y="3622079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8" name="Freeform 2378"/>
          <p:cNvSpPr/>
          <p:nvPr/>
        </p:nvSpPr>
        <p:spPr>
          <a:xfrm rot="0" flipH="0" flipV="0">
            <a:off x="1836861" y="3622079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9" name="Freeform 2379"/>
          <p:cNvSpPr/>
          <p:nvPr/>
        </p:nvSpPr>
        <p:spPr>
          <a:xfrm rot="0" flipH="0" flipV="0">
            <a:off x="1924492" y="3620250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0" name="Freeform 2380"/>
          <p:cNvSpPr/>
          <p:nvPr/>
        </p:nvSpPr>
        <p:spPr>
          <a:xfrm rot="0" flipH="0" flipV="0">
            <a:off x="2007702" y="3620250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1" name="Freeform 2381"/>
          <p:cNvSpPr/>
          <p:nvPr/>
        </p:nvSpPr>
        <p:spPr>
          <a:xfrm rot="0" flipH="0" flipV="0">
            <a:off x="2090912" y="3592208"/>
            <a:ext cx="62788" cy="109270"/>
          </a:xfrm>
          <a:custGeom>
            <a:pathLst>
              <a:path w="5232400" h="9105900">
                <a:moveTo>
                  <a:pt x="2616200" y="9105900"/>
                </a:moveTo>
                <a:cubicBezTo>
                  <a:pt x="4305300" y="9105900"/>
                  <a:pt x="5232400" y="8115300"/>
                  <a:pt x="5232400" y="6705600"/>
                </a:cubicBezTo>
                <a:lnTo>
                  <a:pt x="5232400" y="5562600"/>
                </a:lnTo>
                <a:cubicBezTo>
                  <a:pt x="5232400" y="4089400"/>
                  <a:pt x="4356100" y="3175000"/>
                  <a:pt x="2946400" y="3175000"/>
                </a:cubicBezTo>
                <a:cubicBezTo>
                  <a:pt x="1917700" y="3175000"/>
                  <a:pt x="1104900" y="3759200"/>
                  <a:pt x="635000" y="4318000"/>
                </a:cubicBezTo>
                <a:lnTo>
                  <a:pt x="635000" y="4165600"/>
                </a:lnTo>
                <a:cubicBezTo>
                  <a:pt x="635000" y="2857500"/>
                  <a:pt x="1104900" y="2184400"/>
                  <a:pt x="2286000" y="1841500"/>
                </a:cubicBezTo>
                <a:lnTo>
                  <a:pt x="3606800" y="1460500"/>
                </a:lnTo>
                <a:cubicBezTo>
                  <a:pt x="4597400" y="1168400"/>
                  <a:pt x="4940300" y="876300"/>
                  <a:pt x="4940300" y="76200"/>
                </a:cubicBezTo>
                <a:lnTo>
                  <a:pt x="4940300" y="0"/>
                </a:lnTo>
                <a:lnTo>
                  <a:pt x="4254500" y="0"/>
                </a:lnTo>
                <a:lnTo>
                  <a:pt x="4254500" y="76200"/>
                </a:lnTo>
                <a:cubicBezTo>
                  <a:pt x="4254500" y="368300"/>
                  <a:pt x="4127500" y="635000"/>
                  <a:pt x="3479800" y="825500"/>
                </a:cubicBezTo>
                <a:lnTo>
                  <a:pt x="2006600" y="1257300"/>
                </a:lnTo>
                <a:cubicBezTo>
                  <a:pt x="520700" y="1701800"/>
                  <a:pt x="0" y="2679700"/>
                  <a:pt x="0" y="4330700"/>
                </a:cubicBezTo>
                <a:lnTo>
                  <a:pt x="0" y="6718300"/>
                </a:lnTo>
                <a:cubicBezTo>
                  <a:pt x="0" y="8128000"/>
                  <a:pt x="939800" y="9105900"/>
                  <a:pt x="2616200" y="9105900"/>
                </a:cubicBezTo>
                <a:close/>
                <a:moveTo>
                  <a:pt x="2616200" y="8470900"/>
                </a:moveTo>
                <a:cubicBezTo>
                  <a:pt x="1358900" y="8470900"/>
                  <a:pt x="685800" y="7708900"/>
                  <a:pt x="685800" y="6680200"/>
                </a:cubicBezTo>
                <a:lnTo>
                  <a:pt x="685800" y="4978400"/>
                </a:lnTo>
                <a:cubicBezTo>
                  <a:pt x="1193800" y="4406900"/>
                  <a:pt x="1955800" y="3810000"/>
                  <a:pt x="2819400" y="3810000"/>
                </a:cubicBezTo>
                <a:cubicBezTo>
                  <a:pt x="3937000" y="3810000"/>
                  <a:pt x="4546600" y="4572000"/>
                  <a:pt x="4546600" y="5613400"/>
                </a:cubicBezTo>
                <a:lnTo>
                  <a:pt x="4546600" y="6680200"/>
                </a:lnTo>
                <a:cubicBezTo>
                  <a:pt x="4546600" y="7683500"/>
                  <a:pt x="3924300" y="8470900"/>
                  <a:pt x="2616200" y="84709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2" name="Freeform 2382"/>
          <p:cNvSpPr/>
          <p:nvPr/>
        </p:nvSpPr>
        <p:spPr>
          <a:xfrm rot="0" flipH="0" flipV="0">
            <a:off x="2176409" y="3622079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3" name="Freeform 2383"/>
          <p:cNvSpPr/>
          <p:nvPr/>
        </p:nvSpPr>
        <p:spPr>
          <a:xfrm rot="0" flipH="0" flipV="0">
            <a:off x="2255657" y="3622079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4" name="Freeform 2384"/>
          <p:cNvSpPr/>
          <p:nvPr/>
        </p:nvSpPr>
        <p:spPr>
          <a:xfrm rot="0" flipH="0" flipV="0">
            <a:off x="2337495" y="3679991"/>
            <a:ext cx="19354" cy="34290"/>
          </a:xfrm>
          <a:custGeom>
            <a:pathLst>
              <a:path w="1612900" h="2857500">
                <a:moveTo>
                  <a:pt x="0" y="2857500"/>
                </a:moveTo>
                <a:lnTo>
                  <a:pt x="546100" y="2857500"/>
                </a:lnTo>
                <a:lnTo>
                  <a:pt x="1612900" y="330200"/>
                </a:lnTo>
                <a:lnTo>
                  <a:pt x="1612900" y="0"/>
                </a:lnTo>
                <a:lnTo>
                  <a:pt x="8636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5" name="Freeform 2385"/>
          <p:cNvSpPr/>
          <p:nvPr/>
        </p:nvSpPr>
        <p:spPr>
          <a:xfrm rot="0" flipH="0" flipV="0">
            <a:off x="2417658" y="3622079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6" name="Freeform 2386"/>
          <p:cNvSpPr/>
          <p:nvPr/>
        </p:nvSpPr>
        <p:spPr>
          <a:xfrm rot="0" flipH="0" flipV="0">
            <a:off x="2496906" y="3620250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7" name="Freeform 2387"/>
          <p:cNvSpPr/>
          <p:nvPr/>
        </p:nvSpPr>
        <p:spPr>
          <a:xfrm rot="0" flipH="0" flipV="0">
            <a:off x="2580116" y="3620250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8" name="Freeform 2388"/>
          <p:cNvSpPr/>
          <p:nvPr/>
        </p:nvSpPr>
        <p:spPr>
          <a:xfrm rot="0" flipH="0" flipV="0">
            <a:off x="2665613" y="3622079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9" name="Freeform 2389"/>
          <p:cNvSpPr/>
          <p:nvPr/>
        </p:nvSpPr>
        <p:spPr>
          <a:xfrm rot="0" flipH="0" flipV="0">
            <a:off x="2765130" y="3620250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0" name="Freeform 2390"/>
          <p:cNvSpPr/>
          <p:nvPr/>
        </p:nvSpPr>
        <p:spPr>
          <a:xfrm rot="0" flipH="0" flipV="0">
            <a:off x="2889183" y="3622079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1" name="Freeform 2391"/>
          <p:cNvSpPr/>
          <p:nvPr/>
        </p:nvSpPr>
        <p:spPr>
          <a:xfrm rot="0" flipH="0" flipV="0">
            <a:off x="2988701" y="3620250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2" name="Freeform 2392"/>
          <p:cNvSpPr/>
          <p:nvPr/>
        </p:nvSpPr>
        <p:spPr>
          <a:xfrm rot="0" flipH="0" flipV="0">
            <a:off x="3071302" y="3592208"/>
            <a:ext cx="62788" cy="109270"/>
          </a:xfrm>
          <a:custGeom>
            <a:pathLst>
              <a:path w="5232400" h="9105900">
                <a:moveTo>
                  <a:pt x="2616200" y="9105900"/>
                </a:moveTo>
                <a:cubicBezTo>
                  <a:pt x="4305300" y="9105900"/>
                  <a:pt x="5232400" y="8115300"/>
                  <a:pt x="5232400" y="6705600"/>
                </a:cubicBezTo>
                <a:lnTo>
                  <a:pt x="5232400" y="5562600"/>
                </a:lnTo>
                <a:cubicBezTo>
                  <a:pt x="5232400" y="4089400"/>
                  <a:pt x="4356100" y="3175000"/>
                  <a:pt x="2946400" y="3175000"/>
                </a:cubicBezTo>
                <a:cubicBezTo>
                  <a:pt x="1917700" y="3175000"/>
                  <a:pt x="1104900" y="3759200"/>
                  <a:pt x="635000" y="4318000"/>
                </a:cubicBezTo>
                <a:lnTo>
                  <a:pt x="635000" y="4165600"/>
                </a:lnTo>
                <a:cubicBezTo>
                  <a:pt x="635000" y="2857500"/>
                  <a:pt x="1104900" y="2184400"/>
                  <a:pt x="2286000" y="1841500"/>
                </a:cubicBezTo>
                <a:lnTo>
                  <a:pt x="3606800" y="1460500"/>
                </a:lnTo>
                <a:cubicBezTo>
                  <a:pt x="4597400" y="1168400"/>
                  <a:pt x="4940300" y="876300"/>
                  <a:pt x="4940300" y="76200"/>
                </a:cubicBezTo>
                <a:lnTo>
                  <a:pt x="4940300" y="0"/>
                </a:lnTo>
                <a:lnTo>
                  <a:pt x="4254500" y="0"/>
                </a:lnTo>
                <a:lnTo>
                  <a:pt x="4254500" y="76200"/>
                </a:lnTo>
                <a:cubicBezTo>
                  <a:pt x="4254500" y="368300"/>
                  <a:pt x="4127500" y="635000"/>
                  <a:pt x="3479800" y="825500"/>
                </a:cubicBezTo>
                <a:lnTo>
                  <a:pt x="2006600" y="1257300"/>
                </a:lnTo>
                <a:cubicBezTo>
                  <a:pt x="520700" y="1701800"/>
                  <a:pt x="0" y="2679700"/>
                  <a:pt x="0" y="4330700"/>
                </a:cubicBezTo>
                <a:lnTo>
                  <a:pt x="0" y="6718300"/>
                </a:lnTo>
                <a:cubicBezTo>
                  <a:pt x="0" y="8128000"/>
                  <a:pt x="939800" y="9105900"/>
                  <a:pt x="2616200" y="9105900"/>
                </a:cubicBezTo>
                <a:close/>
                <a:moveTo>
                  <a:pt x="2616200" y="8470900"/>
                </a:moveTo>
                <a:cubicBezTo>
                  <a:pt x="1358900" y="8470900"/>
                  <a:pt x="685800" y="7708900"/>
                  <a:pt x="685800" y="6680200"/>
                </a:cubicBezTo>
                <a:lnTo>
                  <a:pt x="685800" y="4978400"/>
                </a:lnTo>
                <a:cubicBezTo>
                  <a:pt x="1193800" y="4406900"/>
                  <a:pt x="1955800" y="3810000"/>
                  <a:pt x="2819400" y="3810000"/>
                </a:cubicBezTo>
                <a:cubicBezTo>
                  <a:pt x="3937000" y="3810000"/>
                  <a:pt x="4546600" y="4572000"/>
                  <a:pt x="4546600" y="5613400"/>
                </a:cubicBezTo>
                <a:lnTo>
                  <a:pt x="4546600" y="6680200"/>
                </a:lnTo>
                <a:cubicBezTo>
                  <a:pt x="4546600" y="7683500"/>
                  <a:pt x="3924300" y="8470900"/>
                  <a:pt x="2616200" y="84709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3" name="Freeform 2393"/>
          <p:cNvSpPr/>
          <p:nvPr/>
        </p:nvSpPr>
        <p:spPr>
          <a:xfrm rot="0" flipH="0" flipV="0">
            <a:off x="3153293" y="3620250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4" name="Freeform 2394"/>
          <p:cNvSpPr/>
          <p:nvPr/>
        </p:nvSpPr>
        <p:spPr>
          <a:xfrm rot="0" flipH="0" flipV="0">
            <a:off x="3228731" y="3622079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5" name="Freeform 2395"/>
          <p:cNvSpPr/>
          <p:nvPr/>
        </p:nvSpPr>
        <p:spPr>
          <a:xfrm rot="0" flipH="0" flipV="0">
            <a:off x="3325047" y="3622079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6" name="Freeform 2396"/>
          <p:cNvSpPr/>
          <p:nvPr/>
        </p:nvSpPr>
        <p:spPr>
          <a:xfrm rot="0" flipH="0" flipV="0">
            <a:off x="3406886" y="3679991"/>
            <a:ext cx="19354" cy="34290"/>
          </a:xfrm>
          <a:custGeom>
            <a:pathLst>
              <a:path w="1612900" h="2857500">
                <a:moveTo>
                  <a:pt x="0" y="2857500"/>
                </a:moveTo>
                <a:lnTo>
                  <a:pt x="546100" y="2857500"/>
                </a:lnTo>
                <a:lnTo>
                  <a:pt x="1612900" y="330200"/>
                </a:lnTo>
                <a:lnTo>
                  <a:pt x="1612900" y="0"/>
                </a:lnTo>
                <a:lnTo>
                  <a:pt x="8636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7" name="Freeform 2397"/>
          <p:cNvSpPr/>
          <p:nvPr/>
        </p:nvSpPr>
        <p:spPr>
          <a:xfrm rot="0" flipH="0" flipV="0">
            <a:off x="3487049" y="3622079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8" name="Freeform 2398"/>
          <p:cNvSpPr/>
          <p:nvPr/>
        </p:nvSpPr>
        <p:spPr>
          <a:xfrm rot="0" flipH="0" flipV="0">
            <a:off x="3574678" y="3620250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9" name="Freeform 2399"/>
          <p:cNvSpPr/>
          <p:nvPr/>
        </p:nvSpPr>
        <p:spPr>
          <a:xfrm rot="0" flipH="0" flipV="0">
            <a:off x="3657889" y="3620250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0" name="Freeform 2400"/>
          <p:cNvSpPr/>
          <p:nvPr/>
        </p:nvSpPr>
        <p:spPr>
          <a:xfrm rot="0" flipH="0" flipV="0">
            <a:off x="3743385" y="3622079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1" name="Freeform 2401"/>
          <p:cNvSpPr/>
          <p:nvPr/>
        </p:nvSpPr>
        <p:spPr>
          <a:xfrm rot="0" flipH="0" flipV="0">
            <a:off x="3829339" y="3620250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2" name="Freeform 2402"/>
          <p:cNvSpPr/>
          <p:nvPr/>
        </p:nvSpPr>
        <p:spPr>
          <a:xfrm rot="0" flipH="0" flipV="0">
            <a:off x="3913159" y="3622079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3" name="Freeform 2403"/>
          <p:cNvSpPr/>
          <p:nvPr/>
        </p:nvSpPr>
        <p:spPr>
          <a:xfrm rot="0" flipH="0" flipV="0">
            <a:off x="3993169" y="3620250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4" name="Freeform 2404"/>
          <p:cNvSpPr/>
          <p:nvPr/>
        </p:nvSpPr>
        <p:spPr>
          <a:xfrm rot="0" flipH="0" flipV="0">
            <a:off x="4070893" y="3622079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5" name="Freeform 2405"/>
          <p:cNvSpPr/>
          <p:nvPr/>
        </p:nvSpPr>
        <p:spPr>
          <a:xfrm rot="0" flipH="0" flipV="0">
            <a:off x="4169953" y="3620250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6" name="Freeform 2406"/>
          <p:cNvSpPr/>
          <p:nvPr/>
        </p:nvSpPr>
        <p:spPr>
          <a:xfrm rot="0" flipH="0" flipV="0">
            <a:off x="4244629" y="3622079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7" name="Freeform 2407"/>
          <p:cNvSpPr/>
          <p:nvPr/>
        </p:nvSpPr>
        <p:spPr>
          <a:xfrm rot="0" flipH="0" flipV="0">
            <a:off x="4325096" y="3622079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8" name="Freeform 2408"/>
          <p:cNvSpPr/>
          <p:nvPr/>
        </p:nvSpPr>
        <p:spPr>
          <a:xfrm rot="0" flipH="0" flipV="0">
            <a:off x="4405106" y="3620250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9" name="Freeform 2409"/>
          <p:cNvSpPr/>
          <p:nvPr/>
        </p:nvSpPr>
        <p:spPr>
          <a:xfrm rot="0" flipH="0" flipV="0">
            <a:off x="1158834" y="3804959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0" name="Freeform 2410"/>
          <p:cNvSpPr/>
          <p:nvPr/>
        </p:nvSpPr>
        <p:spPr>
          <a:xfrm rot="0" flipH="0" flipV="0">
            <a:off x="1244787" y="3803130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1" name="Freeform 2411"/>
          <p:cNvSpPr/>
          <p:nvPr/>
        </p:nvSpPr>
        <p:spPr>
          <a:xfrm rot="0" flipH="0" flipV="0">
            <a:off x="1320835" y="3804959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2" name="Freeform 2412"/>
          <p:cNvSpPr/>
          <p:nvPr/>
        </p:nvSpPr>
        <p:spPr>
          <a:xfrm rot="0" flipH="0" flipV="0">
            <a:off x="1419895" y="3803130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3" name="Freeform 2413"/>
          <p:cNvSpPr/>
          <p:nvPr/>
        </p:nvSpPr>
        <p:spPr>
          <a:xfrm rot="0" flipH="0" flipV="0">
            <a:off x="1495333" y="3804959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4" name="Freeform 2414"/>
          <p:cNvSpPr/>
          <p:nvPr/>
        </p:nvSpPr>
        <p:spPr>
          <a:xfrm rot="0" flipH="0" flipV="0">
            <a:off x="1591650" y="3804959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5" name="Freeform 2415"/>
          <p:cNvSpPr/>
          <p:nvPr/>
        </p:nvSpPr>
        <p:spPr>
          <a:xfrm rot="0" flipH="0" flipV="0">
            <a:off x="1681566" y="3772802"/>
            <a:ext cx="63703" cy="109728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6" name="Freeform 2416"/>
          <p:cNvSpPr/>
          <p:nvPr/>
        </p:nvSpPr>
        <p:spPr>
          <a:xfrm rot="0" flipH="0" flipV="0">
            <a:off x="1810649" y="3804959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7" name="Freeform 2417"/>
          <p:cNvSpPr/>
          <p:nvPr/>
        </p:nvSpPr>
        <p:spPr>
          <a:xfrm rot="0" flipH="0" flipV="0">
            <a:off x="1896602" y="3803130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8" name="Freeform 2418"/>
          <p:cNvSpPr/>
          <p:nvPr/>
        </p:nvSpPr>
        <p:spPr>
          <a:xfrm rot="0" flipH="0" flipV="0">
            <a:off x="2016084" y="3803130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9" name="Freeform 2419"/>
          <p:cNvSpPr/>
          <p:nvPr/>
        </p:nvSpPr>
        <p:spPr>
          <a:xfrm rot="0" flipH="0" flipV="0">
            <a:off x="2096399" y="3803130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0" name="Freeform 2420"/>
          <p:cNvSpPr/>
          <p:nvPr/>
        </p:nvSpPr>
        <p:spPr>
          <a:xfrm rot="0" flipH="0" flipV="0">
            <a:off x="2172446" y="3804959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1" name="Freeform 2421"/>
          <p:cNvSpPr/>
          <p:nvPr/>
        </p:nvSpPr>
        <p:spPr>
          <a:xfrm rot="0" flipH="0" flipV="0">
            <a:off x="2265258" y="3803130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2" name="Freeform 2422"/>
          <p:cNvSpPr/>
          <p:nvPr/>
        </p:nvSpPr>
        <p:spPr>
          <a:xfrm rot="0" flipH="0" flipV="0">
            <a:off x="2350754" y="3804959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3" name="Freeform 2423"/>
          <p:cNvSpPr/>
          <p:nvPr/>
        </p:nvSpPr>
        <p:spPr>
          <a:xfrm rot="0" flipH="0" flipV="0">
            <a:off x="2453777" y="3804959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4" name="Freeform 2424"/>
          <p:cNvSpPr/>
          <p:nvPr/>
        </p:nvSpPr>
        <p:spPr>
          <a:xfrm rot="0" flipH="0" flipV="0">
            <a:off x="2533025" y="3804959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5" name="Freeform 2425"/>
          <p:cNvSpPr/>
          <p:nvPr/>
        </p:nvSpPr>
        <p:spPr>
          <a:xfrm rot="0" flipH="0" flipV="0">
            <a:off x="2662107" y="3804959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6" name="Freeform 2426"/>
          <p:cNvSpPr/>
          <p:nvPr/>
        </p:nvSpPr>
        <p:spPr>
          <a:xfrm rot="0" flipH="0" flipV="0">
            <a:off x="2791190" y="3804959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7" name="Freeform 2427"/>
          <p:cNvSpPr/>
          <p:nvPr/>
        </p:nvSpPr>
        <p:spPr>
          <a:xfrm rot="0" flipH="0" flipV="0">
            <a:off x="2888879" y="3803130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8" name="Freeform 2428"/>
          <p:cNvSpPr/>
          <p:nvPr/>
        </p:nvSpPr>
        <p:spPr>
          <a:xfrm rot="0" flipH="0" flipV="0">
            <a:off x="2967060" y="3804959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9" name="Freeform 2429"/>
          <p:cNvSpPr/>
          <p:nvPr/>
        </p:nvSpPr>
        <p:spPr>
          <a:xfrm rot="0" flipH="0" flipV="0">
            <a:off x="3044022" y="3803130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0" name="Freeform 2430"/>
          <p:cNvSpPr/>
          <p:nvPr/>
        </p:nvSpPr>
        <p:spPr>
          <a:xfrm rot="0" flipH="0" flipV="0">
            <a:off x="3128909" y="3803130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1" name="Freeform 2431"/>
          <p:cNvSpPr/>
          <p:nvPr/>
        </p:nvSpPr>
        <p:spPr>
          <a:xfrm rot="0" flipH="0" flipV="0">
            <a:off x="3215624" y="3804959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2" name="Freeform 2432"/>
          <p:cNvSpPr/>
          <p:nvPr/>
        </p:nvSpPr>
        <p:spPr>
          <a:xfrm rot="0" flipH="0" flipV="0">
            <a:off x="3300207" y="3803130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3" name="Freeform 2433"/>
          <p:cNvSpPr/>
          <p:nvPr/>
        </p:nvSpPr>
        <p:spPr>
          <a:xfrm rot="0" flipH="0" flipV="0">
            <a:off x="3378083" y="3804959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4" name="Freeform 2434"/>
          <p:cNvSpPr/>
          <p:nvPr/>
        </p:nvSpPr>
        <p:spPr>
          <a:xfrm rot="0" flipH="0" flipV="0">
            <a:off x="3470894" y="3803130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5" name="Freeform 2435"/>
          <p:cNvSpPr/>
          <p:nvPr/>
        </p:nvSpPr>
        <p:spPr>
          <a:xfrm rot="0" flipH="0" flipV="0">
            <a:off x="3556390" y="3804959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6" name="Freeform 2436"/>
          <p:cNvSpPr/>
          <p:nvPr/>
        </p:nvSpPr>
        <p:spPr>
          <a:xfrm rot="0" flipH="0" flipV="0">
            <a:off x="3671300" y="3804959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7" name="Freeform 2437"/>
          <p:cNvSpPr/>
          <p:nvPr/>
        </p:nvSpPr>
        <p:spPr>
          <a:xfrm rot="0" flipH="0" flipV="0">
            <a:off x="3764417" y="3804959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8" name="Freeform 2438"/>
          <p:cNvSpPr/>
          <p:nvPr/>
        </p:nvSpPr>
        <p:spPr>
          <a:xfrm rot="0" flipH="0" flipV="0">
            <a:off x="3856009" y="3804959"/>
            <a:ext cx="59893" cy="77571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9" name="Freeform 2439"/>
          <p:cNvSpPr/>
          <p:nvPr/>
        </p:nvSpPr>
        <p:spPr>
          <a:xfrm rot="0" flipH="0" flipV="0">
            <a:off x="3981282" y="3804959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0" name="Freeform 2440"/>
          <p:cNvSpPr/>
          <p:nvPr/>
        </p:nvSpPr>
        <p:spPr>
          <a:xfrm rot="0" flipH="0" flipV="0">
            <a:off x="4059463" y="3804959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1" name="Freeform 2441"/>
          <p:cNvSpPr/>
          <p:nvPr/>
        </p:nvSpPr>
        <p:spPr>
          <a:xfrm rot="0" flipH="0" flipV="0">
            <a:off x="4152275" y="3803130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2" name="Freeform 2442"/>
          <p:cNvSpPr/>
          <p:nvPr/>
        </p:nvSpPr>
        <p:spPr>
          <a:xfrm rot="0" flipH="0" flipV="0">
            <a:off x="4228017" y="3804959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3" name="Freeform 2443"/>
          <p:cNvSpPr/>
          <p:nvPr/>
        </p:nvSpPr>
        <p:spPr>
          <a:xfrm rot="0" flipH="0" flipV="0">
            <a:off x="4304980" y="3803130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4" name="Freeform 2444"/>
          <p:cNvSpPr/>
          <p:nvPr/>
        </p:nvSpPr>
        <p:spPr>
          <a:xfrm rot="0" flipH="0" flipV="0">
            <a:off x="4389866" y="3804959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5" name="Freeform 2445"/>
          <p:cNvSpPr/>
          <p:nvPr/>
        </p:nvSpPr>
        <p:spPr>
          <a:xfrm rot="0" flipH="0" flipV="0">
            <a:off x="4478258" y="3804959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6" name="Freeform 2446"/>
          <p:cNvSpPr/>
          <p:nvPr/>
        </p:nvSpPr>
        <p:spPr>
          <a:xfrm rot="0" flipH="0" flipV="0">
            <a:off x="4563450" y="3804959"/>
            <a:ext cx="59893" cy="77571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7" name="Rectangle 2447"/>
          <p:cNvSpPr/>
          <p:nvPr/>
        </p:nvSpPr>
        <p:spPr>
          <a:xfrm rot="0" flipH="0" flipV="0">
            <a:off x="1145727" y="3986040"/>
            <a:ext cx="3614623" cy="685768"/>
          </a:xfrm>
          <a:prstGeom prst="rect">
            <a:avLst/>
          </a:prstGeom>
        </p:spPr>
      </p:sp>
      <p:sp>
        <p:nvSpPr>
          <p:cNvPr id="2448" name="Freeform 2448"/>
          <p:cNvSpPr/>
          <p:nvPr/>
        </p:nvSpPr>
        <p:spPr>
          <a:xfrm rot="0" flipH="0" flipV="0">
            <a:off x="1160358" y="4060381"/>
            <a:ext cx="75438" cy="10668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9" name="Freeform 2449"/>
          <p:cNvSpPr/>
          <p:nvPr/>
        </p:nvSpPr>
        <p:spPr>
          <a:xfrm rot="0" flipH="0" flipV="0">
            <a:off x="1263533" y="4087661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0" name="Freeform 2450"/>
          <p:cNvSpPr/>
          <p:nvPr/>
        </p:nvSpPr>
        <p:spPr>
          <a:xfrm rot="0" flipH="0" flipV="0">
            <a:off x="1346743" y="4087661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1" name="Freeform 2451"/>
          <p:cNvSpPr/>
          <p:nvPr/>
        </p:nvSpPr>
        <p:spPr>
          <a:xfrm rot="0" flipH="0" flipV="0">
            <a:off x="1432239" y="4089489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2" name="Freeform 2452"/>
          <p:cNvSpPr/>
          <p:nvPr/>
        </p:nvSpPr>
        <p:spPr>
          <a:xfrm rot="0" flipH="0" flipV="0">
            <a:off x="1518193" y="4087661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3" name="Freeform 2453"/>
          <p:cNvSpPr/>
          <p:nvPr/>
        </p:nvSpPr>
        <p:spPr>
          <a:xfrm rot="0" flipH="0" flipV="0">
            <a:off x="1602013" y="4089489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4" name="Freeform 2454"/>
          <p:cNvSpPr/>
          <p:nvPr/>
        </p:nvSpPr>
        <p:spPr>
          <a:xfrm rot="0" flipH="0" flipV="0">
            <a:off x="1682023" y="4087661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5" name="Freeform 2455"/>
          <p:cNvSpPr/>
          <p:nvPr/>
        </p:nvSpPr>
        <p:spPr>
          <a:xfrm rot="0" flipH="0" flipV="0">
            <a:off x="1759747" y="4089489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6" name="Freeform 2456"/>
          <p:cNvSpPr/>
          <p:nvPr/>
        </p:nvSpPr>
        <p:spPr>
          <a:xfrm rot="0" flipH="0" flipV="0">
            <a:off x="1858807" y="4087661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7" name="Freeform 2457"/>
          <p:cNvSpPr/>
          <p:nvPr/>
        </p:nvSpPr>
        <p:spPr>
          <a:xfrm rot="0" flipH="0" flipV="0">
            <a:off x="1933483" y="4089489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8" name="Freeform 2458"/>
          <p:cNvSpPr/>
          <p:nvPr/>
        </p:nvSpPr>
        <p:spPr>
          <a:xfrm rot="0" flipH="0" flipV="0">
            <a:off x="2013950" y="4089489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9" name="Freeform 2459"/>
          <p:cNvSpPr/>
          <p:nvPr/>
        </p:nvSpPr>
        <p:spPr>
          <a:xfrm rot="0" flipH="0" flipV="0">
            <a:off x="2093960" y="4087661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0" name="Freeform 2460"/>
          <p:cNvSpPr/>
          <p:nvPr/>
        </p:nvSpPr>
        <p:spPr>
          <a:xfrm rot="0" flipH="0" flipV="0">
            <a:off x="2216337" y="4059619"/>
            <a:ext cx="62788" cy="109270"/>
          </a:xfrm>
          <a:custGeom>
            <a:pathLst>
              <a:path w="5232400" h="9105900">
                <a:moveTo>
                  <a:pt x="2616200" y="9105900"/>
                </a:moveTo>
                <a:cubicBezTo>
                  <a:pt x="4305300" y="9105900"/>
                  <a:pt x="5232400" y="8115300"/>
                  <a:pt x="5232400" y="6705600"/>
                </a:cubicBezTo>
                <a:lnTo>
                  <a:pt x="5232400" y="5562600"/>
                </a:lnTo>
                <a:cubicBezTo>
                  <a:pt x="5232400" y="4089400"/>
                  <a:pt x="4356100" y="3175000"/>
                  <a:pt x="2946400" y="3175000"/>
                </a:cubicBezTo>
                <a:cubicBezTo>
                  <a:pt x="1917700" y="3175000"/>
                  <a:pt x="1104900" y="3759200"/>
                  <a:pt x="635000" y="4318000"/>
                </a:cubicBezTo>
                <a:lnTo>
                  <a:pt x="635000" y="4165600"/>
                </a:lnTo>
                <a:cubicBezTo>
                  <a:pt x="635000" y="2857500"/>
                  <a:pt x="1104900" y="2184400"/>
                  <a:pt x="2286000" y="1841500"/>
                </a:cubicBezTo>
                <a:lnTo>
                  <a:pt x="3606800" y="1460500"/>
                </a:lnTo>
                <a:cubicBezTo>
                  <a:pt x="4597400" y="1168400"/>
                  <a:pt x="4940300" y="876300"/>
                  <a:pt x="4940300" y="76200"/>
                </a:cubicBezTo>
                <a:lnTo>
                  <a:pt x="4940300" y="0"/>
                </a:lnTo>
                <a:lnTo>
                  <a:pt x="4254500" y="0"/>
                </a:lnTo>
                <a:lnTo>
                  <a:pt x="4254500" y="76200"/>
                </a:lnTo>
                <a:cubicBezTo>
                  <a:pt x="4254500" y="368300"/>
                  <a:pt x="4127500" y="635000"/>
                  <a:pt x="3479800" y="825500"/>
                </a:cubicBezTo>
                <a:lnTo>
                  <a:pt x="2006600" y="1257300"/>
                </a:lnTo>
                <a:cubicBezTo>
                  <a:pt x="520700" y="1701800"/>
                  <a:pt x="0" y="2679700"/>
                  <a:pt x="0" y="4330700"/>
                </a:cubicBezTo>
                <a:lnTo>
                  <a:pt x="0" y="6718300"/>
                </a:lnTo>
                <a:cubicBezTo>
                  <a:pt x="0" y="8128000"/>
                  <a:pt x="939800" y="9105900"/>
                  <a:pt x="2616200" y="9105900"/>
                </a:cubicBezTo>
                <a:close/>
                <a:moveTo>
                  <a:pt x="2616200" y="8470900"/>
                </a:moveTo>
                <a:cubicBezTo>
                  <a:pt x="1358900" y="8470900"/>
                  <a:pt x="685800" y="7708900"/>
                  <a:pt x="685800" y="6680200"/>
                </a:cubicBezTo>
                <a:lnTo>
                  <a:pt x="685800" y="4978400"/>
                </a:lnTo>
                <a:cubicBezTo>
                  <a:pt x="1193800" y="4406900"/>
                  <a:pt x="1955800" y="3810000"/>
                  <a:pt x="2819400" y="3810000"/>
                </a:cubicBezTo>
                <a:cubicBezTo>
                  <a:pt x="3937000" y="3810000"/>
                  <a:pt x="4546600" y="4572000"/>
                  <a:pt x="4546600" y="5613400"/>
                </a:cubicBezTo>
                <a:lnTo>
                  <a:pt x="4546600" y="6680200"/>
                </a:lnTo>
                <a:cubicBezTo>
                  <a:pt x="4546600" y="7683500"/>
                  <a:pt x="3924300" y="8470900"/>
                  <a:pt x="2616200" y="84709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1" name="Freeform 2461"/>
          <p:cNvSpPr/>
          <p:nvPr/>
        </p:nvSpPr>
        <p:spPr>
          <a:xfrm rot="0" flipH="0" flipV="0">
            <a:off x="2292690" y="4089489"/>
            <a:ext cx="68427" cy="101955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2" name="Freeform 2462"/>
          <p:cNvSpPr/>
          <p:nvPr/>
        </p:nvSpPr>
        <p:spPr>
          <a:xfrm rot="0" flipH="0" flipV="0">
            <a:off x="2377881" y="4089489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3" name="Freeform 2463"/>
          <p:cNvSpPr/>
          <p:nvPr/>
        </p:nvSpPr>
        <p:spPr>
          <a:xfrm rot="0" flipH="0" flipV="0">
            <a:off x="2475570" y="4087661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4" name="Freeform 2464"/>
          <p:cNvSpPr/>
          <p:nvPr/>
        </p:nvSpPr>
        <p:spPr>
          <a:xfrm rot="0" flipH="0" flipV="0">
            <a:off x="2562895" y="4089489"/>
            <a:ext cx="49377" cy="77571"/>
          </a:xfrm>
          <a:custGeom>
            <a:pathLst>
              <a:path w="4114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114800" y="609600"/>
                </a:lnTo>
                <a:lnTo>
                  <a:pt x="411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5" name="Freeform 2465"/>
          <p:cNvSpPr/>
          <p:nvPr/>
        </p:nvSpPr>
        <p:spPr>
          <a:xfrm rot="0" flipH="0" flipV="0">
            <a:off x="2632389" y="4089489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6" name="Freeform 2466"/>
          <p:cNvSpPr/>
          <p:nvPr/>
        </p:nvSpPr>
        <p:spPr>
          <a:xfrm rot="0" flipH="0" flipV="0">
            <a:off x="2761472" y="4089489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7" name="Freeform 2467"/>
          <p:cNvSpPr/>
          <p:nvPr/>
        </p:nvSpPr>
        <p:spPr>
          <a:xfrm rot="0" flipH="0" flipV="0">
            <a:off x="2888269" y="4059619"/>
            <a:ext cx="62788" cy="109270"/>
          </a:xfrm>
          <a:custGeom>
            <a:pathLst>
              <a:path w="5232400" h="9105900">
                <a:moveTo>
                  <a:pt x="2616200" y="9105900"/>
                </a:moveTo>
                <a:cubicBezTo>
                  <a:pt x="4305300" y="9105900"/>
                  <a:pt x="5232400" y="8115300"/>
                  <a:pt x="5232400" y="6705600"/>
                </a:cubicBezTo>
                <a:lnTo>
                  <a:pt x="5232400" y="5562600"/>
                </a:lnTo>
                <a:cubicBezTo>
                  <a:pt x="5232400" y="4089400"/>
                  <a:pt x="4356100" y="3175000"/>
                  <a:pt x="2946400" y="3175000"/>
                </a:cubicBezTo>
                <a:cubicBezTo>
                  <a:pt x="1917700" y="3175000"/>
                  <a:pt x="1104900" y="3759200"/>
                  <a:pt x="635000" y="4318000"/>
                </a:cubicBezTo>
                <a:lnTo>
                  <a:pt x="635000" y="4165600"/>
                </a:lnTo>
                <a:cubicBezTo>
                  <a:pt x="635000" y="2857500"/>
                  <a:pt x="1104900" y="2184400"/>
                  <a:pt x="2286000" y="1841500"/>
                </a:cubicBezTo>
                <a:lnTo>
                  <a:pt x="3606800" y="1460500"/>
                </a:lnTo>
                <a:cubicBezTo>
                  <a:pt x="4597400" y="1168400"/>
                  <a:pt x="4940300" y="876300"/>
                  <a:pt x="4940300" y="76200"/>
                </a:cubicBezTo>
                <a:lnTo>
                  <a:pt x="4940300" y="0"/>
                </a:lnTo>
                <a:lnTo>
                  <a:pt x="4254500" y="0"/>
                </a:lnTo>
                <a:lnTo>
                  <a:pt x="4254500" y="76200"/>
                </a:lnTo>
                <a:cubicBezTo>
                  <a:pt x="4254500" y="368300"/>
                  <a:pt x="4127500" y="635000"/>
                  <a:pt x="3479800" y="825500"/>
                </a:cubicBezTo>
                <a:lnTo>
                  <a:pt x="2006600" y="1257300"/>
                </a:lnTo>
                <a:cubicBezTo>
                  <a:pt x="520700" y="1701800"/>
                  <a:pt x="0" y="2679700"/>
                  <a:pt x="0" y="4330700"/>
                </a:cubicBezTo>
                <a:lnTo>
                  <a:pt x="0" y="6718300"/>
                </a:lnTo>
                <a:cubicBezTo>
                  <a:pt x="0" y="8128000"/>
                  <a:pt x="939800" y="9105900"/>
                  <a:pt x="2616200" y="9105900"/>
                </a:cubicBezTo>
                <a:close/>
                <a:moveTo>
                  <a:pt x="2616200" y="8470900"/>
                </a:moveTo>
                <a:cubicBezTo>
                  <a:pt x="1358900" y="8470900"/>
                  <a:pt x="685800" y="7708900"/>
                  <a:pt x="685800" y="6680200"/>
                </a:cubicBezTo>
                <a:lnTo>
                  <a:pt x="685800" y="4978400"/>
                </a:lnTo>
                <a:cubicBezTo>
                  <a:pt x="1193800" y="4406900"/>
                  <a:pt x="1955800" y="3810000"/>
                  <a:pt x="2819400" y="3810000"/>
                </a:cubicBezTo>
                <a:cubicBezTo>
                  <a:pt x="3937000" y="3810000"/>
                  <a:pt x="4546600" y="4572000"/>
                  <a:pt x="4546600" y="5613400"/>
                </a:cubicBezTo>
                <a:lnTo>
                  <a:pt x="4546600" y="6680200"/>
                </a:lnTo>
                <a:cubicBezTo>
                  <a:pt x="4546600" y="7683500"/>
                  <a:pt x="3924300" y="8470900"/>
                  <a:pt x="2616200" y="84709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8" name="Freeform 2468"/>
          <p:cNvSpPr/>
          <p:nvPr/>
        </p:nvSpPr>
        <p:spPr>
          <a:xfrm rot="0" flipH="0" flipV="0">
            <a:off x="2964621" y="4089489"/>
            <a:ext cx="68427" cy="101955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9" name="Freeform 2469"/>
          <p:cNvSpPr/>
          <p:nvPr/>
        </p:nvSpPr>
        <p:spPr>
          <a:xfrm rot="0" flipH="0" flipV="0">
            <a:off x="3049813" y="4089489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0" name="Freeform 2470"/>
          <p:cNvSpPr/>
          <p:nvPr/>
        </p:nvSpPr>
        <p:spPr>
          <a:xfrm rot="0" flipH="0" flipV="0">
            <a:off x="3147501" y="4087661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1" name="Freeform 2471"/>
          <p:cNvSpPr/>
          <p:nvPr/>
        </p:nvSpPr>
        <p:spPr>
          <a:xfrm rot="0" flipH="0" flipV="0">
            <a:off x="3228730" y="4089489"/>
            <a:ext cx="103022" cy="77571"/>
          </a:xfrm>
          <a:custGeom>
            <a:pathLst>
              <a:path w="8585200" h="6464300">
                <a:moveTo>
                  <a:pt x="0" y="6464300"/>
                </a:moveTo>
                <a:lnTo>
                  <a:pt x="647700" y="6464300"/>
                </a:lnTo>
                <a:lnTo>
                  <a:pt x="2628900" y="3517900"/>
                </a:lnTo>
                <a:lnTo>
                  <a:pt x="3949700" y="3517900"/>
                </a:lnTo>
                <a:lnTo>
                  <a:pt x="3949700" y="6464300"/>
                </a:lnTo>
                <a:lnTo>
                  <a:pt x="4635500" y="6464300"/>
                </a:lnTo>
                <a:lnTo>
                  <a:pt x="4635500" y="3517900"/>
                </a:lnTo>
                <a:lnTo>
                  <a:pt x="5943600" y="3517900"/>
                </a:lnTo>
                <a:lnTo>
                  <a:pt x="7937500" y="6464300"/>
                </a:lnTo>
                <a:lnTo>
                  <a:pt x="8585200" y="6464300"/>
                </a:lnTo>
                <a:lnTo>
                  <a:pt x="8585200" y="6134100"/>
                </a:lnTo>
                <a:lnTo>
                  <a:pt x="6565900" y="3175000"/>
                </a:lnTo>
                <a:lnTo>
                  <a:pt x="8483600" y="330200"/>
                </a:lnTo>
                <a:lnTo>
                  <a:pt x="8483600" y="0"/>
                </a:lnTo>
                <a:lnTo>
                  <a:pt x="7874000" y="0"/>
                </a:lnTo>
                <a:lnTo>
                  <a:pt x="5905500" y="2908300"/>
                </a:lnTo>
                <a:lnTo>
                  <a:pt x="4635500" y="2908300"/>
                </a:lnTo>
                <a:lnTo>
                  <a:pt x="4635500" y="0"/>
                </a:lnTo>
                <a:lnTo>
                  <a:pt x="3949700" y="0"/>
                </a:lnTo>
                <a:lnTo>
                  <a:pt x="3949700" y="2908300"/>
                </a:lnTo>
                <a:lnTo>
                  <a:pt x="2667000" y="2908300"/>
                </a:lnTo>
                <a:lnTo>
                  <a:pt x="711200" y="0"/>
                </a:lnTo>
                <a:lnTo>
                  <a:pt x="88900" y="0"/>
                </a:lnTo>
                <a:lnTo>
                  <a:pt x="88900" y="330200"/>
                </a:lnTo>
                <a:lnTo>
                  <a:pt x="2019300" y="31750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2" name="Freeform 2472"/>
          <p:cNvSpPr/>
          <p:nvPr/>
        </p:nvSpPr>
        <p:spPr>
          <a:xfrm rot="0" flipH="0" flipV="0">
            <a:off x="3351718" y="4089489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3" name="Freeform 2473"/>
          <p:cNvSpPr/>
          <p:nvPr/>
        </p:nvSpPr>
        <p:spPr>
          <a:xfrm rot="0" flipH="0" flipV="0">
            <a:off x="3440109" y="4089489"/>
            <a:ext cx="82905" cy="77571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4" name="Freeform 2474"/>
          <p:cNvSpPr/>
          <p:nvPr/>
        </p:nvSpPr>
        <p:spPr>
          <a:xfrm rot="0" flipH="0" flipV="0">
            <a:off x="3543132" y="4089489"/>
            <a:ext cx="64160" cy="77571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5" name="Freeform 2475"/>
          <p:cNvSpPr/>
          <p:nvPr/>
        </p:nvSpPr>
        <p:spPr>
          <a:xfrm rot="0" flipH="0" flipV="0">
            <a:off x="3666423" y="4089489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6" name="Freeform 2476"/>
          <p:cNvSpPr/>
          <p:nvPr/>
        </p:nvSpPr>
        <p:spPr>
          <a:xfrm rot="0" flipH="0" flipV="0">
            <a:off x="3752377" y="4087661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7" name="Freeform 2477"/>
          <p:cNvSpPr/>
          <p:nvPr/>
        </p:nvSpPr>
        <p:spPr>
          <a:xfrm rot="0" flipH="0" flipV="0">
            <a:off x="3828425" y="4089489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8" name="Freeform 2478"/>
          <p:cNvSpPr/>
          <p:nvPr/>
        </p:nvSpPr>
        <p:spPr>
          <a:xfrm rot="0" flipH="0" flipV="0">
            <a:off x="3927485" y="4087661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9" name="Freeform 2479"/>
          <p:cNvSpPr/>
          <p:nvPr/>
        </p:nvSpPr>
        <p:spPr>
          <a:xfrm rot="0" flipH="0" flipV="0">
            <a:off x="4002923" y="4089489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0" name="Freeform 2480"/>
          <p:cNvSpPr/>
          <p:nvPr/>
        </p:nvSpPr>
        <p:spPr>
          <a:xfrm rot="0" flipH="0" flipV="0">
            <a:off x="4099239" y="4089489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1" name="Freeform 2481"/>
          <p:cNvSpPr/>
          <p:nvPr/>
        </p:nvSpPr>
        <p:spPr>
          <a:xfrm rot="0" flipH="0" flipV="0">
            <a:off x="4189156" y="4057333"/>
            <a:ext cx="63703" cy="109728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2" name="Freeform 2482"/>
          <p:cNvSpPr/>
          <p:nvPr/>
        </p:nvSpPr>
        <p:spPr>
          <a:xfrm rot="0" flipH="0" flipV="0">
            <a:off x="1160358" y="4344912"/>
            <a:ext cx="75438" cy="10668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3" name="Freeform 2483"/>
          <p:cNvSpPr/>
          <p:nvPr/>
        </p:nvSpPr>
        <p:spPr>
          <a:xfrm rot="0" flipH="0" flipV="0">
            <a:off x="1263533" y="4372191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4" name="Freeform 2484"/>
          <p:cNvSpPr/>
          <p:nvPr/>
        </p:nvSpPr>
        <p:spPr>
          <a:xfrm rot="0" flipH="0" flipV="0">
            <a:off x="1346743" y="4372191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5" name="Freeform 2485"/>
          <p:cNvSpPr/>
          <p:nvPr/>
        </p:nvSpPr>
        <p:spPr>
          <a:xfrm rot="0" flipH="0" flipV="0">
            <a:off x="1432239" y="4374020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6" name="Freeform 2486"/>
          <p:cNvSpPr/>
          <p:nvPr/>
        </p:nvSpPr>
        <p:spPr>
          <a:xfrm rot="0" flipH="0" flipV="0">
            <a:off x="1518193" y="4372191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7" name="Freeform 2487"/>
          <p:cNvSpPr/>
          <p:nvPr/>
        </p:nvSpPr>
        <p:spPr>
          <a:xfrm rot="0" flipH="0" flipV="0">
            <a:off x="1602013" y="4374020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8" name="Freeform 2488"/>
          <p:cNvSpPr/>
          <p:nvPr/>
        </p:nvSpPr>
        <p:spPr>
          <a:xfrm rot="0" flipH="0" flipV="0">
            <a:off x="1682023" y="4372191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9" name="Freeform 2489"/>
          <p:cNvSpPr/>
          <p:nvPr/>
        </p:nvSpPr>
        <p:spPr>
          <a:xfrm rot="0" flipH="0" flipV="0">
            <a:off x="1759747" y="4374020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0" name="Freeform 2490"/>
          <p:cNvSpPr/>
          <p:nvPr/>
        </p:nvSpPr>
        <p:spPr>
          <a:xfrm rot="0" flipH="0" flipV="0">
            <a:off x="1858807" y="4372191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1" name="Freeform 2491"/>
          <p:cNvSpPr/>
          <p:nvPr/>
        </p:nvSpPr>
        <p:spPr>
          <a:xfrm rot="0" flipH="0" flipV="0">
            <a:off x="1933483" y="4374020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2" name="Freeform 2492"/>
          <p:cNvSpPr/>
          <p:nvPr/>
        </p:nvSpPr>
        <p:spPr>
          <a:xfrm rot="0" flipH="0" flipV="0">
            <a:off x="2013950" y="4374020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3" name="Freeform 2493"/>
          <p:cNvSpPr/>
          <p:nvPr/>
        </p:nvSpPr>
        <p:spPr>
          <a:xfrm rot="0" flipH="0" flipV="0">
            <a:off x="2093960" y="4372191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4" name="Freeform 2494"/>
          <p:cNvSpPr/>
          <p:nvPr/>
        </p:nvSpPr>
        <p:spPr>
          <a:xfrm rot="0" flipH="0" flipV="0">
            <a:off x="2212527" y="4374020"/>
            <a:ext cx="64160" cy="77571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5" name="Freeform 2495"/>
          <p:cNvSpPr/>
          <p:nvPr/>
        </p:nvSpPr>
        <p:spPr>
          <a:xfrm rot="0" flipH="0" flipV="0">
            <a:off x="2296652" y="4374020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6" name="Freeform 2496"/>
          <p:cNvSpPr/>
          <p:nvPr/>
        </p:nvSpPr>
        <p:spPr>
          <a:xfrm rot="0" flipH="0" flipV="0">
            <a:off x="2386568" y="4374020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7" name="Freeform 2497"/>
          <p:cNvSpPr/>
          <p:nvPr/>
        </p:nvSpPr>
        <p:spPr>
          <a:xfrm rot="0" flipH="0" flipV="0">
            <a:off x="2489591" y="4374020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8" name="Freeform 2498"/>
          <p:cNvSpPr/>
          <p:nvPr/>
        </p:nvSpPr>
        <p:spPr>
          <a:xfrm rot="0" flipH="0" flipV="0">
            <a:off x="2574935" y="4374020"/>
            <a:ext cx="60655" cy="77571"/>
          </a:xfrm>
          <a:custGeom>
            <a:pathLst>
              <a:path w="5054600" h="6464300">
                <a:moveTo>
                  <a:pt x="4368800" y="6464300"/>
                </a:moveTo>
                <a:lnTo>
                  <a:pt x="5054600" y="6464300"/>
                </a:lnTo>
                <a:lnTo>
                  <a:pt x="5054600" y="0"/>
                </a:lnTo>
                <a:lnTo>
                  <a:pt x="4368800" y="0"/>
                </a:lnTo>
                <a:lnTo>
                  <a:pt x="4368800" y="3187700"/>
                </a:lnTo>
                <a:cubicBezTo>
                  <a:pt x="3873500" y="3340100"/>
                  <a:pt x="3251200" y="3441700"/>
                  <a:pt x="2590800" y="3441700"/>
                </a:cubicBezTo>
                <a:cubicBezTo>
                  <a:pt x="1473200" y="3441700"/>
                  <a:pt x="685800" y="3009900"/>
                  <a:pt x="685800" y="1993900"/>
                </a:cubicBezTo>
                <a:lnTo>
                  <a:pt x="685800" y="0"/>
                </a:lnTo>
                <a:lnTo>
                  <a:pt x="0" y="0"/>
                </a:lnTo>
                <a:lnTo>
                  <a:pt x="0" y="2057400"/>
                </a:lnTo>
                <a:cubicBezTo>
                  <a:pt x="0" y="3454400"/>
                  <a:pt x="1003300" y="4076700"/>
                  <a:pt x="2489200" y="4076700"/>
                </a:cubicBezTo>
                <a:cubicBezTo>
                  <a:pt x="3098800" y="4076700"/>
                  <a:pt x="3835400" y="3975100"/>
                  <a:pt x="4368800" y="3822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9" name="Freeform 2499"/>
          <p:cNvSpPr/>
          <p:nvPr/>
        </p:nvSpPr>
        <p:spPr>
          <a:xfrm rot="0" flipH="0" flipV="0">
            <a:off x="2658298" y="4372191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0" name="Freeform 2500"/>
          <p:cNvSpPr/>
          <p:nvPr/>
        </p:nvSpPr>
        <p:spPr>
          <a:xfrm rot="0" flipH="0" flipV="0">
            <a:off x="2739679" y="4372191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1" name="Freeform 2501"/>
          <p:cNvSpPr/>
          <p:nvPr/>
        </p:nvSpPr>
        <p:spPr>
          <a:xfrm rot="0" flipH="0" flipV="0">
            <a:off x="2823499" y="4374020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2" name="Freeform 2502"/>
          <p:cNvSpPr/>
          <p:nvPr/>
        </p:nvSpPr>
        <p:spPr>
          <a:xfrm rot="0" flipH="0" flipV="0">
            <a:off x="2902747" y="4374020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3" name="Freeform 2503"/>
          <p:cNvSpPr/>
          <p:nvPr/>
        </p:nvSpPr>
        <p:spPr>
          <a:xfrm rot="0" flipH="0" flipV="0">
            <a:off x="2986567" y="4374020"/>
            <a:ext cx="64160" cy="77571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4" name="Freeform 2504"/>
          <p:cNvSpPr/>
          <p:nvPr/>
        </p:nvSpPr>
        <p:spPr>
          <a:xfrm rot="0" flipH="0" flipV="0">
            <a:off x="3109859" y="4374020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5" name="Freeform 2505"/>
          <p:cNvSpPr/>
          <p:nvPr/>
        </p:nvSpPr>
        <p:spPr>
          <a:xfrm rot="0" flipH="0" flipV="0">
            <a:off x="3189869" y="4372191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6" name="Freeform 2506"/>
          <p:cNvSpPr/>
          <p:nvPr/>
        </p:nvSpPr>
        <p:spPr>
          <a:xfrm rot="0" flipH="0" flipV="0">
            <a:off x="3274756" y="4374020"/>
            <a:ext cx="103327" cy="97688"/>
          </a:xfrm>
          <a:custGeom>
            <a:pathLst>
              <a:path w="8610600" h="8140700">
                <a:moveTo>
                  <a:pt x="7924800" y="8140700"/>
                </a:moveTo>
                <a:lnTo>
                  <a:pt x="8610600" y="8140700"/>
                </a:lnTo>
                <a:lnTo>
                  <a:pt x="8610600" y="5854700"/>
                </a:lnTo>
                <a:lnTo>
                  <a:pt x="7632700" y="5854700"/>
                </a:lnTo>
                <a:lnTo>
                  <a:pt x="7632700" y="0"/>
                </a:lnTo>
                <a:lnTo>
                  <a:pt x="6946900" y="0"/>
                </a:lnTo>
                <a:lnTo>
                  <a:pt x="6946900" y="5854700"/>
                </a:lnTo>
                <a:lnTo>
                  <a:pt x="4152900" y="5854700"/>
                </a:lnTo>
                <a:lnTo>
                  <a:pt x="4152900" y="0"/>
                </a:lnTo>
                <a:lnTo>
                  <a:pt x="3467100" y="0"/>
                </a:lnTo>
                <a:lnTo>
                  <a:pt x="34671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lnTo>
                  <a:pt x="0" y="6464300"/>
                </a:lnTo>
                <a:lnTo>
                  <a:pt x="7924800" y="6464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7" name="Freeform 2507"/>
          <p:cNvSpPr/>
          <p:nvPr/>
        </p:nvSpPr>
        <p:spPr>
          <a:xfrm rot="0" flipH="0" flipV="0">
            <a:off x="3393932" y="4372191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8" name="Freeform 2508"/>
          <p:cNvSpPr/>
          <p:nvPr/>
        </p:nvSpPr>
        <p:spPr>
          <a:xfrm rot="0" flipH="0" flipV="0">
            <a:off x="3475314" y="4372191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9" name="Freeform 2509"/>
          <p:cNvSpPr/>
          <p:nvPr/>
        </p:nvSpPr>
        <p:spPr>
          <a:xfrm rot="0" flipH="0" flipV="0">
            <a:off x="3549990" y="4374020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0" name="Freeform 2510"/>
          <p:cNvSpPr/>
          <p:nvPr/>
        </p:nvSpPr>
        <p:spPr>
          <a:xfrm rot="0" flipH="0" flipV="0">
            <a:off x="3630457" y="4374020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1" name="Freeform 2511"/>
          <p:cNvSpPr/>
          <p:nvPr/>
        </p:nvSpPr>
        <p:spPr>
          <a:xfrm rot="0" flipH="0" flipV="0">
            <a:off x="3753139" y="4374020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2" name="Freeform 2512"/>
          <p:cNvSpPr/>
          <p:nvPr/>
        </p:nvSpPr>
        <p:spPr>
          <a:xfrm rot="0" flipH="0" flipV="0">
            <a:off x="3876126" y="4374020"/>
            <a:ext cx="64160" cy="77571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3" name="Freeform 2513"/>
          <p:cNvSpPr/>
          <p:nvPr/>
        </p:nvSpPr>
        <p:spPr>
          <a:xfrm rot="0" flipH="0" flipV="0">
            <a:off x="3960251" y="4374020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4" name="Freeform 2514"/>
          <p:cNvSpPr/>
          <p:nvPr/>
        </p:nvSpPr>
        <p:spPr>
          <a:xfrm rot="0" flipH="0" flipV="0">
            <a:off x="4050166" y="4374020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5" name="Freeform 2515"/>
          <p:cNvSpPr/>
          <p:nvPr/>
        </p:nvSpPr>
        <p:spPr>
          <a:xfrm rot="0" flipH="0" flipV="0">
            <a:off x="4153189" y="4374020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6" name="Freeform 2516"/>
          <p:cNvSpPr/>
          <p:nvPr/>
        </p:nvSpPr>
        <p:spPr>
          <a:xfrm rot="0" flipH="0" flipV="0">
            <a:off x="4238533" y="4374020"/>
            <a:ext cx="60655" cy="77571"/>
          </a:xfrm>
          <a:custGeom>
            <a:pathLst>
              <a:path w="5054600" h="6464300">
                <a:moveTo>
                  <a:pt x="4368800" y="6464300"/>
                </a:moveTo>
                <a:lnTo>
                  <a:pt x="5054600" y="6464300"/>
                </a:lnTo>
                <a:lnTo>
                  <a:pt x="5054600" y="0"/>
                </a:lnTo>
                <a:lnTo>
                  <a:pt x="4368800" y="0"/>
                </a:lnTo>
                <a:lnTo>
                  <a:pt x="4368800" y="3187700"/>
                </a:lnTo>
                <a:cubicBezTo>
                  <a:pt x="3873500" y="3340100"/>
                  <a:pt x="3251200" y="3441700"/>
                  <a:pt x="2590800" y="3441700"/>
                </a:cubicBezTo>
                <a:cubicBezTo>
                  <a:pt x="1473200" y="3441700"/>
                  <a:pt x="685800" y="3009900"/>
                  <a:pt x="685800" y="1993900"/>
                </a:cubicBezTo>
                <a:lnTo>
                  <a:pt x="685800" y="0"/>
                </a:lnTo>
                <a:lnTo>
                  <a:pt x="0" y="0"/>
                </a:lnTo>
                <a:lnTo>
                  <a:pt x="0" y="2057400"/>
                </a:lnTo>
                <a:cubicBezTo>
                  <a:pt x="0" y="3454400"/>
                  <a:pt x="1003300" y="4076700"/>
                  <a:pt x="2489200" y="4076700"/>
                </a:cubicBezTo>
                <a:cubicBezTo>
                  <a:pt x="3098800" y="4076700"/>
                  <a:pt x="3835400" y="3975100"/>
                  <a:pt x="4368800" y="3822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7" name="Freeform 2517"/>
          <p:cNvSpPr/>
          <p:nvPr/>
        </p:nvSpPr>
        <p:spPr>
          <a:xfrm rot="0" flipH="0" flipV="0">
            <a:off x="4321896" y="4372191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8" name="Freeform 2518"/>
          <p:cNvSpPr/>
          <p:nvPr/>
        </p:nvSpPr>
        <p:spPr>
          <a:xfrm rot="0" flipH="0" flipV="0">
            <a:off x="4403277" y="4372191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9" name="Freeform 2519"/>
          <p:cNvSpPr/>
          <p:nvPr/>
        </p:nvSpPr>
        <p:spPr>
          <a:xfrm rot="0" flipH="0" flipV="0">
            <a:off x="4487097" y="4374020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0" name="Freeform 2520"/>
          <p:cNvSpPr/>
          <p:nvPr/>
        </p:nvSpPr>
        <p:spPr>
          <a:xfrm rot="0" flipH="0" flipV="0">
            <a:off x="4566345" y="4374020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1" name="Freeform 2521"/>
          <p:cNvSpPr/>
          <p:nvPr/>
        </p:nvSpPr>
        <p:spPr>
          <a:xfrm rot="0" flipH="0" flipV="0">
            <a:off x="4650165" y="4374020"/>
            <a:ext cx="64160" cy="77571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2" name="Freeform 2522"/>
          <p:cNvSpPr/>
          <p:nvPr/>
        </p:nvSpPr>
        <p:spPr>
          <a:xfrm rot="0" flipH="0" flipV="0">
            <a:off x="1158834" y="4556900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3" name="Freeform 2523"/>
          <p:cNvSpPr/>
          <p:nvPr/>
        </p:nvSpPr>
        <p:spPr>
          <a:xfrm rot="0" flipH="0" flipV="0">
            <a:off x="1246464" y="4555071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4" name="Freeform 2524"/>
          <p:cNvSpPr/>
          <p:nvPr/>
        </p:nvSpPr>
        <p:spPr>
          <a:xfrm rot="0" flipH="0" flipV="0">
            <a:off x="1329674" y="4555071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5" name="Freeform 2525"/>
          <p:cNvSpPr/>
          <p:nvPr/>
        </p:nvSpPr>
        <p:spPr>
          <a:xfrm rot="0" flipH="0" flipV="0">
            <a:off x="1407398" y="4556900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6" name="Freeform 2526"/>
          <p:cNvSpPr/>
          <p:nvPr/>
        </p:nvSpPr>
        <p:spPr>
          <a:xfrm rot="0" flipH="0" flipV="0">
            <a:off x="1500819" y="4556900"/>
            <a:ext cx="68427" cy="101955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7" name="Freeform 2527"/>
          <p:cNvSpPr/>
          <p:nvPr/>
        </p:nvSpPr>
        <p:spPr>
          <a:xfrm rot="0" flipH="0" flipV="0">
            <a:off x="1586011" y="4556900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8" name="Freeform 2528"/>
          <p:cNvSpPr/>
          <p:nvPr/>
        </p:nvSpPr>
        <p:spPr>
          <a:xfrm rot="0" flipH="0" flipV="0">
            <a:off x="1656115" y="4556900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9" name="Freeform 2529"/>
          <p:cNvSpPr/>
          <p:nvPr/>
        </p:nvSpPr>
        <p:spPr>
          <a:xfrm rot="0" flipH="0" flipV="0">
            <a:off x="1733077" y="4555071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0" name="Freeform 2530"/>
          <p:cNvSpPr/>
          <p:nvPr/>
        </p:nvSpPr>
        <p:spPr>
          <a:xfrm rot="0" flipH="0" flipV="0">
            <a:off x="1818573" y="4556900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1" name="Rectangle 2531"/>
          <p:cNvSpPr/>
          <p:nvPr/>
        </p:nvSpPr>
        <p:spPr>
          <a:xfrm rot="0" flipH="0" flipV="0">
            <a:off x="1145727" y="4737982"/>
            <a:ext cx="3499103" cy="401238"/>
          </a:xfrm>
          <a:prstGeom prst="rect">
            <a:avLst/>
          </a:prstGeom>
        </p:spPr>
      </p:sp>
      <p:sp>
        <p:nvSpPr>
          <p:cNvPr id="2532" name="Freeform 2532"/>
          <p:cNvSpPr/>
          <p:nvPr/>
        </p:nvSpPr>
        <p:spPr>
          <a:xfrm rot="0" flipH="0" flipV="0">
            <a:off x="1160358" y="4812323"/>
            <a:ext cx="75438" cy="10668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3" name="Freeform 2533"/>
          <p:cNvSpPr/>
          <p:nvPr/>
        </p:nvSpPr>
        <p:spPr>
          <a:xfrm rot="0" flipH="0" flipV="0">
            <a:off x="1263533" y="4839602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4" name="Freeform 2534"/>
          <p:cNvSpPr/>
          <p:nvPr/>
        </p:nvSpPr>
        <p:spPr>
          <a:xfrm rot="0" flipH="0" flipV="0">
            <a:off x="1346743" y="4839602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5" name="Freeform 2535"/>
          <p:cNvSpPr/>
          <p:nvPr/>
        </p:nvSpPr>
        <p:spPr>
          <a:xfrm rot="0" flipH="0" flipV="0">
            <a:off x="1432239" y="4841431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6" name="Freeform 2536"/>
          <p:cNvSpPr/>
          <p:nvPr/>
        </p:nvSpPr>
        <p:spPr>
          <a:xfrm rot="0" flipH="0" flipV="0">
            <a:off x="1518193" y="4839602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7" name="Freeform 2537"/>
          <p:cNvSpPr/>
          <p:nvPr/>
        </p:nvSpPr>
        <p:spPr>
          <a:xfrm rot="0" flipH="0" flipV="0">
            <a:off x="1602013" y="4841431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8" name="Freeform 2538"/>
          <p:cNvSpPr/>
          <p:nvPr/>
        </p:nvSpPr>
        <p:spPr>
          <a:xfrm rot="0" flipH="0" flipV="0">
            <a:off x="1682023" y="4839602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9" name="Freeform 2539"/>
          <p:cNvSpPr/>
          <p:nvPr/>
        </p:nvSpPr>
        <p:spPr>
          <a:xfrm rot="0" flipH="0" flipV="0">
            <a:off x="1759747" y="4841431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0" name="Freeform 2540"/>
          <p:cNvSpPr/>
          <p:nvPr/>
        </p:nvSpPr>
        <p:spPr>
          <a:xfrm rot="0" flipH="0" flipV="0">
            <a:off x="1858807" y="4839602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1" name="Freeform 2541"/>
          <p:cNvSpPr/>
          <p:nvPr/>
        </p:nvSpPr>
        <p:spPr>
          <a:xfrm rot="0" flipH="0" flipV="0">
            <a:off x="1933483" y="4841431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2" name="Freeform 2542"/>
          <p:cNvSpPr/>
          <p:nvPr/>
        </p:nvSpPr>
        <p:spPr>
          <a:xfrm rot="0" flipH="0" flipV="0">
            <a:off x="2013950" y="4841431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3" name="Freeform 2543"/>
          <p:cNvSpPr/>
          <p:nvPr/>
        </p:nvSpPr>
        <p:spPr>
          <a:xfrm rot="0" flipH="0" flipV="0">
            <a:off x="2093960" y="4839602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4" name="Freeform 2544"/>
          <p:cNvSpPr/>
          <p:nvPr/>
        </p:nvSpPr>
        <p:spPr>
          <a:xfrm rot="0" flipH="0" flipV="0">
            <a:off x="2209175" y="4841431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5" name="Freeform 2545"/>
          <p:cNvSpPr/>
          <p:nvPr/>
        </p:nvSpPr>
        <p:spPr>
          <a:xfrm rot="0" flipH="0" flipV="0">
            <a:off x="2301986" y="4839602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6" name="Freeform 2546"/>
          <p:cNvSpPr/>
          <p:nvPr/>
        </p:nvSpPr>
        <p:spPr>
          <a:xfrm rot="0" flipH="0" flipV="0">
            <a:off x="2386873" y="4841431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7" name="Freeform 2547"/>
          <p:cNvSpPr/>
          <p:nvPr/>
        </p:nvSpPr>
        <p:spPr>
          <a:xfrm rot="0" flipH="0" flipV="0">
            <a:off x="2460787" y="4839602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8" name="Freeform 2548"/>
          <p:cNvSpPr/>
          <p:nvPr/>
        </p:nvSpPr>
        <p:spPr>
          <a:xfrm rot="0" flipH="0" flipV="0">
            <a:off x="2548112" y="4839602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9" name="Freeform 2549"/>
          <p:cNvSpPr/>
          <p:nvPr/>
        </p:nvSpPr>
        <p:spPr>
          <a:xfrm rot="0" flipH="0" flipV="0">
            <a:off x="2631323" y="4839602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0" name="Freeform 2550"/>
          <p:cNvSpPr/>
          <p:nvPr/>
        </p:nvSpPr>
        <p:spPr>
          <a:xfrm rot="0" flipH="0" flipV="0">
            <a:off x="2705999" y="4841431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1" name="Freeform 2551"/>
          <p:cNvSpPr/>
          <p:nvPr/>
        </p:nvSpPr>
        <p:spPr>
          <a:xfrm rot="0" flipH="0" flipV="0">
            <a:off x="2786466" y="4841431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2" name="Freeform 2552"/>
          <p:cNvSpPr/>
          <p:nvPr/>
        </p:nvSpPr>
        <p:spPr>
          <a:xfrm rot="0" flipH="0" flipV="0">
            <a:off x="2866476" y="4839602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3" name="Freeform 2553"/>
          <p:cNvSpPr/>
          <p:nvPr/>
        </p:nvSpPr>
        <p:spPr>
          <a:xfrm rot="0" flipH="0" flipV="0">
            <a:off x="2951363" y="4841431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4" name="Freeform 2554"/>
          <p:cNvSpPr/>
          <p:nvPr/>
        </p:nvSpPr>
        <p:spPr>
          <a:xfrm rot="0" flipH="0" flipV="0">
            <a:off x="3039755" y="4841431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5" name="Freeform 2555"/>
          <p:cNvSpPr/>
          <p:nvPr/>
        </p:nvSpPr>
        <p:spPr>
          <a:xfrm rot="0" flipH="0" flipV="0">
            <a:off x="3128147" y="4841431"/>
            <a:ext cx="82905" cy="77571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6" name="Freeform 2556"/>
          <p:cNvSpPr/>
          <p:nvPr/>
        </p:nvSpPr>
        <p:spPr>
          <a:xfrm rot="0" flipH="0" flipV="0">
            <a:off x="3231169" y="4841431"/>
            <a:ext cx="64160" cy="77571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7" name="Freeform 2557"/>
          <p:cNvSpPr/>
          <p:nvPr/>
        </p:nvSpPr>
        <p:spPr>
          <a:xfrm rot="0" flipH="0" flipV="0">
            <a:off x="3350956" y="4839602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8" name="Freeform 2558"/>
          <p:cNvSpPr/>
          <p:nvPr/>
        </p:nvSpPr>
        <p:spPr>
          <a:xfrm rot="0" flipH="0" flipV="0">
            <a:off x="3434775" y="4839602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9" name="Freeform 2559"/>
          <p:cNvSpPr/>
          <p:nvPr/>
        </p:nvSpPr>
        <p:spPr>
          <a:xfrm rot="0" flipH="0" flipV="0">
            <a:off x="3517986" y="4839602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0" name="Freeform 2560"/>
          <p:cNvSpPr/>
          <p:nvPr/>
        </p:nvSpPr>
        <p:spPr>
          <a:xfrm rot="0" flipH="0" flipV="0">
            <a:off x="3595100" y="4841431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1" name="Freeform 2561"/>
          <p:cNvSpPr/>
          <p:nvPr/>
        </p:nvSpPr>
        <p:spPr>
          <a:xfrm rot="0" flipH="0" flipV="0">
            <a:off x="3694160" y="4839602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2" name="Freeform 2562"/>
          <p:cNvSpPr/>
          <p:nvPr/>
        </p:nvSpPr>
        <p:spPr>
          <a:xfrm rot="0" flipH="0" flipV="0">
            <a:off x="3768836" y="4841431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3" name="Freeform 2563"/>
          <p:cNvSpPr/>
          <p:nvPr/>
        </p:nvSpPr>
        <p:spPr>
          <a:xfrm rot="0" flipH="0" flipV="0">
            <a:off x="3849304" y="4841431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4" name="Freeform 2564"/>
          <p:cNvSpPr/>
          <p:nvPr/>
        </p:nvSpPr>
        <p:spPr>
          <a:xfrm rot="0" flipH="0" flipV="0">
            <a:off x="3971985" y="4841431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5" name="Freeform 2565"/>
          <p:cNvSpPr/>
          <p:nvPr/>
        </p:nvSpPr>
        <p:spPr>
          <a:xfrm rot="0" flipH="0" flipV="0">
            <a:off x="1158834" y="5024311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6" name="Freeform 2566"/>
          <p:cNvSpPr/>
          <p:nvPr/>
        </p:nvSpPr>
        <p:spPr>
          <a:xfrm rot="0" flipH="0" flipV="0">
            <a:off x="1256522" y="5022482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7" name="Freeform 2567"/>
          <p:cNvSpPr/>
          <p:nvPr/>
        </p:nvSpPr>
        <p:spPr>
          <a:xfrm rot="0" flipH="0" flipV="0">
            <a:off x="1334703" y="5024311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8" name="Freeform 2568"/>
          <p:cNvSpPr/>
          <p:nvPr/>
        </p:nvSpPr>
        <p:spPr>
          <a:xfrm rot="0" flipH="0" flipV="0">
            <a:off x="1411665" y="5022482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9" name="Freeform 2569"/>
          <p:cNvSpPr/>
          <p:nvPr/>
        </p:nvSpPr>
        <p:spPr>
          <a:xfrm rot="0" flipH="0" flipV="0">
            <a:off x="1496552" y="5022482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0" name="Freeform 2570"/>
          <p:cNvSpPr/>
          <p:nvPr/>
        </p:nvSpPr>
        <p:spPr>
          <a:xfrm rot="0" flipH="0" flipV="0">
            <a:off x="1583268" y="5024311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1" name="Freeform 2571"/>
          <p:cNvSpPr/>
          <p:nvPr/>
        </p:nvSpPr>
        <p:spPr>
          <a:xfrm rot="0" flipH="0" flipV="0">
            <a:off x="1667850" y="5022482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2" name="Freeform 2572"/>
          <p:cNvSpPr/>
          <p:nvPr/>
        </p:nvSpPr>
        <p:spPr>
          <a:xfrm rot="0" flipH="0" flipV="0">
            <a:off x="1745726" y="5024311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3" name="Freeform 2573"/>
          <p:cNvSpPr/>
          <p:nvPr/>
        </p:nvSpPr>
        <p:spPr>
          <a:xfrm rot="0" flipH="0" flipV="0">
            <a:off x="1838538" y="5022482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4" name="Freeform 2574"/>
          <p:cNvSpPr/>
          <p:nvPr/>
        </p:nvSpPr>
        <p:spPr>
          <a:xfrm rot="0" flipH="0" flipV="0">
            <a:off x="1924034" y="5024311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5" name="Freeform 2575"/>
          <p:cNvSpPr/>
          <p:nvPr/>
        </p:nvSpPr>
        <p:spPr>
          <a:xfrm rot="0" flipH="0" flipV="0">
            <a:off x="1999472" y="5082223"/>
            <a:ext cx="19354" cy="34290"/>
          </a:xfrm>
          <a:custGeom>
            <a:pathLst>
              <a:path w="1612900" h="2857500">
                <a:moveTo>
                  <a:pt x="0" y="2857500"/>
                </a:moveTo>
                <a:lnTo>
                  <a:pt x="546100" y="2857500"/>
                </a:lnTo>
                <a:lnTo>
                  <a:pt x="1612900" y="330200"/>
                </a:lnTo>
                <a:lnTo>
                  <a:pt x="1612900" y="0"/>
                </a:lnTo>
                <a:lnTo>
                  <a:pt x="8636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6" name="Freeform 2576"/>
          <p:cNvSpPr/>
          <p:nvPr/>
        </p:nvSpPr>
        <p:spPr>
          <a:xfrm rot="0" flipH="0" flipV="0">
            <a:off x="2079635" y="5024311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7" name="Freeform 2577"/>
          <p:cNvSpPr/>
          <p:nvPr/>
        </p:nvSpPr>
        <p:spPr>
          <a:xfrm rot="0" flipH="0" flipV="0">
            <a:off x="2167265" y="5022482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8" name="Freeform 2578"/>
          <p:cNvSpPr/>
          <p:nvPr/>
        </p:nvSpPr>
        <p:spPr>
          <a:xfrm rot="0" flipH="0" flipV="0">
            <a:off x="2253980" y="5024311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9" name="Freeform 2579"/>
          <p:cNvSpPr/>
          <p:nvPr/>
        </p:nvSpPr>
        <p:spPr>
          <a:xfrm rot="0" flipH="0" flipV="0">
            <a:off x="2343896" y="5024311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0" name="Freeform 2580"/>
          <p:cNvSpPr/>
          <p:nvPr/>
        </p:nvSpPr>
        <p:spPr>
          <a:xfrm rot="0" flipH="0" flipV="0">
            <a:off x="2443413" y="5022482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1" name="Freeform 2581"/>
          <p:cNvSpPr/>
          <p:nvPr/>
        </p:nvSpPr>
        <p:spPr>
          <a:xfrm rot="0" flipH="0" flipV="0">
            <a:off x="2528300" y="5024311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2" name="Freeform 2582"/>
          <p:cNvSpPr/>
          <p:nvPr/>
        </p:nvSpPr>
        <p:spPr>
          <a:xfrm rot="0" flipH="0" flipV="0">
            <a:off x="2611968" y="5024311"/>
            <a:ext cx="59893" cy="77571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3" name="Freeform 2583"/>
          <p:cNvSpPr/>
          <p:nvPr/>
        </p:nvSpPr>
        <p:spPr>
          <a:xfrm rot="0" flipH="0" flipV="0">
            <a:off x="2694569" y="5022482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4" name="Freeform 2584"/>
          <p:cNvSpPr/>
          <p:nvPr/>
        </p:nvSpPr>
        <p:spPr>
          <a:xfrm rot="0" flipH="0" flipV="0">
            <a:off x="2779455" y="5024311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5" name="Freeform 2585"/>
          <p:cNvSpPr/>
          <p:nvPr/>
        </p:nvSpPr>
        <p:spPr>
          <a:xfrm rot="0" flipH="0" flipV="0">
            <a:off x="2882478" y="5024311"/>
            <a:ext cx="82905" cy="77571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6" name="Freeform 2586"/>
          <p:cNvSpPr/>
          <p:nvPr/>
        </p:nvSpPr>
        <p:spPr>
          <a:xfrm rot="0" flipH="0" flipV="0">
            <a:off x="2985500" y="5024311"/>
            <a:ext cx="64160" cy="77571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7" name="Freeform 2587"/>
          <p:cNvSpPr/>
          <p:nvPr/>
        </p:nvSpPr>
        <p:spPr>
          <a:xfrm rot="0" flipH="0" flipV="0">
            <a:off x="3108792" y="5024311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8" name="Freeform 2588"/>
          <p:cNvSpPr/>
          <p:nvPr/>
        </p:nvSpPr>
        <p:spPr>
          <a:xfrm rot="0" flipH="0" flipV="0">
            <a:off x="3231474" y="5024311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9" name="Freeform 2589"/>
          <p:cNvSpPr/>
          <p:nvPr/>
        </p:nvSpPr>
        <p:spPr>
          <a:xfrm rot="0" flipH="0" flipV="0">
            <a:off x="3330991" y="5022482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0" name="Freeform 2590"/>
          <p:cNvSpPr/>
          <p:nvPr/>
        </p:nvSpPr>
        <p:spPr>
          <a:xfrm rot="0" flipH="0" flipV="0">
            <a:off x="3408106" y="5024311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1" name="Freeform 2591"/>
          <p:cNvSpPr/>
          <p:nvPr/>
        </p:nvSpPr>
        <p:spPr>
          <a:xfrm rot="0" flipH="0" flipV="0">
            <a:off x="3510671" y="5024311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2" name="Freeform 2592"/>
          <p:cNvSpPr/>
          <p:nvPr/>
        </p:nvSpPr>
        <p:spPr>
          <a:xfrm rot="0" flipH="0" flipV="0">
            <a:off x="3600587" y="5024311"/>
            <a:ext cx="72999" cy="97688"/>
          </a:xfrm>
          <a:custGeom>
            <a:pathLst>
              <a:path w="6083300" h="8140700">
                <a:moveTo>
                  <a:pt x="5397500" y="8140700"/>
                </a:moveTo>
                <a:lnTo>
                  <a:pt x="6083300" y="8140700"/>
                </a:lnTo>
                <a:lnTo>
                  <a:pt x="6083300" y="5854700"/>
                </a:lnTo>
                <a:lnTo>
                  <a:pt x="5092700" y="5854700"/>
                </a:lnTo>
                <a:lnTo>
                  <a:pt x="5092700" y="0"/>
                </a:lnTo>
                <a:lnTo>
                  <a:pt x="4406900" y="0"/>
                </a:lnTo>
                <a:lnTo>
                  <a:pt x="44069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lnTo>
                  <a:pt x="0" y="6464300"/>
                </a:lnTo>
                <a:lnTo>
                  <a:pt x="5397500" y="6464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3" name="Freeform 2593"/>
          <p:cNvSpPr/>
          <p:nvPr/>
        </p:nvSpPr>
        <p:spPr>
          <a:xfrm rot="0" flipH="0" flipV="0">
            <a:off x="3692941" y="5024311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4" name="Freeform 2594"/>
          <p:cNvSpPr/>
          <p:nvPr/>
        </p:nvSpPr>
        <p:spPr>
          <a:xfrm rot="0" flipH="0" flipV="0">
            <a:off x="3782857" y="5024311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5" name="Freeform 2595"/>
          <p:cNvSpPr/>
          <p:nvPr/>
        </p:nvSpPr>
        <p:spPr>
          <a:xfrm rot="0" flipH="0" flipV="0">
            <a:off x="3867744" y="5022482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6" name="Freeform 2596"/>
          <p:cNvSpPr/>
          <p:nvPr/>
        </p:nvSpPr>
        <p:spPr>
          <a:xfrm rot="0" flipH="0" flipV="0">
            <a:off x="3951564" y="5024311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7" name="Freeform 2597"/>
          <p:cNvSpPr/>
          <p:nvPr/>
        </p:nvSpPr>
        <p:spPr>
          <a:xfrm rot="0" flipH="0" flipV="0">
            <a:off x="4030812" y="5024311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8" name="Freeform 2598"/>
          <p:cNvSpPr/>
          <p:nvPr/>
        </p:nvSpPr>
        <p:spPr>
          <a:xfrm rot="0" flipH="0" flipV="0">
            <a:off x="4114632" y="5024311"/>
            <a:ext cx="64160" cy="77571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9" name="Freeform 2599"/>
          <p:cNvSpPr/>
          <p:nvPr/>
        </p:nvSpPr>
        <p:spPr>
          <a:xfrm rot="0" flipH="0" flipV="0">
            <a:off x="4237923" y="5024311"/>
            <a:ext cx="72999" cy="97688"/>
          </a:xfrm>
          <a:custGeom>
            <a:pathLst>
              <a:path w="6083300" h="8140700">
                <a:moveTo>
                  <a:pt x="5397500" y="8140700"/>
                </a:moveTo>
                <a:lnTo>
                  <a:pt x="6083300" y="8140700"/>
                </a:lnTo>
                <a:lnTo>
                  <a:pt x="6083300" y="5854700"/>
                </a:lnTo>
                <a:lnTo>
                  <a:pt x="5092700" y="5854700"/>
                </a:lnTo>
                <a:lnTo>
                  <a:pt x="5092700" y="0"/>
                </a:lnTo>
                <a:lnTo>
                  <a:pt x="4406900" y="0"/>
                </a:lnTo>
                <a:lnTo>
                  <a:pt x="44069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lnTo>
                  <a:pt x="0" y="6464300"/>
                </a:lnTo>
                <a:lnTo>
                  <a:pt x="5397500" y="6464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0" name="Freeform 2600"/>
          <p:cNvSpPr/>
          <p:nvPr/>
        </p:nvSpPr>
        <p:spPr>
          <a:xfrm rot="0" flipH="0" flipV="0">
            <a:off x="4326773" y="5022482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1" name="Freeform 2601"/>
          <p:cNvSpPr/>
          <p:nvPr/>
        </p:nvSpPr>
        <p:spPr>
          <a:xfrm rot="0" flipH="0" flipV="0">
            <a:off x="4402210" y="5024311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2" name="Freeform 2602"/>
          <p:cNvSpPr/>
          <p:nvPr/>
        </p:nvSpPr>
        <p:spPr>
          <a:xfrm rot="0" flipH="0" flipV="0">
            <a:off x="4493803" y="5024311"/>
            <a:ext cx="59893" cy="77571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3" name="Freeform 2603"/>
          <p:cNvSpPr/>
          <p:nvPr/>
        </p:nvSpPr>
        <p:spPr>
          <a:xfrm rot="0" flipH="0" flipV="0">
            <a:off x="4573813" y="5024311"/>
            <a:ext cx="64160" cy="77571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4" name="Rectangle 2604"/>
          <p:cNvSpPr/>
          <p:nvPr/>
        </p:nvSpPr>
        <p:spPr>
          <a:xfrm rot="0" flipH="0" flipV="0">
            <a:off x="1145727" y="5205393"/>
            <a:ext cx="3765194" cy="685768"/>
          </a:xfrm>
          <a:prstGeom prst="rect">
            <a:avLst/>
          </a:prstGeom>
        </p:spPr>
      </p:sp>
      <p:sp>
        <p:nvSpPr>
          <p:cNvPr id="2605" name="Freeform 2605"/>
          <p:cNvSpPr/>
          <p:nvPr/>
        </p:nvSpPr>
        <p:spPr>
          <a:xfrm rot="0" flipH="0" flipV="0">
            <a:off x="1160358" y="5279733"/>
            <a:ext cx="75438" cy="10668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6" name="Freeform 2606"/>
          <p:cNvSpPr/>
          <p:nvPr/>
        </p:nvSpPr>
        <p:spPr>
          <a:xfrm rot="0" flipH="0" flipV="0">
            <a:off x="1263533" y="5307013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7" name="Freeform 2607"/>
          <p:cNvSpPr/>
          <p:nvPr/>
        </p:nvSpPr>
        <p:spPr>
          <a:xfrm rot="0" flipH="0" flipV="0">
            <a:off x="1346743" y="5307013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8" name="Freeform 2608"/>
          <p:cNvSpPr/>
          <p:nvPr/>
        </p:nvSpPr>
        <p:spPr>
          <a:xfrm rot="0" flipH="0" flipV="0">
            <a:off x="1432239" y="5308842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9" name="Freeform 2609"/>
          <p:cNvSpPr/>
          <p:nvPr/>
        </p:nvSpPr>
        <p:spPr>
          <a:xfrm rot="0" flipH="0" flipV="0">
            <a:off x="1518193" y="5307013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0" name="Freeform 2610"/>
          <p:cNvSpPr/>
          <p:nvPr/>
        </p:nvSpPr>
        <p:spPr>
          <a:xfrm rot="0" flipH="0" flipV="0">
            <a:off x="1602013" y="5308842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1" name="Freeform 2611"/>
          <p:cNvSpPr/>
          <p:nvPr/>
        </p:nvSpPr>
        <p:spPr>
          <a:xfrm rot="0" flipH="0" flipV="0">
            <a:off x="1682023" y="5307013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2" name="Freeform 2612"/>
          <p:cNvSpPr/>
          <p:nvPr/>
        </p:nvSpPr>
        <p:spPr>
          <a:xfrm rot="0" flipH="0" flipV="0">
            <a:off x="1759747" y="5308842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3" name="Freeform 2613"/>
          <p:cNvSpPr/>
          <p:nvPr/>
        </p:nvSpPr>
        <p:spPr>
          <a:xfrm rot="0" flipH="0" flipV="0">
            <a:off x="1858807" y="5307013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4" name="Freeform 2614"/>
          <p:cNvSpPr/>
          <p:nvPr/>
        </p:nvSpPr>
        <p:spPr>
          <a:xfrm rot="0" flipH="0" flipV="0">
            <a:off x="1933483" y="5308842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5" name="Freeform 2615"/>
          <p:cNvSpPr/>
          <p:nvPr/>
        </p:nvSpPr>
        <p:spPr>
          <a:xfrm rot="0" flipH="0" flipV="0">
            <a:off x="2013950" y="5308842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6" name="Freeform 2616"/>
          <p:cNvSpPr/>
          <p:nvPr/>
        </p:nvSpPr>
        <p:spPr>
          <a:xfrm rot="0" flipH="0" flipV="0">
            <a:off x="2093960" y="5307013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7" name="Freeform 2617"/>
          <p:cNvSpPr/>
          <p:nvPr/>
        </p:nvSpPr>
        <p:spPr>
          <a:xfrm rot="0" flipH="0" flipV="0">
            <a:off x="2218623" y="5307013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8" name="Freeform 2618"/>
          <p:cNvSpPr/>
          <p:nvPr/>
        </p:nvSpPr>
        <p:spPr>
          <a:xfrm rot="0" flipH="0" flipV="0">
            <a:off x="2301834" y="5307013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9" name="Freeform 2619"/>
          <p:cNvSpPr/>
          <p:nvPr/>
        </p:nvSpPr>
        <p:spPr>
          <a:xfrm rot="0" flipH="0" flipV="0">
            <a:off x="2382758" y="5307013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0" name="Freeform 2620"/>
          <p:cNvSpPr/>
          <p:nvPr/>
        </p:nvSpPr>
        <p:spPr>
          <a:xfrm rot="0" flipH="0" flipV="0">
            <a:off x="2466578" y="5308842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1" name="Freeform 2621"/>
          <p:cNvSpPr/>
          <p:nvPr/>
        </p:nvSpPr>
        <p:spPr>
          <a:xfrm rot="0" flipH="0" flipV="0">
            <a:off x="2556494" y="5308842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2" name="Freeform 2622"/>
          <p:cNvSpPr/>
          <p:nvPr/>
        </p:nvSpPr>
        <p:spPr>
          <a:xfrm rot="0" flipH="0" flipV="0">
            <a:off x="2641381" y="5307013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3" name="Freeform 2623"/>
          <p:cNvSpPr/>
          <p:nvPr/>
        </p:nvSpPr>
        <p:spPr>
          <a:xfrm rot="0" flipH="0" flipV="0">
            <a:off x="2726877" y="5308842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4" name="Freeform 2624"/>
          <p:cNvSpPr/>
          <p:nvPr/>
        </p:nvSpPr>
        <p:spPr>
          <a:xfrm rot="0" flipH="0" flipV="0">
            <a:off x="2810393" y="5308842"/>
            <a:ext cx="82905" cy="77571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5" name="Freeform 2625"/>
          <p:cNvSpPr/>
          <p:nvPr/>
        </p:nvSpPr>
        <p:spPr>
          <a:xfrm rot="0" flipH="0" flipV="0">
            <a:off x="2913415" y="5308842"/>
            <a:ext cx="64160" cy="77571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6" name="Freeform 2626"/>
          <p:cNvSpPr/>
          <p:nvPr/>
        </p:nvSpPr>
        <p:spPr>
          <a:xfrm rot="0" flipH="0" flipV="0">
            <a:off x="3036707" y="5308842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7" name="Freeform 2627"/>
          <p:cNvSpPr/>
          <p:nvPr/>
        </p:nvSpPr>
        <p:spPr>
          <a:xfrm rot="0" flipH="0" flipV="0">
            <a:off x="3165789" y="5308842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8" name="Freeform 2628"/>
          <p:cNvSpPr/>
          <p:nvPr/>
        </p:nvSpPr>
        <p:spPr>
          <a:xfrm rot="0" flipH="0" flipV="0">
            <a:off x="3243971" y="5308842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9" name="Freeform 2629"/>
          <p:cNvSpPr/>
          <p:nvPr/>
        </p:nvSpPr>
        <p:spPr>
          <a:xfrm rot="0" flipH="0" flipV="0">
            <a:off x="3334953" y="5307013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0" name="Freeform 2630"/>
          <p:cNvSpPr/>
          <p:nvPr/>
        </p:nvSpPr>
        <p:spPr>
          <a:xfrm rot="0" flipH="0" flipV="0">
            <a:off x="3418773" y="5307013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1" name="Freeform 2631"/>
          <p:cNvSpPr/>
          <p:nvPr/>
        </p:nvSpPr>
        <p:spPr>
          <a:xfrm rot="0" flipH="0" flipV="0">
            <a:off x="3493450" y="5308842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2" name="Freeform 2632"/>
          <p:cNvSpPr/>
          <p:nvPr/>
        </p:nvSpPr>
        <p:spPr>
          <a:xfrm rot="0" flipH="0" flipV="0">
            <a:off x="3573916" y="5308842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3" name="Freeform 2633"/>
          <p:cNvSpPr/>
          <p:nvPr/>
        </p:nvSpPr>
        <p:spPr>
          <a:xfrm rot="0" flipH="0" flipV="0">
            <a:off x="3671605" y="5307013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4" name="Freeform 2634"/>
          <p:cNvSpPr/>
          <p:nvPr/>
        </p:nvSpPr>
        <p:spPr>
          <a:xfrm rot="0" flipH="0" flipV="0">
            <a:off x="3755425" y="5307013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5" name="Freeform 2635"/>
          <p:cNvSpPr/>
          <p:nvPr/>
        </p:nvSpPr>
        <p:spPr>
          <a:xfrm rot="0" flipH="0" flipV="0">
            <a:off x="3835740" y="5307013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6" name="Freeform 2636"/>
          <p:cNvSpPr/>
          <p:nvPr/>
        </p:nvSpPr>
        <p:spPr>
          <a:xfrm rot="0" flipH="0" flipV="0">
            <a:off x="3916055" y="5307013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7" name="Freeform 2637"/>
          <p:cNvSpPr/>
          <p:nvPr/>
        </p:nvSpPr>
        <p:spPr>
          <a:xfrm rot="0" flipH="0" flipV="0">
            <a:off x="4001551" y="5308842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8" name="Freeform 2638"/>
          <p:cNvSpPr/>
          <p:nvPr/>
        </p:nvSpPr>
        <p:spPr>
          <a:xfrm rot="0" flipH="0" flipV="0">
            <a:off x="4085066" y="5308842"/>
            <a:ext cx="82905" cy="77571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9" name="Freeform 2639"/>
          <p:cNvSpPr/>
          <p:nvPr/>
        </p:nvSpPr>
        <p:spPr>
          <a:xfrm rot="0" flipH="0" flipV="0">
            <a:off x="4188089" y="5308842"/>
            <a:ext cx="64160" cy="77571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0" name="Freeform 2640"/>
          <p:cNvSpPr/>
          <p:nvPr/>
        </p:nvSpPr>
        <p:spPr>
          <a:xfrm rot="0" flipH="0" flipV="0">
            <a:off x="4311380" y="5308842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1" name="Freeform 2641"/>
          <p:cNvSpPr/>
          <p:nvPr/>
        </p:nvSpPr>
        <p:spPr>
          <a:xfrm rot="0" flipH="0" flipV="0">
            <a:off x="4397334" y="5307013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2" name="Freeform 2642"/>
          <p:cNvSpPr/>
          <p:nvPr/>
        </p:nvSpPr>
        <p:spPr>
          <a:xfrm rot="0" flipH="0" flipV="0">
            <a:off x="4473381" y="5308842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3" name="Freeform 2643"/>
          <p:cNvSpPr/>
          <p:nvPr/>
        </p:nvSpPr>
        <p:spPr>
          <a:xfrm rot="0" flipH="0" flipV="0">
            <a:off x="4572442" y="5307013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4" name="Freeform 2644"/>
          <p:cNvSpPr/>
          <p:nvPr/>
        </p:nvSpPr>
        <p:spPr>
          <a:xfrm rot="0" flipH="0" flipV="0">
            <a:off x="4647879" y="5308842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5" name="Freeform 2645"/>
          <p:cNvSpPr/>
          <p:nvPr/>
        </p:nvSpPr>
        <p:spPr>
          <a:xfrm rot="0" flipH="0" flipV="0">
            <a:off x="4744196" y="5308842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6" name="Freeform 2646"/>
          <p:cNvSpPr/>
          <p:nvPr/>
        </p:nvSpPr>
        <p:spPr>
          <a:xfrm rot="0" flipH="0" flipV="0">
            <a:off x="4834112" y="5276685"/>
            <a:ext cx="63703" cy="109728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7" name="Freeform 2647"/>
          <p:cNvSpPr/>
          <p:nvPr/>
        </p:nvSpPr>
        <p:spPr>
          <a:xfrm rot="0" flipH="0" flipV="0">
            <a:off x="1160358" y="5564264"/>
            <a:ext cx="75438" cy="10668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8" name="Freeform 2648"/>
          <p:cNvSpPr/>
          <p:nvPr/>
        </p:nvSpPr>
        <p:spPr>
          <a:xfrm rot="0" flipH="0" flipV="0">
            <a:off x="1263533" y="5591544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9" name="Freeform 2649"/>
          <p:cNvSpPr/>
          <p:nvPr/>
        </p:nvSpPr>
        <p:spPr>
          <a:xfrm rot="0" flipH="0" flipV="0">
            <a:off x="1346743" y="5591544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0" name="Freeform 2650"/>
          <p:cNvSpPr/>
          <p:nvPr/>
        </p:nvSpPr>
        <p:spPr>
          <a:xfrm rot="0" flipH="0" flipV="0">
            <a:off x="1432239" y="5593373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1" name="Freeform 2651"/>
          <p:cNvSpPr/>
          <p:nvPr/>
        </p:nvSpPr>
        <p:spPr>
          <a:xfrm rot="0" flipH="0" flipV="0">
            <a:off x="1518193" y="5591544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2" name="Freeform 2652"/>
          <p:cNvSpPr/>
          <p:nvPr/>
        </p:nvSpPr>
        <p:spPr>
          <a:xfrm rot="0" flipH="0" flipV="0">
            <a:off x="1602013" y="5593373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3" name="Freeform 2653"/>
          <p:cNvSpPr/>
          <p:nvPr/>
        </p:nvSpPr>
        <p:spPr>
          <a:xfrm rot="0" flipH="0" flipV="0">
            <a:off x="1682023" y="5591544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4" name="Freeform 2654"/>
          <p:cNvSpPr/>
          <p:nvPr/>
        </p:nvSpPr>
        <p:spPr>
          <a:xfrm rot="0" flipH="0" flipV="0">
            <a:off x="1759747" y="5593373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5" name="Freeform 2655"/>
          <p:cNvSpPr/>
          <p:nvPr/>
        </p:nvSpPr>
        <p:spPr>
          <a:xfrm rot="0" flipH="0" flipV="0">
            <a:off x="1858807" y="5591544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6" name="Freeform 2656"/>
          <p:cNvSpPr/>
          <p:nvPr/>
        </p:nvSpPr>
        <p:spPr>
          <a:xfrm rot="0" flipH="0" flipV="0">
            <a:off x="1933483" y="5593373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7" name="Freeform 2657"/>
          <p:cNvSpPr/>
          <p:nvPr/>
        </p:nvSpPr>
        <p:spPr>
          <a:xfrm rot="0" flipH="0" flipV="0">
            <a:off x="2013950" y="5593373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8" name="Freeform 2658"/>
          <p:cNvSpPr/>
          <p:nvPr/>
        </p:nvSpPr>
        <p:spPr>
          <a:xfrm rot="0" flipH="0" flipV="0">
            <a:off x="2093960" y="5591544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9" name="Freeform 2659"/>
          <p:cNvSpPr/>
          <p:nvPr/>
        </p:nvSpPr>
        <p:spPr>
          <a:xfrm rot="0" flipH="0" flipV="0">
            <a:off x="2218623" y="5593373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0" name="Freeform 2660"/>
          <p:cNvSpPr/>
          <p:nvPr/>
        </p:nvSpPr>
        <p:spPr>
          <a:xfrm rot="0" flipH="0" flipV="0">
            <a:off x="2306254" y="5591544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1" name="Freeform 2661"/>
          <p:cNvSpPr/>
          <p:nvPr/>
        </p:nvSpPr>
        <p:spPr>
          <a:xfrm rot="0" flipH="0" flipV="0">
            <a:off x="2389464" y="5591544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2" name="Freeform 2662"/>
          <p:cNvSpPr/>
          <p:nvPr/>
        </p:nvSpPr>
        <p:spPr>
          <a:xfrm rot="0" flipH="0" flipV="0">
            <a:off x="2470388" y="5593373"/>
            <a:ext cx="60655" cy="77571"/>
          </a:xfrm>
          <a:custGeom>
            <a:pathLst>
              <a:path w="5054600" h="6464300">
                <a:moveTo>
                  <a:pt x="4368800" y="6464300"/>
                </a:moveTo>
                <a:lnTo>
                  <a:pt x="5054600" y="6464300"/>
                </a:lnTo>
                <a:lnTo>
                  <a:pt x="5054600" y="0"/>
                </a:lnTo>
                <a:lnTo>
                  <a:pt x="4368800" y="0"/>
                </a:lnTo>
                <a:lnTo>
                  <a:pt x="4368800" y="3187700"/>
                </a:lnTo>
                <a:cubicBezTo>
                  <a:pt x="3873500" y="3340100"/>
                  <a:pt x="3251200" y="3441700"/>
                  <a:pt x="2590800" y="3441700"/>
                </a:cubicBezTo>
                <a:cubicBezTo>
                  <a:pt x="1473200" y="3441700"/>
                  <a:pt x="685800" y="3009900"/>
                  <a:pt x="685800" y="1993900"/>
                </a:cubicBezTo>
                <a:lnTo>
                  <a:pt x="685800" y="0"/>
                </a:lnTo>
                <a:lnTo>
                  <a:pt x="0" y="0"/>
                </a:lnTo>
                <a:lnTo>
                  <a:pt x="0" y="2057400"/>
                </a:lnTo>
                <a:cubicBezTo>
                  <a:pt x="0" y="3454400"/>
                  <a:pt x="1003300" y="4076700"/>
                  <a:pt x="2489200" y="4076700"/>
                </a:cubicBezTo>
                <a:cubicBezTo>
                  <a:pt x="3098800" y="4076700"/>
                  <a:pt x="3835400" y="3975100"/>
                  <a:pt x="4368800" y="3822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3" name="Freeform 2663"/>
          <p:cNvSpPr/>
          <p:nvPr/>
        </p:nvSpPr>
        <p:spPr>
          <a:xfrm rot="0" flipH="0" flipV="0">
            <a:off x="2553751" y="5591544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4" name="Freeform 2664"/>
          <p:cNvSpPr/>
          <p:nvPr/>
        </p:nvSpPr>
        <p:spPr>
          <a:xfrm rot="0" flipH="0" flipV="0">
            <a:off x="2638638" y="5561216"/>
            <a:ext cx="63703" cy="109728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5" name="Freeform 2665"/>
          <p:cNvSpPr/>
          <p:nvPr/>
        </p:nvSpPr>
        <p:spPr>
          <a:xfrm rot="0" flipH="0" flipV="0">
            <a:off x="2767721" y="5593373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6" name="Freeform 2666"/>
          <p:cNvSpPr/>
          <p:nvPr/>
        </p:nvSpPr>
        <p:spPr>
          <a:xfrm rot="0" flipH="0" flipV="0">
            <a:off x="2852607" y="5591544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7" name="Freeform 2667"/>
          <p:cNvSpPr/>
          <p:nvPr/>
        </p:nvSpPr>
        <p:spPr>
          <a:xfrm rot="0" flipH="0" flipV="0">
            <a:off x="2937494" y="5593373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8" name="Freeform 2668"/>
          <p:cNvSpPr/>
          <p:nvPr/>
        </p:nvSpPr>
        <p:spPr>
          <a:xfrm rot="0" flipH="0" flipV="0">
            <a:off x="3037011" y="5591544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9" name="Freeform 2669"/>
          <p:cNvSpPr/>
          <p:nvPr/>
        </p:nvSpPr>
        <p:spPr>
          <a:xfrm rot="0" flipH="0" flipV="0">
            <a:off x="3112754" y="5593373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0" name="Freeform 2670"/>
          <p:cNvSpPr/>
          <p:nvPr/>
        </p:nvSpPr>
        <p:spPr>
          <a:xfrm rot="0" flipH="0" flipV="0">
            <a:off x="3187887" y="5591544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1" name="Freeform 2671"/>
          <p:cNvSpPr/>
          <p:nvPr/>
        </p:nvSpPr>
        <p:spPr>
          <a:xfrm rot="0" flipH="0" flipV="0">
            <a:off x="3265764" y="5593373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2" name="Freeform 2672"/>
          <p:cNvSpPr/>
          <p:nvPr/>
        </p:nvSpPr>
        <p:spPr>
          <a:xfrm rot="0" flipH="0" flipV="0">
            <a:off x="3352632" y="5593373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3" name="Freeform 2673"/>
          <p:cNvSpPr/>
          <p:nvPr/>
        </p:nvSpPr>
        <p:spPr>
          <a:xfrm rot="0" flipH="0" flipV="0">
            <a:off x="3448949" y="5593373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4" name="Freeform 2674"/>
          <p:cNvSpPr/>
          <p:nvPr/>
        </p:nvSpPr>
        <p:spPr>
          <a:xfrm rot="0" flipH="0" flipV="0">
            <a:off x="3534292" y="5593373"/>
            <a:ext cx="60655" cy="77571"/>
          </a:xfrm>
          <a:custGeom>
            <a:pathLst>
              <a:path w="5054600" h="6464300">
                <a:moveTo>
                  <a:pt x="4368800" y="6464300"/>
                </a:moveTo>
                <a:lnTo>
                  <a:pt x="5054600" y="6464300"/>
                </a:lnTo>
                <a:lnTo>
                  <a:pt x="5054600" y="0"/>
                </a:lnTo>
                <a:lnTo>
                  <a:pt x="4368800" y="0"/>
                </a:lnTo>
                <a:lnTo>
                  <a:pt x="4368800" y="3187700"/>
                </a:lnTo>
                <a:cubicBezTo>
                  <a:pt x="3873500" y="3340100"/>
                  <a:pt x="3251200" y="3441700"/>
                  <a:pt x="2590800" y="3441700"/>
                </a:cubicBezTo>
                <a:cubicBezTo>
                  <a:pt x="1473200" y="3441700"/>
                  <a:pt x="685800" y="3009900"/>
                  <a:pt x="685800" y="1993900"/>
                </a:cubicBezTo>
                <a:lnTo>
                  <a:pt x="685800" y="0"/>
                </a:lnTo>
                <a:lnTo>
                  <a:pt x="0" y="0"/>
                </a:lnTo>
                <a:lnTo>
                  <a:pt x="0" y="2057400"/>
                </a:lnTo>
                <a:cubicBezTo>
                  <a:pt x="0" y="3454400"/>
                  <a:pt x="1003300" y="4076700"/>
                  <a:pt x="2489200" y="4076700"/>
                </a:cubicBezTo>
                <a:cubicBezTo>
                  <a:pt x="3098800" y="4076700"/>
                  <a:pt x="3835400" y="3975100"/>
                  <a:pt x="4368800" y="3822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5" name="Freeform 2675"/>
          <p:cNvSpPr/>
          <p:nvPr/>
        </p:nvSpPr>
        <p:spPr>
          <a:xfrm rot="0" flipH="0" flipV="0">
            <a:off x="3617656" y="5591544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6" name="Freeform 2676"/>
          <p:cNvSpPr/>
          <p:nvPr/>
        </p:nvSpPr>
        <p:spPr>
          <a:xfrm rot="0" flipH="0" flipV="0">
            <a:off x="3699037" y="5591544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7" name="Freeform 2677"/>
          <p:cNvSpPr/>
          <p:nvPr/>
        </p:nvSpPr>
        <p:spPr>
          <a:xfrm rot="0" flipH="0" flipV="0">
            <a:off x="3782857" y="5593373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8" name="Freeform 2678"/>
          <p:cNvSpPr/>
          <p:nvPr/>
        </p:nvSpPr>
        <p:spPr>
          <a:xfrm rot="0" flipH="0" flipV="0">
            <a:off x="3858600" y="5591544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9" name="Freeform 2679"/>
          <p:cNvSpPr/>
          <p:nvPr/>
        </p:nvSpPr>
        <p:spPr>
          <a:xfrm rot="0" flipH="0" flipV="0">
            <a:off x="3944096" y="5561216"/>
            <a:ext cx="63703" cy="109728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0" name="Freeform 2680"/>
          <p:cNvSpPr/>
          <p:nvPr/>
        </p:nvSpPr>
        <p:spPr>
          <a:xfrm rot="0" flipH="0" flipV="0">
            <a:off x="1158834" y="5776253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1" name="Freeform 2681"/>
          <p:cNvSpPr/>
          <p:nvPr/>
        </p:nvSpPr>
        <p:spPr>
          <a:xfrm rot="0" flipH="0" flipV="0">
            <a:off x="1261856" y="5776253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2" name="Freeform 2682"/>
          <p:cNvSpPr/>
          <p:nvPr/>
        </p:nvSpPr>
        <p:spPr>
          <a:xfrm rot="0" flipH="0" flipV="0">
            <a:off x="1351772" y="5776253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3" name="Freeform 2683"/>
          <p:cNvSpPr/>
          <p:nvPr/>
        </p:nvSpPr>
        <p:spPr>
          <a:xfrm rot="0" flipH="0" flipV="0">
            <a:off x="1436659" y="5774424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4" name="Freeform 2684"/>
          <p:cNvSpPr/>
          <p:nvPr/>
        </p:nvSpPr>
        <p:spPr>
          <a:xfrm rot="0" flipH="0" flipV="0">
            <a:off x="1521546" y="5774424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5" name="Freeform 2685"/>
          <p:cNvSpPr/>
          <p:nvPr/>
        </p:nvSpPr>
        <p:spPr>
          <a:xfrm rot="0" flipH="0" flipV="0">
            <a:off x="1602927" y="5774424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6" name="Freeform 2686"/>
          <p:cNvSpPr/>
          <p:nvPr/>
        </p:nvSpPr>
        <p:spPr>
          <a:xfrm rot="0" flipH="0" flipV="0">
            <a:off x="1680804" y="5776253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7" name="Freeform 2687"/>
          <p:cNvSpPr/>
          <p:nvPr/>
        </p:nvSpPr>
        <p:spPr>
          <a:xfrm rot="0" flipH="0" flipV="0">
            <a:off x="1777121" y="5776253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3149600" y="6464300"/>
                </a:lnTo>
                <a:cubicBezTo>
                  <a:pt x="4330700" y="6464300"/>
                  <a:pt x="5118100" y="5715000"/>
                  <a:pt x="5118100" y="4419600"/>
                </a:cubicBezTo>
                <a:cubicBezTo>
                  <a:pt x="5118100" y="3111500"/>
                  <a:pt x="4330700" y="2349500"/>
                  <a:pt x="3149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997200" y="2959100"/>
                </a:lnTo>
                <a:cubicBezTo>
                  <a:pt x="3860800" y="2959100"/>
                  <a:pt x="4432300" y="3505200"/>
                  <a:pt x="4432300" y="4419600"/>
                </a:cubicBezTo>
                <a:cubicBezTo>
                  <a:pt x="4432300" y="5308600"/>
                  <a:pt x="3860800" y="5854700"/>
                  <a:pt x="2984500" y="5854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8" name="Freeform 2688"/>
          <p:cNvSpPr/>
          <p:nvPr/>
        </p:nvSpPr>
        <p:spPr>
          <a:xfrm rot="0" flipH="0" flipV="0">
            <a:off x="1856978" y="5776253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9" name="Freeform 2689"/>
          <p:cNvSpPr/>
          <p:nvPr/>
        </p:nvSpPr>
        <p:spPr>
          <a:xfrm rot="0" flipH="0" flipV="0">
            <a:off x="1941865" y="5774424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0" name="Freeform 2690"/>
          <p:cNvSpPr/>
          <p:nvPr/>
        </p:nvSpPr>
        <p:spPr>
          <a:xfrm rot="0" flipH="0" flipV="0">
            <a:off x="2027361" y="5744096"/>
            <a:ext cx="63703" cy="109728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1" name="Freeform 2691"/>
          <p:cNvSpPr/>
          <p:nvPr/>
        </p:nvSpPr>
        <p:spPr>
          <a:xfrm rot="0" flipH="0" flipV="0">
            <a:off x="2156444" y="5776253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2" name="Freeform 2692"/>
          <p:cNvSpPr/>
          <p:nvPr/>
        </p:nvSpPr>
        <p:spPr>
          <a:xfrm rot="0" flipH="0" flipV="0">
            <a:off x="2244074" y="5774424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3" name="Freeform 2693"/>
          <p:cNvSpPr/>
          <p:nvPr/>
        </p:nvSpPr>
        <p:spPr>
          <a:xfrm rot="0" flipH="0" flipV="0">
            <a:off x="2327285" y="5774424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4" name="Freeform 2694"/>
          <p:cNvSpPr/>
          <p:nvPr/>
        </p:nvSpPr>
        <p:spPr>
          <a:xfrm rot="0" flipH="0" flipV="0">
            <a:off x="2405009" y="5776253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5" name="Freeform 2695"/>
          <p:cNvSpPr/>
          <p:nvPr/>
        </p:nvSpPr>
        <p:spPr>
          <a:xfrm rot="0" flipH="0" flipV="0">
            <a:off x="2498430" y="5776253"/>
            <a:ext cx="68427" cy="101955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6" name="Freeform 2696"/>
          <p:cNvSpPr/>
          <p:nvPr/>
        </p:nvSpPr>
        <p:spPr>
          <a:xfrm rot="0" flipH="0" flipV="0">
            <a:off x="2583621" y="5776253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7" name="Freeform 2697"/>
          <p:cNvSpPr/>
          <p:nvPr/>
        </p:nvSpPr>
        <p:spPr>
          <a:xfrm rot="0" flipH="0" flipV="0">
            <a:off x="2662870" y="5776253"/>
            <a:ext cx="72999" cy="97688"/>
          </a:xfrm>
          <a:custGeom>
            <a:pathLst>
              <a:path w="6083300" h="8140700">
                <a:moveTo>
                  <a:pt x="5397500" y="8140700"/>
                </a:moveTo>
                <a:lnTo>
                  <a:pt x="6083300" y="8140700"/>
                </a:lnTo>
                <a:lnTo>
                  <a:pt x="6083300" y="5854700"/>
                </a:lnTo>
                <a:lnTo>
                  <a:pt x="5092700" y="5854700"/>
                </a:lnTo>
                <a:lnTo>
                  <a:pt x="5092700" y="0"/>
                </a:lnTo>
                <a:lnTo>
                  <a:pt x="4406900" y="0"/>
                </a:lnTo>
                <a:lnTo>
                  <a:pt x="44069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lnTo>
                  <a:pt x="0" y="6464300"/>
                </a:lnTo>
                <a:lnTo>
                  <a:pt x="5397500" y="6464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8" name="Freeform 2698"/>
          <p:cNvSpPr/>
          <p:nvPr/>
        </p:nvSpPr>
        <p:spPr>
          <a:xfrm rot="0" flipH="0" flipV="0">
            <a:off x="2755224" y="5776253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9" name="Freeform 2699"/>
          <p:cNvSpPr/>
          <p:nvPr/>
        </p:nvSpPr>
        <p:spPr>
          <a:xfrm rot="0" flipH="0" flipV="0">
            <a:off x="2845140" y="5776253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0" name="Rectangle 2700"/>
          <p:cNvSpPr/>
          <p:nvPr/>
        </p:nvSpPr>
        <p:spPr>
          <a:xfrm rot="0" flipH="0" flipV="0">
            <a:off x="6397889" y="2015203"/>
            <a:ext cx="2419197" cy="218358"/>
          </a:xfrm>
          <a:prstGeom prst="rect">
            <a:avLst/>
          </a:prstGeom>
        </p:spPr>
      </p:sp>
      <p:sp>
        <p:nvSpPr>
          <p:cNvPr id="2701" name="Freeform 2701"/>
          <p:cNvSpPr/>
          <p:nvPr/>
        </p:nvSpPr>
        <p:spPr>
          <a:xfrm rot="0" flipH="0" flipV="0">
            <a:off x="6412519" y="2089544"/>
            <a:ext cx="75438" cy="10668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2" name="Freeform 2702"/>
          <p:cNvSpPr/>
          <p:nvPr/>
        </p:nvSpPr>
        <p:spPr>
          <a:xfrm rot="0" flipH="0" flipV="0">
            <a:off x="6515694" y="2116824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3" name="Freeform 2703"/>
          <p:cNvSpPr/>
          <p:nvPr/>
        </p:nvSpPr>
        <p:spPr>
          <a:xfrm rot="0" flipH="0" flipV="0">
            <a:off x="6598905" y="2116824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4" name="Freeform 2704"/>
          <p:cNvSpPr/>
          <p:nvPr/>
        </p:nvSpPr>
        <p:spPr>
          <a:xfrm rot="0" flipH="0" flipV="0">
            <a:off x="6684401" y="2118653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5" name="Freeform 2705"/>
          <p:cNvSpPr/>
          <p:nvPr/>
        </p:nvSpPr>
        <p:spPr>
          <a:xfrm rot="0" flipH="0" flipV="0">
            <a:off x="6770354" y="2116824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6" name="Freeform 2706"/>
          <p:cNvSpPr/>
          <p:nvPr/>
        </p:nvSpPr>
        <p:spPr>
          <a:xfrm rot="0" flipH="0" flipV="0">
            <a:off x="6854174" y="2118653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7" name="Freeform 2707"/>
          <p:cNvSpPr/>
          <p:nvPr/>
        </p:nvSpPr>
        <p:spPr>
          <a:xfrm rot="0" flipH="0" flipV="0">
            <a:off x="6934184" y="2116824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8" name="Freeform 2708"/>
          <p:cNvSpPr/>
          <p:nvPr/>
        </p:nvSpPr>
        <p:spPr>
          <a:xfrm rot="0" flipH="0" flipV="0">
            <a:off x="7011908" y="2118653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9" name="Freeform 2709"/>
          <p:cNvSpPr/>
          <p:nvPr/>
        </p:nvSpPr>
        <p:spPr>
          <a:xfrm rot="0" flipH="0" flipV="0">
            <a:off x="7110969" y="2116824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0" name="Freeform 2710"/>
          <p:cNvSpPr/>
          <p:nvPr/>
        </p:nvSpPr>
        <p:spPr>
          <a:xfrm rot="0" flipH="0" flipV="0">
            <a:off x="7185644" y="2118653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1" name="Freeform 2711"/>
          <p:cNvSpPr/>
          <p:nvPr/>
        </p:nvSpPr>
        <p:spPr>
          <a:xfrm rot="0" flipH="0" flipV="0">
            <a:off x="7266111" y="2118653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2" name="Freeform 2712"/>
          <p:cNvSpPr/>
          <p:nvPr/>
        </p:nvSpPr>
        <p:spPr>
          <a:xfrm rot="0" flipH="0" flipV="0">
            <a:off x="7346122" y="2116824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3" name="Freeform 2713"/>
          <p:cNvSpPr/>
          <p:nvPr/>
        </p:nvSpPr>
        <p:spPr>
          <a:xfrm rot="0" flipH="0" flipV="0">
            <a:off x="7470785" y="2118653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4" name="Freeform 2714"/>
          <p:cNvSpPr/>
          <p:nvPr/>
        </p:nvSpPr>
        <p:spPr>
          <a:xfrm rot="0" flipH="0" flipV="0">
            <a:off x="7570302" y="2116824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5" name="Freeform 2715"/>
          <p:cNvSpPr/>
          <p:nvPr/>
        </p:nvSpPr>
        <p:spPr>
          <a:xfrm rot="0" flipH="0" flipV="0">
            <a:off x="7646045" y="2118653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6" name="Freeform 2716"/>
          <p:cNvSpPr/>
          <p:nvPr/>
        </p:nvSpPr>
        <p:spPr>
          <a:xfrm rot="0" flipH="0" flipV="0">
            <a:off x="7721178" y="2116824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7" name="Freeform 2717"/>
          <p:cNvSpPr/>
          <p:nvPr/>
        </p:nvSpPr>
        <p:spPr>
          <a:xfrm rot="0" flipH="0" flipV="0">
            <a:off x="7799054" y="2118653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8" name="Freeform 2718"/>
          <p:cNvSpPr/>
          <p:nvPr/>
        </p:nvSpPr>
        <p:spPr>
          <a:xfrm rot="0" flipH="0" flipV="0">
            <a:off x="7885922" y="2118653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9" name="Freeform 2719"/>
          <p:cNvSpPr/>
          <p:nvPr/>
        </p:nvSpPr>
        <p:spPr>
          <a:xfrm rot="0" flipH="0" flipV="0">
            <a:off x="7973096" y="2118653"/>
            <a:ext cx="68427" cy="101955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0" name="Freeform 2720"/>
          <p:cNvSpPr/>
          <p:nvPr/>
        </p:nvSpPr>
        <p:spPr>
          <a:xfrm rot="0" flipH="0" flipV="0">
            <a:off x="8058287" y="2116824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1" name="Freeform 2721"/>
          <p:cNvSpPr/>
          <p:nvPr/>
        </p:nvSpPr>
        <p:spPr>
          <a:xfrm rot="0" flipH="0" flipV="0">
            <a:off x="8145003" y="2118653"/>
            <a:ext cx="49377" cy="77571"/>
          </a:xfrm>
          <a:custGeom>
            <a:pathLst>
              <a:path w="4114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114800" y="609600"/>
                </a:lnTo>
                <a:lnTo>
                  <a:pt x="411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2" name="Freeform 2722"/>
          <p:cNvSpPr/>
          <p:nvPr/>
        </p:nvSpPr>
        <p:spPr>
          <a:xfrm rot="0" flipH="0" flipV="0">
            <a:off x="8214497" y="2118653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3" name="Freeform 2723"/>
          <p:cNvSpPr/>
          <p:nvPr/>
        </p:nvSpPr>
        <p:spPr>
          <a:xfrm rot="0" flipH="0" flipV="0">
            <a:off x="8299841" y="2118653"/>
            <a:ext cx="60655" cy="77571"/>
          </a:xfrm>
          <a:custGeom>
            <a:pathLst>
              <a:path w="5054600" h="6464300">
                <a:moveTo>
                  <a:pt x="4368800" y="6464300"/>
                </a:moveTo>
                <a:lnTo>
                  <a:pt x="5054600" y="6464300"/>
                </a:lnTo>
                <a:lnTo>
                  <a:pt x="5054600" y="0"/>
                </a:lnTo>
                <a:lnTo>
                  <a:pt x="4368800" y="0"/>
                </a:lnTo>
                <a:lnTo>
                  <a:pt x="4368800" y="3187700"/>
                </a:lnTo>
                <a:cubicBezTo>
                  <a:pt x="3873500" y="3340100"/>
                  <a:pt x="3251200" y="3441700"/>
                  <a:pt x="2590800" y="3441700"/>
                </a:cubicBezTo>
                <a:cubicBezTo>
                  <a:pt x="1473200" y="3441700"/>
                  <a:pt x="685800" y="3009900"/>
                  <a:pt x="685800" y="1993900"/>
                </a:cubicBezTo>
                <a:lnTo>
                  <a:pt x="685800" y="0"/>
                </a:lnTo>
                <a:lnTo>
                  <a:pt x="0" y="0"/>
                </a:lnTo>
                <a:lnTo>
                  <a:pt x="0" y="2057400"/>
                </a:lnTo>
                <a:cubicBezTo>
                  <a:pt x="0" y="3454400"/>
                  <a:pt x="1003300" y="4076700"/>
                  <a:pt x="2489200" y="4076700"/>
                </a:cubicBezTo>
                <a:cubicBezTo>
                  <a:pt x="3098800" y="4076700"/>
                  <a:pt x="3835400" y="3975100"/>
                  <a:pt x="4368800" y="3822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4" name="Freeform 2724"/>
          <p:cNvSpPr/>
          <p:nvPr/>
        </p:nvSpPr>
        <p:spPr>
          <a:xfrm rot="0" flipH="0" flipV="0">
            <a:off x="8383204" y="2116824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5" name="Freeform 2725"/>
          <p:cNvSpPr/>
          <p:nvPr/>
        </p:nvSpPr>
        <p:spPr>
          <a:xfrm rot="0" flipH="0" flipV="0">
            <a:off x="8464585" y="2116824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6" name="Freeform 2726"/>
          <p:cNvSpPr/>
          <p:nvPr/>
        </p:nvSpPr>
        <p:spPr>
          <a:xfrm rot="0" flipH="0" flipV="0">
            <a:off x="8548405" y="2118653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7" name="Freeform 2727"/>
          <p:cNvSpPr/>
          <p:nvPr/>
        </p:nvSpPr>
        <p:spPr>
          <a:xfrm rot="0" flipH="0" flipV="0">
            <a:off x="8624148" y="2116824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8" name="Freeform 2728"/>
          <p:cNvSpPr/>
          <p:nvPr/>
        </p:nvSpPr>
        <p:spPr>
          <a:xfrm rot="0" flipH="0" flipV="0">
            <a:off x="8706140" y="2116824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9" name="Rectangle 2729"/>
          <p:cNvSpPr/>
          <p:nvPr/>
        </p:nvSpPr>
        <p:spPr>
          <a:xfrm rot="0" flipH="0" flipV="0">
            <a:off x="6397889" y="2299734"/>
            <a:ext cx="3490874" cy="401237"/>
          </a:xfrm>
          <a:prstGeom prst="rect">
            <a:avLst/>
          </a:prstGeom>
        </p:spPr>
      </p:sp>
      <p:sp>
        <p:nvSpPr>
          <p:cNvPr id="2730" name="Freeform 2730"/>
          <p:cNvSpPr/>
          <p:nvPr/>
        </p:nvSpPr>
        <p:spPr>
          <a:xfrm rot="0" flipH="0" flipV="0">
            <a:off x="6412519" y="2374075"/>
            <a:ext cx="75438" cy="10668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1" name="Freeform 2731"/>
          <p:cNvSpPr/>
          <p:nvPr/>
        </p:nvSpPr>
        <p:spPr>
          <a:xfrm rot="0" flipH="0" flipV="0">
            <a:off x="6515694" y="2401354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2" name="Freeform 2732"/>
          <p:cNvSpPr/>
          <p:nvPr/>
        </p:nvSpPr>
        <p:spPr>
          <a:xfrm rot="0" flipH="0" flipV="0">
            <a:off x="6598905" y="2401354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3" name="Freeform 2733"/>
          <p:cNvSpPr/>
          <p:nvPr/>
        </p:nvSpPr>
        <p:spPr>
          <a:xfrm rot="0" flipH="0" flipV="0">
            <a:off x="6684401" y="2403183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4" name="Freeform 2734"/>
          <p:cNvSpPr/>
          <p:nvPr/>
        </p:nvSpPr>
        <p:spPr>
          <a:xfrm rot="0" flipH="0" flipV="0">
            <a:off x="6770354" y="2401354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5" name="Freeform 2735"/>
          <p:cNvSpPr/>
          <p:nvPr/>
        </p:nvSpPr>
        <p:spPr>
          <a:xfrm rot="0" flipH="0" flipV="0">
            <a:off x="6854174" y="2403183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6" name="Freeform 2736"/>
          <p:cNvSpPr/>
          <p:nvPr/>
        </p:nvSpPr>
        <p:spPr>
          <a:xfrm rot="0" flipH="0" flipV="0">
            <a:off x="6934184" y="2401354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7" name="Freeform 2737"/>
          <p:cNvSpPr/>
          <p:nvPr/>
        </p:nvSpPr>
        <p:spPr>
          <a:xfrm rot="0" flipH="0" flipV="0">
            <a:off x="7011908" y="2403183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8" name="Freeform 2738"/>
          <p:cNvSpPr/>
          <p:nvPr/>
        </p:nvSpPr>
        <p:spPr>
          <a:xfrm rot="0" flipH="0" flipV="0">
            <a:off x="7110969" y="2401354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9" name="Freeform 2739"/>
          <p:cNvSpPr/>
          <p:nvPr/>
        </p:nvSpPr>
        <p:spPr>
          <a:xfrm rot="0" flipH="0" flipV="0">
            <a:off x="7185644" y="2403183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0" name="Freeform 2740"/>
          <p:cNvSpPr/>
          <p:nvPr/>
        </p:nvSpPr>
        <p:spPr>
          <a:xfrm rot="0" flipH="0" flipV="0">
            <a:off x="7266111" y="2403183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1" name="Freeform 2741"/>
          <p:cNvSpPr/>
          <p:nvPr/>
        </p:nvSpPr>
        <p:spPr>
          <a:xfrm rot="0" flipH="0" flipV="0">
            <a:off x="7346122" y="2401354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2" name="Freeform 2742"/>
          <p:cNvSpPr/>
          <p:nvPr/>
        </p:nvSpPr>
        <p:spPr>
          <a:xfrm rot="0" flipH="0" flipV="0">
            <a:off x="7470785" y="2403183"/>
            <a:ext cx="49377" cy="77571"/>
          </a:xfrm>
          <a:custGeom>
            <a:pathLst>
              <a:path w="4114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114800" y="609600"/>
                </a:lnTo>
                <a:lnTo>
                  <a:pt x="411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3" name="Freeform 2743"/>
          <p:cNvSpPr/>
          <p:nvPr/>
        </p:nvSpPr>
        <p:spPr>
          <a:xfrm rot="0" flipH="0" flipV="0">
            <a:off x="7536774" y="2401354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4" name="Freeform 2744"/>
          <p:cNvSpPr/>
          <p:nvPr/>
        </p:nvSpPr>
        <p:spPr>
          <a:xfrm rot="0" flipH="0" flipV="0">
            <a:off x="7613126" y="2403183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5" name="Freeform 2745"/>
          <p:cNvSpPr/>
          <p:nvPr/>
        </p:nvSpPr>
        <p:spPr>
          <a:xfrm rot="0" flipH="0" flipV="0">
            <a:off x="7690088" y="2401354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6" name="Freeform 2746"/>
          <p:cNvSpPr/>
          <p:nvPr/>
        </p:nvSpPr>
        <p:spPr>
          <a:xfrm rot="0" flipH="0" flipV="0">
            <a:off x="7775585" y="2403183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7" name="Freeform 2747"/>
          <p:cNvSpPr/>
          <p:nvPr/>
        </p:nvSpPr>
        <p:spPr>
          <a:xfrm rot="0" flipH="0" flipV="0">
            <a:off x="7859100" y="2403183"/>
            <a:ext cx="82905" cy="77571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8" name="Freeform 2748"/>
          <p:cNvSpPr/>
          <p:nvPr/>
        </p:nvSpPr>
        <p:spPr>
          <a:xfrm rot="0" flipH="0" flipV="0">
            <a:off x="7962123" y="2403183"/>
            <a:ext cx="64160" cy="77571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9" name="Freeform 2749"/>
          <p:cNvSpPr/>
          <p:nvPr/>
        </p:nvSpPr>
        <p:spPr>
          <a:xfrm rot="0" flipH="0" flipV="0">
            <a:off x="8085414" y="2403183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0" name="Freeform 2750"/>
          <p:cNvSpPr/>
          <p:nvPr/>
        </p:nvSpPr>
        <p:spPr>
          <a:xfrm rot="0" flipH="0" flipV="0">
            <a:off x="8184931" y="2401354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1" name="Freeform 2751"/>
          <p:cNvSpPr/>
          <p:nvPr/>
        </p:nvSpPr>
        <p:spPr>
          <a:xfrm rot="0" flipH="0" flipV="0">
            <a:off x="8260674" y="2403183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2" name="Freeform 2752"/>
          <p:cNvSpPr/>
          <p:nvPr/>
        </p:nvSpPr>
        <p:spPr>
          <a:xfrm rot="0" flipH="0" flipV="0">
            <a:off x="8335807" y="2401354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3" name="Freeform 2753"/>
          <p:cNvSpPr/>
          <p:nvPr/>
        </p:nvSpPr>
        <p:spPr>
          <a:xfrm rot="0" flipH="0" flipV="0">
            <a:off x="8413683" y="2403183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4" name="Freeform 2754"/>
          <p:cNvSpPr/>
          <p:nvPr/>
        </p:nvSpPr>
        <p:spPr>
          <a:xfrm rot="0" flipH="0" flipV="0">
            <a:off x="8500552" y="2403183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5" name="Freeform 2755"/>
          <p:cNvSpPr/>
          <p:nvPr/>
        </p:nvSpPr>
        <p:spPr>
          <a:xfrm rot="0" flipH="0" flipV="0">
            <a:off x="8596869" y="2403183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6" name="Freeform 2756"/>
          <p:cNvSpPr/>
          <p:nvPr/>
        </p:nvSpPr>
        <p:spPr>
          <a:xfrm rot="0" flipH="0" flipV="0">
            <a:off x="8682212" y="2403183"/>
            <a:ext cx="60655" cy="77571"/>
          </a:xfrm>
          <a:custGeom>
            <a:pathLst>
              <a:path w="5054600" h="6464300">
                <a:moveTo>
                  <a:pt x="4368800" y="6464300"/>
                </a:moveTo>
                <a:lnTo>
                  <a:pt x="5054600" y="6464300"/>
                </a:lnTo>
                <a:lnTo>
                  <a:pt x="5054600" y="0"/>
                </a:lnTo>
                <a:lnTo>
                  <a:pt x="4368800" y="0"/>
                </a:lnTo>
                <a:lnTo>
                  <a:pt x="4368800" y="3187700"/>
                </a:lnTo>
                <a:cubicBezTo>
                  <a:pt x="3873500" y="3340100"/>
                  <a:pt x="3251200" y="3441700"/>
                  <a:pt x="2590800" y="3441700"/>
                </a:cubicBezTo>
                <a:cubicBezTo>
                  <a:pt x="1473200" y="3441700"/>
                  <a:pt x="685800" y="3009900"/>
                  <a:pt x="685800" y="1993900"/>
                </a:cubicBezTo>
                <a:lnTo>
                  <a:pt x="685800" y="0"/>
                </a:lnTo>
                <a:lnTo>
                  <a:pt x="0" y="0"/>
                </a:lnTo>
                <a:lnTo>
                  <a:pt x="0" y="2057400"/>
                </a:lnTo>
                <a:cubicBezTo>
                  <a:pt x="0" y="3454400"/>
                  <a:pt x="1003300" y="4076700"/>
                  <a:pt x="2489200" y="4076700"/>
                </a:cubicBezTo>
                <a:cubicBezTo>
                  <a:pt x="3098800" y="4076700"/>
                  <a:pt x="3835400" y="3975100"/>
                  <a:pt x="4368800" y="3822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7" name="Freeform 2757"/>
          <p:cNvSpPr/>
          <p:nvPr/>
        </p:nvSpPr>
        <p:spPr>
          <a:xfrm rot="0" flipH="0" flipV="0">
            <a:off x="8765575" y="2401354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8" name="Freeform 2758"/>
          <p:cNvSpPr/>
          <p:nvPr/>
        </p:nvSpPr>
        <p:spPr>
          <a:xfrm rot="0" flipH="0" flipV="0">
            <a:off x="8846957" y="2401354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9" name="Freeform 2759"/>
          <p:cNvSpPr/>
          <p:nvPr/>
        </p:nvSpPr>
        <p:spPr>
          <a:xfrm rot="0" flipH="0" flipV="0">
            <a:off x="8930777" y="2403183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0" name="Freeform 2760"/>
          <p:cNvSpPr/>
          <p:nvPr/>
        </p:nvSpPr>
        <p:spPr>
          <a:xfrm rot="0" flipH="0" flipV="0">
            <a:off x="9010025" y="2403183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1" name="Freeform 2761"/>
          <p:cNvSpPr/>
          <p:nvPr/>
        </p:nvSpPr>
        <p:spPr>
          <a:xfrm rot="0" flipH="0" flipV="0">
            <a:off x="9093844" y="2403183"/>
            <a:ext cx="64160" cy="77571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2" name="Freeform 2762"/>
          <p:cNvSpPr/>
          <p:nvPr/>
        </p:nvSpPr>
        <p:spPr>
          <a:xfrm rot="0" flipH="0" flipV="0">
            <a:off x="9217136" y="2403183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3" name="Freeform 2763"/>
          <p:cNvSpPr/>
          <p:nvPr/>
        </p:nvSpPr>
        <p:spPr>
          <a:xfrm rot="0" flipH="0" flipV="0">
            <a:off x="9303090" y="2401354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4" name="Freeform 2764"/>
          <p:cNvSpPr/>
          <p:nvPr/>
        </p:nvSpPr>
        <p:spPr>
          <a:xfrm rot="0" flipH="0" flipV="0">
            <a:off x="9379138" y="2403183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5" name="Freeform 2765"/>
          <p:cNvSpPr/>
          <p:nvPr/>
        </p:nvSpPr>
        <p:spPr>
          <a:xfrm rot="0" flipH="0" flipV="0">
            <a:off x="9478198" y="2401354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6" name="Freeform 2766"/>
          <p:cNvSpPr/>
          <p:nvPr/>
        </p:nvSpPr>
        <p:spPr>
          <a:xfrm rot="0" flipH="0" flipV="0">
            <a:off x="9553635" y="2403183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7" name="Freeform 2767"/>
          <p:cNvSpPr/>
          <p:nvPr/>
        </p:nvSpPr>
        <p:spPr>
          <a:xfrm rot="0" flipH="0" flipV="0">
            <a:off x="9649953" y="2403183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8" name="Freeform 2768"/>
          <p:cNvSpPr/>
          <p:nvPr/>
        </p:nvSpPr>
        <p:spPr>
          <a:xfrm rot="0" flipH="0" flipV="0">
            <a:off x="9739869" y="2371027"/>
            <a:ext cx="63703" cy="109728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9" name="Freeform 2769"/>
          <p:cNvSpPr/>
          <p:nvPr/>
        </p:nvSpPr>
        <p:spPr>
          <a:xfrm rot="0" flipH="0" flipV="0">
            <a:off x="9821707" y="2461095"/>
            <a:ext cx="19354" cy="34290"/>
          </a:xfrm>
          <a:custGeom>
            <a:pathLst>
              <a:path w="1612900" h="2857500">
                <a:moveTo>
                  <a:pt x="0" y="2857500"/>
                </a:moveTo>
                <a:lnTo>
                  <a:pt x="546100" y="2857500"/>
                </a:lnTo>
                <a:lnTo>
                  <a:pt x="1612900" y="330200"/>
                </a:lnTo>
                <a:lnTo>
                  <a:pt x="1612900" y="0"/>
                </a:lnTo>
                <a:lnTo>
                  <a:pt x="86360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0" name="Freeform 2770"/>
          <p:cNvSpPr/>
          <p:nvPr/>
        </p:nvSpPr>
        <p:spPr>
          <a:xfrm rot="0" flipH="0" flipV="0">
            <a:off x="6410995" y="2586063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1" name="Freeform 2771"/>
          <p:cNvSpPr/>
          <p:nvPr/>
        </p:nvSpPr>
        <p:spPr>
          <a:xfrm rot="0" flipH="0" flipV="0">
            <a:off x="6490243" y="2584234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2" name="Freeform 2772"/>
          <p:cNvSpPr/>
          <p:nvPr/>
        </p:nvSpPr>
        <p:spPr>
          <a:xfrm rot="0" flipH="0" flipV="0">
            <a:off x="6573454" y="2584234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3" name="Freeform 2773"/>
          <p:cNvSpPr/>
          <p:nvPr/>
        </p:nvSpPr>
        <p:spPr>
          <a:xfrm rot="0" flipH="0" flipV="0">
            <a:off x="6658950" y="2586063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4" name="Freeform 2774"/>
          <p:cNvSpPr/>
          <p:nvPr/>
        </p:nvSpPr>
        <p:spPr>
          <a:xfrm rot="0" flipH="0" flipV="0">
            <a:off x="6758467" y="2584234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5" name="Freeform 2775"/>
          <p:cNvSpPr/>
          <p:nvPr/>
        </p:nvSpPr>
        <p:spPr>
          <a:xfrm rot="0" flipH="0" flipV="0">
            <a:off x="6882521" y="2586063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6" name="Freeform 2776"/>
          <p:cNvSpPr/>
          <p:nvPr/>
        </p:nvSpPr>
        <p:spPr>
          <a:xfrm rot="0" flipH="0" flipV="0">
            <a:off x="6980209" y="2584234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7" name="Freeform 2777"/>
          <p:cNvSpPr/>
          <p:nvPr/>
        </p:nvSpPr>
        <p:spPr>
          <a:xfrm rot="0" flipH="0" flipV="0">
            <a:off x="7067534" y="2586063"/>
            <a:ext cx="91592" cy="77571"/>
          </a:xfrm>
          <a:custGeom>
            <a:pathLst>
              <a:path w="7632700" h="6464300">
                <a:moveTo>
                  <a:pt x="0" y="6464300"/>
                </a:moveTo>
                <a:lnTo>
                  <a:pt x="7632700" y="6464300"/>
                </a:lnTo>
                <a:lnTo>
                  <a:pt x="7632700" y="0"/>
                </a:lnTo>
                <a:lnTo>
                  <a:pt x="6946900" y="0"/>
                </a:lnTo>
                <a:lnTo>
                  <a:pt x="6946900" y="5854700"/>
                </a:lnTo>
                <a:lnTo>
                  <a:pt x="4152900" y="5854700"/>
                </a:lnTo>
                <a:lnTo>
                  <a:pt x="4152900" y="0"/>
                </a:lnTo>
                <a:lnTo>
                  <a:pt x="3467100" y="0"/>
                </a:lnTo>
                <a:lnTo>
                  <a:pt x="34671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8" name="Freeform 2778"/>
          <p:cNvSpPr/>
          <p:nvPr/>
        </p:nvSpPr>
        <p:spPr>
          <a:xfrm rot="0" flipH="0" flipV="0">
            <a:off x="7185339" y="2586063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9" name="Freeform 2779"/>
          <p:cNvSpPr/>
          <p:nvPr/>
        </p:nvSpPr>
        <p:spPr>
          <a:xfrm rot="0" flipH="0" flipV="0">
            <a:off x="7275256" y="2586063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0" name="Freeform 2780"/>
          <p:cNvSpPr/>
          <p:nvPr/>
        </p:nvSpPr>
        <p:spPr>
          <a:xfrm rot="0" flipH="0" flipV="0">
            <a:off x="7402815" y="2586063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1" name="Freeform 2781"/>
          <p:cNvSpPr/>
          <p:nvPr/>
        </p:nvSpPr>
        <p:spPr>
          <a:xfrm rot="0" flipH="0" flipV="0">
            <a:off x="7528392" y="2584234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2" name="Freeform 2782"/>
          <p:cNvSpPr/>
          <p:nvPr/>
        </p:nvSpPr>
        <p:spPr>
          <a:xfrm rot="0" flipH="0" flipV="0">
            <a:off x="7611602" y="2556193"/>
            <a:ext cx="62788" cy="109270"/>
          </a:xfrm>
          <a:custGeom>
            <a:pathLst>
              <a:path w="5232400" h="9105900">
                <a:moveTo>
                  <a:pt x="2616200" y="9105900"/>
                </a:moveTo>
                <a:cubicBezTo>
                  <a:pt x="4305300" y="9105900"/>
                  <a:pt x="5232400" y="8115300"/>
                  <a:pt x="5232400" y="6705600"/>
                </a:cubicBezTo>
                <a:lnTo>
                  <a:pt x="5232400" y="5562600"/>
                </a:lnTo>
                <a:cubicBezTo>
                  <a:pt x="5232400" y="4089400"/>
                  <a:pt x="4356100" y="3175000"/>
                  <a:pt x="2946400" y="3175000"/>
                </a:cubicBezTo>
                <a:cubicBezTo>
                  <a:pt x="1917700" y="3175000"/>
                  <a:pt x="1104900" y="3759200"/>
                  <a:pt x="635000" y="4318000"/>
                </a:cubicBezTo>
                <a:lnTo>
                  <a:pt x="635000" y="4165600"/>
                </a:lnTo>
                <a:cubicBezTo>
                  <a:pt x="635000" y="2857500"/>
                  <a:pt x="1104900" y="2184400"/>
                  <a:pt x="2286000" y="1841500"/>
                </a:cubicBezTo>
                <a:lnTo>
                  <a:pt x="3606800" y="1460500"/>
                </a:lnTo>
                <a:cubicBezTo>
                  <a:pt x="4597400" y="1168400"/>
                  <a:pt x="4940300" y="876300"/>
                  <a:pt x="4940300" y="76200"/>
                </a:cubicBezTo>
                <a:lnTo>
                  <a:pt x="4940300" y="0"/>
                </a:lnTo>
                <a:lnTo>
                  <a:pt x="4254500" y="0"/>
                </a:lnTo>
                <a:lnTo>
                  <a:pt x="4254500" y="76200"/>
                </a:lnTo>
                <a:cubicBezTo>
                  <a:pt x="4254500" y="368300"/>
                  <a:pt x="4127500" y="635000"/>
                  <a:pt x="3479800" y="825500"/>
                </a:cubicBezTo>
                <a:lnTo>
                  <a:pt x="2006600" y="1257300"/>
                </a:lnTo>
                <a:cubicBezTo>
                  <a:pt x="520700" y="1701800"/>
                  <a:pt x="0" y="2679700"/>
                  <a:pt x="0" y="4330700"/>
                </a:cubicBezTo>
                <a:lnTo>
                  <a:pt x="0" y="6718300"/>
                </a:lnTo>
                <a:cubicBezTo>
                  <a:pt x="0" y="8128000"/>
                  <a:pt x="939800" y="9105900"/>
                  <a:pt x="2616200" y="9105900"/>
                </a:cubicBezTo>
                <a:close/>
                <a:moveTo>
                  <a:pt x="2616200" y="8470900"/>
                </a:moveTo>
                <a:cubicBezTo>
                  <a:pt x="1358900" y="8470900"/>
                  <a:pt x="685800" y="7708900"/>
                  <a:pt x="685800" y="6680200"/>
                </a:cubicBezTo>
                <a:lnTo>
                  <a:pt x="685800" y="4978400"/>
                </a:lnTo>
                <a:cubicBezTo>
                  <a:pt x="1193800" y="4406900"/>
                  <a:pt x="1955800" y="3810000"/>
                  <a:pt x="2819400" y="3810000"/>
                </a:cubicBezTo>
                <a:cubicBezTo>
                  <a:pt x="3937000" y="3810000"/>
                  <a:pt x="4546600" y="4572000"/>
                  <a:pt x="4546600" y="5613400"/>
                </a:cubicBezTo>
                <a:lnTo>
                  <a:pt x="4546600" y="6680200"/>
                </a:lnTo>
                <a:cubicBezTo>
                  <a:pt x="4546600" y="7683500"/>
                  <a:pt x="3924300" y="8470900"/>
                  <a:pt x="2616200" y="84709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3" name="Freeform 2783"/>
          <p:cNvSpPr/>
          <p:nvPr/>
        </p:nvSpPr>
        <p:spPr>
          <a:xfrm rot="0" flipH="0" flipV="0">
            <a:off x="7693594" y="2584234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4" name="Freeform 2784"/>
          <p:cNvSpPr/>
          <p:nvPr/>
        </p:nvSpPr>
        <p:spPr>
          <a:xfrm rot="0" flipH="0" flipV="0">
            <a:off x="7779090" y="2584234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5" name="Freeform 2785"/>
          <p:cNvSpPr/>
          <p:nvPr/>
        </p:nvSpPr>
        <p:spPr>
          <a:xfrm rot="0" flipH="0" flipV="0">
            <a:off x="7856662" y="2586063"/>
            <a:ext cx="68427" cy="101955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6" name="Freeform 2786"/>
          <p:cNvSpPr/>
          <p:nvPr/>
        </p:nvSpPr>
        <p:spPr>
          <a:xfrm rot="0" flipH="0" flipV="0">
            <a:off x="7934081" y="2586063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7" name="Freeform 2787"/>
          <p:cNvSpPr/>
          <p:nvPr/>
        </p:nvSpPr>
        <p:spPr>
          <a:xfrm rot="0" flipH="0" flipV="0">
            <a:off x="8033140" y="2584234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8" name="Freeform 2788"/>
          <p:cNvSpPr/>
          <p:nvPr/>
        </p:nvSpPr>
        <p:spPr>
          <a:xfrm rot="0" flipH="0" flipV="0">
            <a:off x="8118638" y="2586063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9" name="Freeform 2789"/>
          <p:cNvSpPr/>
          <p:nvPr/>
        </p:nvSpPr>
        <p:spPr>
          <a:xfrm rot="0" flipH="0" flipV="0">
            <a:off x="8196819" y="2584234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0" name="Freeform 2790"/>
          <p:cNvSpPr/>
          <p:nvPr/>
        </p:nvSpPr>
        <p:spPr>
          <a:xfrm rot="0" flipH="0" flipV="0">
            <a:off x="8284144" y="2586063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1" name="Freeform 2791"/>
          <p:cNvSpPr/>
          <p:nvPr/>
        </p:nvSpPr>
        <p:spPr>
          <a:xfrm rot="0" flipH="0" flipV="0">
            <a:off x="8372535" y="2586063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2" name="Freeform 2792"/>
          <p:cNvSpPr/>
          <p:nvPr/>
        </p:nvSpPr>
        <p:spPr>
          <a:xfrm rot="0" flipH="0" flipV="0">
            <a:off x="8457728" y="2586063"/>
            <a:ext cx="59893" cy="77571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3" name="Rectangle 2793"/>
          <p:cNvSpPr/>
          <p:nvPr/>
        </p:nvSpPr>
        <p:spPr>
          <a:xfrm rot="0" flipH="0" flipV="0">
            <a:off x="6397889" y="2767145"/>
            <a:ext cx="3183178" cy="401237"/>
          </a:xfrm>
          <a:prstGeom prst="rect">
            <a:avLst/>
          </a:prstGeom>
        </p:spPr>
      </p:sp>
      <p:sp>
        <p:nvSpPr>
          <p:cNvPr id="2794" name="Freeform 2794"/>
          <p:cNvSpPr/>
          <p:nvPr/>
        </p:nvSpPr>
        <p:spPr>
          <a:xfrm rot="0" flipH="0" flipV="0">
            <a:off x="6412519" y="2841486"/>
            <a:ext cx="75438" cy="10668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5" name="Freeform 2795"/>
          <p:cNvSpPr/>
          <p:nvPr/>
        </p:nvSpPr>
        <p:spPr>
          <a:xfrm rot="0" flipH="0" flipV="0">
            <a:off x="6515694" y="2868765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6" name="Freeform 2796"/>
          <p:cNvSpPr/>
          <p:nvPr/>
        </p:nvSpPr>
        <p:spPr>
          <a:xfrm rot="0" flipH="0" flipV="0">
            <a:off x="6598905" y="2868765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7" name="Freeform 2797"/>
          <p:cNvSpPr/>
          <p:nvPr/>
        </p:nvSpPr>
        <p:spPr>
          <a:xfrm rot="0" flipH="0" flipV="0">
            <a:off x="6684401" y="2870594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8" name="Freeform 2798"/>
          <p:cNvSpPr/>
          <p:nvPr/>
        </p:nvSpPr>
        <p:spPr>
          <a:xfrm rot="0" flipH="0" flipV="0">
            <a:off x="6770354" y="2868765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9" name="Freeform 2799"/>
          <p:cNvSpPr/>
          <p:nvPr/>
        </p:nvSpPr>
        <p:spPr>
          <a:xfrm rot="0" flipH="0" flipV="0">
            <a:off x="6854174" y="2870594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0" name="Freeform 2800"/>
          <p:cNvSpPr/>
          <p:nvPr/>
        </p:nvSpPr>
        <p:spPr>
          <a:xfrm rot="0" flipH="0" flipV="0">
            <a:off x="6934184" y="2868765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1" name="Freeform 2801"/>
          <p:cNvSpPr/>
          <p:nvPr/>
        </p:nvSpPr>
        <p:spPr>
          <a:xfrm rot="0" flipH="0" flipV="0">
            <a:off x="7011908" y="2870594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2" name="Freeform 2802"/>
          <p:cNvSpPr/>
          <p:nvPr/>
        </p:nvSpPr>
        <p:spPr>
          <a:xfrm rot="0" flipH="0" flipV="0">
            <a:off x="7110969" y="2868765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3" name="Freeform 2803"/>
          <p:cNvSpPr/>
          <p:nvPr/>
        </p:nvSpPr>
        <p:spPr>
          <a:xfrm rot="0" flipH="0" flipV="0">
            <a:off x="7185644" y="2870594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4" name="Freeform 2804"/>
          <p:cNvSpPr/>
          <p:nvPr/>
        </p:nvSpPr>
        <p:spPr>
          <a:xfrm rot="0" flipH="0" flipV="0">
            <a:off x="7266111" y="2870594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5" name="Freeform 2805"/>
          <p:cNvSpPr/>
          <p:nvPr/>
        </p:nvSpPr>
        <p:spPr>
          <a:xfrm rot="0" flipH="0" flipV="0">
            <a:off x="7346122" y="2868765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6" name="Freeform 2806"/>
          <p:cNvSpPr/>
          <p:nvPr/>
        </p:nvSpPr>
        <p:spPr>
          <a:xfrm rot="0" flipH="0" flipV="0">
            <a:off x="7470785" y="2870594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7" name="Freeform 2807"/>
          <p:cNvSpPr/>
          <p:nvPr/>
        </p:nvSpPr>
        <p:spPr>
          <a:xfrm rot="0" flipH="0" flipV="0">
            <a:off x="7546527" y="2868765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8" name="Freeform 2808"/>
          <p:cNvSpPr/>
          <p:nvPr/>
        </p:nvSpPr>
        <p:spPr>
          <a:xfrm rot="0" flipH="0" flipV="0">
            <a:off x="7632024" y="2870594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9" name="Freeform 2809"/>
          <p:cNvSpPr/>
          <p:nvPr/>
        </p:nvSpPr>
        <p:spPr>
          <a:xfrm rot="0" flipH="0" flipV="0">
            <a:off x="7735046" y="2870594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0" name="Freeform 2810"/>
          <p:cNvSpPr/>
          <p:nvPr/>
        </p:nvSpPr>
        <p:spPr>
          <a:xfrm rot="0" flipH="0" flipV="0">
            <a:off x="7822676" y="2870594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3149600" y="6464300"/>
                </a:lnTo>
                <a:cubicBezTo>
                  <a:pt x="4330700" y="6464300"/>
                  <a:pt x="5118100" y="5715000"/>
                  <a:pt x="5118100" y="4419600"/>
                </a:cubicBezTo>
                <a:cubicBezTo>
                  <a:pt x="5118100" y="3111500"/>
                  <a:pt x="4330700" y="2349500"/>
                  <a:pt x="3149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997200" y="2959100"/>
                </a:lnTo>
                <a:cubicBezTo>
                  <a:pt x="3860800" y="2959100"/>
                  <a:pt x="4432300" y="3505200"/>
                  <a:pt x="4432300" y="4419600"/>
                </a:cubicBezTo>
                <a:cubicBezTo>
                  <a:pt x="4432300" y="5308600"/>
                  <a:pt x="3860800" y="5854700"/>
                  <a:pt x="2984500" y="5854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1" name="Freeform 2811"/>
          <p:cNvSpPr/>
          <p:nvPr/>
        </p:nvSpPr>
        <p:spPr>
          <a:xfrm rot="0" flipH="0" flipV="0">
            <a:off x="7902534" y="2868765"/>
            <a:ext cx="90830" cy="81229"/>
          </a:xfrm>
          <a:custGeom>
            <a:pathLst>
              <a:path w="7569200" h="6769100">
                <a:moveTo>
                  <a:pt x="5003800" y="6769100"/>
                </a:moveTo>
                <a:cubicBezTo>
                  <a:pt x="6705600" y="6769100"/>
                  <a:pt x="7569200" y="5740400"/>
                  <a:pt x="7569200" y="4394200"/>
                </a:cubicBezTo>
                <a:lnTo>
                  <a:pt x="7569200" y="2374900"/>
                </a:lnTo>
                <a:cubicBezTo>
                  <a:pt x="7569200" y="1028700"/>
                  <a:pt x="6705600" y="0"/>
                  <a:pt x="5003800" y="0"/>
                </a:cubicBezTo>
                <a:cubicBezTo>
                  <a:pt x="3314700" y="0"/>
                  <a:pt x="2438400" y="1028700"/>
                  <a:pt x="2438400" y="2374900"/>
                </a:cubicBezTo>
                <a:lnTo>
                  <a:pt x="2438400" y="3086100"/>
                </a:lnTo>
                <a:lnTo>
                  <a:pt x="685800" y="3086100"/>
                </a:lnTo>
                <a:lnTo>
                  <a:pt x="685800" y="152400"/>
                </a:lnTo>
                <a:lnTo>
                  <a:pt x="0" y="152400"/>
                </a:lnTo>
                <a:lnTo>
                  <a:pt x="0" y="6616700"/>
                </a:lnTo>
                <a:lnTo>
                  <a:pt x="685800" y="6616700"/>
                </a:lnTo>
                <a:lnTo>
                  <a:pt x="685800" y="3695700"/>
                </a:lnTo>
                <a:lnTo>
                  <a:pt x="2438400" y="3695700"/>
                </a:lnTo>
                <a:lnTo>
                  <a:pt x="2438400" y="4394200"/>
                </a:lnTo>
                <a:cubicBezTo>
                  <a:pt x="2438400" y="5740400"/>
                  <a:pt x="3314700" y="6769100"/>
                  <a:pt x="5003800" y="6769100"/>
                </a:cubicBezTo>
                <a:close/>
                <a:moveTo>
                  <a:pt x="5003800" y="6134100"/>
                </a:moveTo>
                <a:cubicBezTo>
                  <a:pt x="3797300" y="6134100"/>
                  <a:pt x="3124200" y="5384800"/>
                  <a:pt x="3124200" y="4368800"/>
                </a:cubicBezTo>
                <a:lnTo>
                  <a:pt x="3124200" y="2400300"/>
                </a:lnTo>
                <a:cubicBezTo>
                  <a:pt x="3124200" y="1384300"/>
                  <a:pt x="3797300" y="635000"/>
                  <a:pt x="5003800" y="635000"/>
                </a:cubicBezTo>
                <a:cubicBezTo>
                  <a:pt x="6248400" y="635000"/>
                  <a:pt x="6883400" y="1409700"/>
                  <a:pt x="6883400" y="2400300"/>
                </a:cubicBezTo>
                <a:lnTo>
                  <a:pt x="6883400" y="4368800"/>
                </a:lnTo>
                <a:cubicBezTo>
                  <a:pt x="6883400" y="5359400"/>
                  <a:pt x="6248400" y="6134100"/>
                  <a:pt x="50038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2" name="Freeform 2812"/>
          <p:cNvSpPr/>
          <p:nvPr/>
        </p:nvSpPr>
        <p:spPr>
          <a:xfrm rot="0" flipH="0" flipV="0">
            <a:off x="8006928" y="2870594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3" name="Freeform 2813"/>
          <p:cNvSpPr/>
          <p:nvPr/>
        </p:nvSpPr>
        <p:spPr>
          <a:xfrm rot="0" flipH="0" flipV="0">
            <a:off x="8083890" y="2868765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4" name="Freeform 2814"/>
          <p:cNvSpPr/>
          <p:nvPr/>
        </p:nvSpPr>
        <p:spPr>
          <a:xfrm rot="0" flipH="0" flipV="0">
            <a:off x="8168777" y="2868765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5" name="Freeform 2815"/>
          <p:cNvSpPr/>
          <p:nvPr/>
        </p:nvSpPr>
        <p:spPr>
          <a:xfrm rot="0" flipH="0" flipV="0">
            <a:off x="8251988" y="2868765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6" name="Freeform 2816"/>
          <p:cNvSpPr/>
          <p:nvPr/>
        </p:nvSpPr>
        <p:spPr>
          <a:xfrm rot="0" flipH="0" flipV="0">
            <a:off x="8337484" y="2870594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7" name="Freeform 2817"/>
          <p:cNvSpPr/>
          <p:nvPr/>
        </p:nvSpPr>
        <p:spPr>
          <a:xfrm rot="0" flipH="0" flipV="0">
            <a:off x="8412922" y="2928506"/>
            <a:ext cx="19354" cy="34290"/>
          </a:xfrm>
          <a:custGeom>
            <a:pathLst>
              <a:path w="1612900" h="2857500">
                <a:moveTo>
                  <a:pt x="0" y="2857500"/>
                </a:moveTo>
                <a:lnTo>
                  <a:pt x="546100" y="2857500"/>
                </a:lnTo>
                <a:lnTo>
                  <a:pt x="1612900" y="330200"/>
                </a:lnTo>
                <a:lnTo>
                  <a:pt x="1612900" y="0"/>
                </a:lnTo>
                <a:lnTo>
                  <a:pt x="86360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8" name="Freeform 2818"/>
          <p:cNvSpPr/>
          <p:nvPr/>
        </p:nvSpPr>
        <p:spPr>
          <a:xfrm rot="0" flipH="0" flipV="0">
            <a:off x="8488970" y="2868765"/>
            <a:ext cx="62788" cy="81229"/>
          </a:xfrm>
          <a:custGeom>
            <a:pathLst>
              <a:path w="5232400" h="6769100">
                <a:moveTo>
                  <a:pt x="2590800" y="6769100"/>
                </a:moveTo>
                <a:cubicBezTo>
                  <a:pt x="4279900" y="6769100"/>
                  <a:pt x="5232400" y="5765800"/>
                  <a:pt x="5232400" y="4343400"/>
                </a:cubicBezTo>
                <a:lnTo>
                  <a:pt x="5232400" y="2425700"/>
                </a:lnTo>
                <a:cubicBezTo>
                  <a:pt x="5232400" y="1003300"/>
                  <a:pt x="4279900" y="0"/>
                  <a:pt x="2590800" y="0"/>
                </a:cubicBezTo>
                <a:cubicBezTo>
                  <a:pt x="965200" y="0"/>
                  <a:pt x="0" y="927100"/>
                  <a:pt x="0" y="2324100"/>
                </a:cubicBezTo>
                <a:lnTo>
                  <a:pt x="685800" y="2324100"/>
                </a:lnTo>
                <a:cubicBezTo>
                  <a:pt x="685800" y="1333500"/>
                  <a:pt x="1346200" y="635000"/>
                  <a:pt x="2590800" y="635000"/>
                </a:cubicBezTo>
                <a:cubicBezTo>
                  <a:pt x="3860800" y="635000"/>
                  <a:pt x="4546600" y="1384300"/>
                  <a:pt x="4546600" y="2425700"/>
                </a:cubicBezTo>
                <a:lnTo>
                  <a:pt x="4546600" y="3086100"/>
                </a:lnTo>
                <a:lnTo>
                  <a:pt x="1955800" y="3086100"/>
                </a:lnTo>
                <a:lnTo>
                  <a:pt x="1955800" y="3695700"/>
                </a:lnTo>
                <a:lnTo>
                  <a:pt x="4546600" y="3695700"/>
                </a:lnTo>
                <a:lnTo>
                  <a:pt x="4546600" y="4343400"/>
                </a:lnTo>
                <a:cubicBezTo>
                  <a:pt x="4546600" y="5384800"/>
                  <a:pt x="3860800" y="6134100"/>
                  <a:pt x="2590800" y="6134100"/>
                </a:cubicBezTo>
                <a:cubicBezTo>
                  <a:pt x="1333500" y="6134100"/>
                  <a:pt x="685800" y="5422900"/>
                  <a:pt x="685800" y="4419600"/>
                </a:cubicBezTo>
                <a:lnTo>
                  <a:pt x="0" y="4419600"/>
                </a:lnTo>
                <a:cubicBezTo>
                  <a:pt x="0" y="5816600"/>
                  <a:pt x="952500" y="6769100"/>
                  <a:pt x="25908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9" name="Freeform 2819"/>
          <p:cNvSpPr/>
          <p:nvPr/>
        </p:nvSpPr>
        <p:spPr>
          <a:xfrm rot="0" flipH="0" flipV="0">
            <a:off x="8565017" y="2870594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0" name="Freeform 2820"/>
          <p:cNvSpPr/>
          <p:nvPr/>
        </p:nvSpPr>
        <p:spPr>
          <a:xfrm rot="0" flipH="0" flipV="0">
            <a:off x="8657829" y="2868765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1" name="Freeform 2821"/>
          <p:cNvSpPr/>
          <p:nvPr/>
        </p:nvSpPr>
        <p:spPr>
          <a:xfrm rot="0" flipH="0" flipV="0">
            <a:off x="8742716" y="2870594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2" name="Freeform 2822"/>
          <p:cNvSpPr/>
          <p:nvPr/>
        </p:nvSpPr>
        <p:spPr>
          <a:xfrm rot="0" flipH="0" flipV="0">
            <a:off x="8812820" y="2870594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3" name="Freeform 2823"/>
          <p:cNvSpPr/>
          <p:nvPr/>
        </p:nvSpPr>
        <p:spPr>
          <a:xfrm rot="0" flipH="0" flipV="0">
            <a:off x="8893286" y="2868765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4" name="Freeform 2824"/>
          <p:cNvSpPr/>
          <p:nvPr/>
        </p:nvSpPr>
        <p:spPr>
          <a:xfrm rot="0" flipH="0" flipV="0">
            <a:off x="8976497" y="2868765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5" name="Freeform 2825"/>
          <p:cNvSpPr/>
          <p:nvPr/>
        </p:nvSpPr>
        <p:spPr>
          <a:xfrm rot="0" flipH="0" flipV="0">
            <a:off x="9061993" y="2870594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6" name="Freeform 2826"/>
          <p:cNvSpPr/>
          <p:nvPr/>
        </p:nvSpPr>
        <p:spPr>
          <a:xfrm rot="0" flipH="0" flipV="0">
            <a:off x="9150385" y="2870594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7" name="Freeform 2827"/>
          <p:cNvSpPr/>
          <p:nvPr/>
        </p:nvSpPr>
        <p:spPr>
          <a:xfrm rot="0" flipH="0" flipV="0">
            <a:off x="9238777" y="2870594"/>
            <a:ext cx="82905" cy="77571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8" name="Freeform 2828"/>
          <p:cNvSpPr/>
          <p:nvPr/>
        </p:nvSpPr>
        <p:spPr>
          <a:xfrm rot="0" flipH="0" flipV="0">
            <a:off x="9341800" y="2870594"/>
            <a:ext cx="64160" cy="77571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9" name="Freeform 2829"/>
          <p:cNvSpPr/>
          <p:nvPr/>
        </p:nvSpPr>
        <p:spPr>
          <a:xfrm rot="0" flipH="0" flipV="0">
            <a:off x="9465092" y="2870594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0" name="Freeform 2830"/>
          <p:cNvSpPr/>
          <p:nvPr/>
        </p:nvSpPr>
        <p:spPr>
          <a:xfrm rot="0" flipH="0" flipV="0">
            <a:off x="6407490" y="3051645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1" name="Freeform 2831"/>
          <p:cNvSpPr/>
          <p:nvPr/>
        </p:nvSpPr>
        <p:spPr>
          <a:xfrm rot="0" flipH="0" flipV="0">
            <a:off x="6492986" y="3053474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2" name="Freeform 2832"/>
          <p:cNvSpPr/>
          <p:nvPr/>
        </p:nvSpPr>
        <p:spPr>
          <a:xfrm rot="0" flipH="0" flipV="0">
            <a:off x="6571473" y="3053474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3" name="Freeform 2833"/>
          <p:cNvSpPr/>
          <p:nvPr/>
        </p:nvSpPr>
        <p:spPr>
          <a:xfrm rot="0" flipH="0" flipV="0">
            <a:off x="6651939" y="3053474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4" name="Freeform 2834"/>
          <p:cNvSpPr/>
          <p:nvPr/>
        </p:nvSpPr>
        <p:spPr>
          <a:xfrm rot="0" flipH="0" flipV="0">
            <a:off x="6737284" y="3053474"/>
            <a:ext cx="60655" cy="77571"/>
          </a:xfrm>
          <a:custGeom>
            <a:pathLst>
              <a:path w="5054600" h="6464300">
                <a:moveTo>
                  <a:pt x="4368800" y="6464300"/>
                </a:moveTo>
                <a:lnTo>
                  <a:pt x="5054600" y="6464300"/>
                </a:lnTo>
                <a:lnTo>
                  <a:pt x="5054600" y="0"/>
                </a:lnTo>
                <a:lnTo>
                  <a:pt x="4368800" y="0"/>
                </a:lnTo>
                <a:lnTo>
                  <a:pt x="4368800" y="3187700"/>
                </a:lnTo>
                <a:cubicBezTo>
                  <a:pt x="3873500" y="3340100"/>
                  <a:pt x="3251200" y="3441700"/>
                  <a:pt x="2590800" y="3441700"/>
                </a:cubicBezTo>
                <a:cubicBezTo>
                  <a:pt x="1473200" y="3441700"/>
                  <a:pt x="685800" y="3009900"/>
                  <a:pt x="685800" y="1993900"/>
                </a:cubicBezTo>
                <a:lnTo>
                  <a:pt x="685800" y="0"/>
                </a:lnTo>
                <a:lnTo>
                  <a:pt x="0" y="0"/>
                </a:lnTo>
                <a:lnTo>
                  <a:pt x="0" y="2057400"/>
                </a:lnTo>
                <a:cubicBezTo>
                  <a:pt x="0" y="3454400"/>
                  <a:pt x="1003300" y="4076700"/>
                  <a:pt x="2489200" y="4076700"/>
                </a:cubicBezTo>
                <a:cubicBezTo>
                  <a:pt x="3098800" y="4076700"/>
                  <a:pt x="3835400" y="3975100"/>
                  <a:pt x="4368800" y="3822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5" name="Freeform 2835"/>
          <p:cNvSpPr/>
          <p:nvPr/>
        </p:nvSpPr>
        <p:spPr>
          <a:xfrm rot="0" flipH="0" flipV="0">
            <a:off x="6820646" y="3051645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6" name="Freeform 2836"/>
          <p:cNvSpPr/>
          <p:nvPr/>
        </p:nvSpPr>
        <p:spPr>
          <a:xfrm rot="0" flipH="0" flipV="0">
            <a:off x="6902028" y="3051645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7" name="Freeform 2837"/>
          <p:cNvSpPr/>
          <p:nvPr/>
        </p:nvSpPr>
        <p:spPr>
          <a:xfrm rot="0" flipH="0" flipV="0">
            <a:off x="6985848" y="3053474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8" name="Freeform 2838"/>
          <p:cNvSpPr/>
          <p:nvPr/>
        </p:nvSpPr>
        <p:spPr>
          <a:xfrm rot="0" flipH="0" flipV="0">
            <a:off x="7065096" y="3053474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9" name="Freeform 2839"/>
          <p:cNvSpPr/>
          <p:nvPr/>
        </p:nvSpPr>
        <p:spPr>
          <a:xfrm rot="0" flipH="0" flipV="0">
            <a:off x="7148916" y="3053474"/>
            <a:ext cx="64160" cy="77571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0" name="Freeform 2840"/>
          <p:cNvSpPr/>
          <p:nvPr/>
        </p:nvSpPr>
        <p:spPr>
          <a:xfrm rot="0" flipH="0" flipV="0">
            <a:off x="7272208" y="3053474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1" name="Freeform 2841"/>
          <p:cNvSpPr/>
          <p:nvPr/>
        </p:nvSpPr>
        <p:spPr>
          <a:xfrm rot="0" flipH="0" flipV="0">
            <a:off x="7358162" y="3051645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2" name="Freeform 2842"/>
          <p:cNvSpPr/>
          <p:nvPr/>
        </p:nvSpPr>
        <p:spPr>
          <a:xfrm rot="0" flipH="0" flipV="0">
            <a:off x="7434209" y="3053474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3" name="Freeform 2843"/>
          <p:cNvSpPr/>
          <p:nvPr/>
        </p:nvSpPr>
        <p:spPr>
          <a:xfrm rot="0" flipH="0" flipV="0">
            <a:off x="7533269" y="3051645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4" name="Freeform 2844"/>
          <p:cNvSpPr/>
          <p:nvPr/>
        </p:nvSpPr>
        <p:spPr>
          <a:xfrm rot="0" flipH="0" flipV="0">
            <a:off x="7608707" y="3053474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5" name="Freeform 2845"/>
          <p:cNvSpPr/>
          <p:nvPr/>
        </p:nvSpPr>
        <p:spPr>
          <a:xfrm rot="0" flipH="0" flipV="0">
            <a:off x="7705024" y="3053474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6" name="Freeform 2846"/>
          <p:cNvSpPr/>
          <p:nvPr/>
        </p:nvSpPr>
        <p:spPr>
          <a:xfrm rot="0" flipH="0" flipV="0">
            <a:off x="7794939" y="3021318"/>
            <a:ext cx="63703" cy="109728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7" name="Rectangle 2847"/>
          <p:cNvSpPr/>
          <p:nvPr/>
        </p:nvSpPr>
        <p:spPr>
          <a:xfrm rot="0" flipH="0" flipV="0">
            <a:off x="6397889" y="3234556"/>
            <a:ext cx="3244443" cy="685768"/>
          </a:xfrm>
          <a:prstGeom prst="rect">
            <a:avLst/>
          </a:prstGeom>
        </p:spPr>
      </p:sp>
      <p:sp>
        <p:nvSpPr>
          <p:cNvPr id="2848" name="Freeform 2848"/>
          <p:cNvSpPr/>
          <p:nvPr/>
        </p:nvSpPr>
        <p:spPr>
          <a:xfrm rot="0" flipH="0" flipV="0">
            <a:off x="6412519" y="3308897"/>
            <a:ext cx="75438" cy="10668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9" name="Freeform 2849"/>
          <p:cNvSpPr/>
          <p:nvPr/>
        </p:nvSpPr>
        <p:spPr>
          <a:xfrm rot="0" flipH="0" flipV="0">
            <a:off x="6515694" y="3336176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0" name="Freeform 2850"/>
          <p:cNvSpPr/>
          <p:nvPr/>
        </p:nvSpPr>
        <p:spPr>
          <a:xfrm rot="0" flipH="0" flipV="0">
            <a:off x="6598905" y="3336176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1" name="Freeform 2851"/>
          <p:cNvSpPr/>
          <p:nvPr/>
        </p:nvSpPr>
        <p:spPr>
          <a:xfrm rot="0" flipH="0" flipV="0">
            <a:off x="6684401" y="3338005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2" name="Freeform 2852"/>
          <p:cNvSpPr/>
          <p:nvPr/>
        </p:nvSpPr>
        <p:spPr>
          <a:xfrm rot="0" flipH="0" flipV="0">
            <a:off x="6770354" y="3336176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3" name="Freeform 2853"/>
          <p:cNvSpPr/>
          <p:nvPr/>
        </p:nvSpPr>
        <p:spPr>
          <a:xfrm rot="0" flipH="0" flipV="0">
            <a:off x="6854174" y="3338005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4" name="Freeform 2854"/>
          <p:cNvSpPr/>
          <p:nvPr/>
        </p:nvSpPr>
        <p:spPr>
          <a:xfrm rot="0" flipH="0" flipV="0">
            <a:off x="6934184" y="3336176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5" name="Freeform 2855"/>
          <p:cNvSpPr/>
          <p:nvPr/>
        </p:nvSpPr>
        <p:spPr>
          <a:xfrm rot="0" flipH="0" flipV="0">
            <a:off x="7011908" y="3338005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6" name="Freeform 2856"/>
          <p:cNvSpPr/>
          <p:nvPr/>
        </p:nvSpPr>
        <p:spPr>
          <a:xfrm rot="0" flipH="0" flipV="0">
            <a:off x="7110969" y="3336176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7" name="Freeform 2857"/>
          <p:cNvSpPr/>
          <p:nvPr/>
        </p:nvSpPr>
        <p:spPr>
          <a:xfrm rot="0" flipH="0" flipV="0">
            <a:off x="7185644" y="3338005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8" name="Freeform 2858"/>
          <p:cNvSpPr/>
          <p:nvPr/>
        </p:nvSpPr>
        <p:spPr>
          <a:xfrm rot="0" flipH="0" flipV="0">
            <a:off x="7266111" y="3338005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9" name="Freeform 2859"/>
          <p:cNvSpPr/>
          <p:nvPr/>
        </p:nvSpPr>
        <p:spPr>
          <a:xfrm rot="0" flipH="0" flipV="0">
            <a:off x="7346122" y="3336176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0" name="Freeform 2860"/>
          <p:cNvSpPr/>
          <p:nvPr/>
        </p:nvSpPr>
        <p:spPr>
          <a:xfrm rot="0" flipH="0" flipV="0">
            <a:off x="7466670" y="3336176"/>
            <a:ext cx="62788" cy="81229"/>
          </a:xfrm>
          <a:custGeom>
            <a:pathLst>
              <a:path w="5232400" h="6769100">
                <a:moveTo>
                  <a:pt x="2590800" y="6769100"/>
                </a:moveTo>
                <a:cubicBezTo>
                  <a:pt x="4279900" y="6769100"/>
                  <a:pt x="5232400" y="5765800"/>
                  <a:pt x="5232400" y="4343400"/>
                </a:cubicBezTo>
                <a:lnTo>
                  <a:pt x="5232400" y="2425700"/>
                </a:lnTo>
                <a:cubicBezTo>
                  <a:pt x="5232400" y="1003300"/>
                  <a:pt x="4279900" y="0"/>
                  <a:pt x="2590800" y="0"/>
                </a:cubicBezTo>
                <a:cubicBezTo>
                  <a:pt x="965200" y="0"/>
                  <a:pt x="0" y="927100"/>
                  <a:pt x="0" y="2324100"/>
                </a:cubicBezTo>
                <a:lnTo>
                  <a:pt x="685800" y="2324100"/>
                </a:lnTo>
                <a:cubicBezTo>
                  <a:pt x="685800" y="1333500"/>
                  <a:pt x="1346200" y="635000"/>
                  <a:pt x="2590800" y="635000"/>
                </a:cubicBezTo>
                <a:cubicBezTo>
                  <a:pt x="3860800" y="635000"/>
                  <a:pt x="4546600" y="1384300"/>
                  <a:pt x="4546600" y="2425700"/>
                </a:cubicBezTo>
                <a:lnTo>
                  <a:pt x="4546600" y="3086100"/>
                </a:lnTo>
                <a:lnTo>
                  <a:pt x="1955800" y="3086100"/>
                </a:lnTo>
                <a:lnTo>
                  <a:pt x="1955800" y="3695700"/>
                </a:lnTo>
                <a:lnTo>
                  <a:pt x="4546600" y="3695700"/>
                </a:lnTo>
                <a:lnTo>
                  <a:pt x="4546600" y="4343400"/>
                </a:lnTo>
                <a:cubicBezTo>
                  <a:pt x="4546600" y="5384800"/>
                  <a:pt x="3860800" y="6134100"/>
                  <a:pt x="2590800" y="6134100"/>
                </a:cubicBezTo>
                <a:cubicBezTo>
                  <a:pt x="1333500" y="6134100"/>
                  <a:pt x="685800" y="5422900"/>
                  <a:pt x="685800" y="4419600"/>
                </a:cubicBezTo>
                <a:lnTo>
                  <a:pt x="0" y="4419600"/>
                </a:lnTo>
                <a:cubicBezTo>
                  <a:pt x="0" y="5816600"/>
                  <a:pt x="952500" y="6769100"/>
                  <a:pt x="25908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1" name="Freeform 2861"/>
          <p:cNvSpPr/>
          <p:nvPr/>
        </p:nvSpPr>
        <p:spPr>
          <a:xfrm rot="0" flipH="0" flipV="0">
            <a:off x="7542718" y="3338005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2" name="Freeform 2862"/>
          <p:cNvSpPr/>
          <p:nvPr/>
        </p:nvSpPr>
        <p:spPr>
          <a:xfrm rot="0" flipH="0" flipV="0">
            <a:off x="7635529" y="3336176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3" name="Freeform 2863"/>
          <p:cNvSpPr/>
          <p:nvPr/>
        </p:nvSpPr>
        <p:spPr>
          <a:xfrm rot="0" flipH="0" flipV="0">
            <a:off x="7720416" y="3338005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4" name="Freeform 2864"/>
          <p:cNvSpPr/>
          <p:nvPr/>
        </p:nvSpPr>
        <p:spPr>
          <a:xfrm rot="0" flipH="0" flipV="0">
            <a:off x="7790520" y="3338005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5" name="Freeform 2865"/>
          <p:cNvSpPr/>
          <p:nvPr/>
        </p:nvSpPr>
        <p:spPr>
          <a:xfrm rot="0" flipH="0" flipV="0">
            <a:off x="7870988" y="3336176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6" name="Freeform 2866"/>
          <p:cNvSpPr/>
          <p:nvPr/>
        </p:nvSpPr>
        <p:spPr>
          <a:xfrm rot="0" flipH="0" flipV="0">
            <a:off x="7957703" y="3338005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7" name="Freeform 2867"/>
          <p:cNvSpPr/>
          <p:nvPr/>
        </p:nvSpPr>
        <p:spPr>
          <a:xfrm rot="0" flipH="0" flipV="0">
            <a:off x="8043047" y="3338005"/>
            <a:ext cx="60655" cy="77571"/>
          </a:xfrm>
          <a:custGeom>
            <a:pathLst>
              <a:path w="5054600" h="6464300">
                <a:moveTo>
                  <a:pt x="4368800" y="6464300"/>
                </a:moveTo>
                <a:lnTo>
                  <a:pt x="5054600" y="6464300"/>
                </a:lnTo>
                <a:lnTo>
                  <a:pt x="5054600" y="0"/>
                </a:lnTo>
                <a:lnTo>
                  <a:pt x="4368800" y="0"/>
                </a:lnTo>
                <a:lnTo>
                  <a:pt x="4368800" y="3187700"/>
                </a:lnTo>
                <a:cubicBezTo>
                  <a:pt x="3873500" y="3340100"/>
                  <a:pt x="3251200" y="3441700"/>
                  <a:pt x="2590800" y="3441700"/>
                </a:cubicBezTo>
                <a:cubicBezTo>
                  <a:pt x="1473200" y="3441700"/>
                  <a:pt x="685800" y="3009900"/>
                  <a:pt x="685800" y="1993900"/>
                </a:cubicBezTo>
                <a:lnTo>
                  <a:pt x="685800" y="0"/>
                </a:lnTo>
                <a:lnTo>
                  <a:pt x="0" y="0"/>
                </a:lnTo>
                <a:lnTo>
                  <a:pt x="0" y="2057400"/>
                </a:lnTo>
                <a:cubicBezTo>
                  <a:pt x="0" y="3454400"/>
                  <a:pt x="1003300" y="4076700"/>
                  <a:pt x="2489200" y="4076700"/>
                </a:cubicBezTo>
                <a:cubicBezTo>
                  <a:pt x="3098800" y="4076700"/>
                  <a:pt x="3835400" y="3975100"/>
                  <a:pt x="4368800" y="3822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8" name="Freeform 2868"/>
          <p:cNvSpPr/>
          <p:nvPr/>
        </p:nvSpPr>
        <p:spPr>
          <a:xfrm rot="0" flipH="0" flipV="0">
            <a:off x="8126410" y="3336176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9" name="Freeform 2869"/>
          <p:cNvSpPr/>
          <p:nvPr/>
        </p:nvSpPr>
        <p:spPr>
          <a:xfrm rot="0" flipH="0" flipV="0">
            <a:off x="8207791" y="3336176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0" name="Freeform 2870"/>
          <p:cNvSpPr/>
          <p:nvPr/>
        </p:nvSpPr>
        <p:spPr>
          <a:xfrm rot="0" flipH="0" flipV="0">
            <a:off x="8291611" y="3338005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1" name="Freeform 2871"/>
          <p:cNvSpPr/>
          <p:nvPr/>
        </p:nvSpPr>
        <p:spPr>
          <a:xfrm rot="0" flipH="0" flipV="0">
            <a:off x="8367354" y="3336176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2" name="Freeform 2872"/>
          <p:cNvSpPr/>
          <p:nvPr/>
        </p:nvSpPr>
        <p:spPr>
          <a:xfrm rot="0" flipH="0" flipV="0">
            <a:off x="8452850" y="3338005"/>
            <a:ext cx="49377" cy="77571"/>
          </a:xfrm>
          <a:custGeom>
            <a:pathLst>
              <a:path w="4114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114800" y="609600"/>
                </a:lnTo>
                <a:lnTo>
                  <a:pt x="411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3" name="Freeform 2873"/>
          <p:cNvSpPr/>
          <p:nvPr/>
        </p:nvSpPr>
        <p:spPr>
          <a:xfrm rot="0" flipH="0" flipV="0">
            <a:off x="8518839" y="3336176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4" name="Freeform 2874"/>
          <p:cNvSpPr/>
          <p:nvPr/>
        </p:nvSpPr>
        <p:spPr>
          <a:xfrm rot="0" flipH="0" flipV="0">
            <a:off x="8639998" y="3336176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5" name="Freeform 2875"/>
          <p:cNvSpPr/>
          <p:nvPr/>
        </p:nvSpPr>
        <p:spPr>
          <a:xfrm rot="0" flipH="0" flipV="0">
            <a:off x="8723208" y="3308135"/>
            <a:ext cx="62788" cy="109270"/>
          </a:xfrm>
          <a:custGeom>
            <a:pathLst>
              <a:path w="5232400" h="9105900">
                <a:moveTo>
                  <a:pt x="2616200" y="9105900"/>
                </a:moveTo>
                <a:cubicBezTo>
                  <a:pt x="4305300" y="9105900"/>
                  <a:pt x="5232400" y="8115300"/>
                  <a:pt x="5232400" y="6705600"/>
                </a:cubicBezTo>
                <a:lnTo>
                  <a:pt x="5232400" y="5562600"/>
                </a:lnTo>
                <a:cubicBezTo>
                  <a:pt x="5232400" y="4089400"/>
                  <a:pt x="4356100" y="3175000"/>
                  <a:pt x="2946400" y="3175000"/>
                </a:cubicBezTo>
                <a:cubicBezTo>
                  <a:pt x="1917700" y="3175000"/>
                  <a:pt x="1104900" y="3759200"/>
                  <a:pt x="635000" y="4318000"/>
                </a:cubicBezTo>
                <a:lnTo>
                  <a:pt x="635000" y="4165600"/>
                </a:lnTo>
                <a:cubicBezTo>
                  <a:pt x="635000" y="2857500"/>
                  <a:pt x="1104900" y="2184400"/>
                  <a:pt x="2286000" y="1841500"/>
                </a:cubicBezTo>
                <a:lnTo>
                  <a:pt x="3606800" y="1460500"/>
                </a:lnTo>
                <a:cubicBezTo>
                  <a:pt x="4597400" y="1168400"/>
                  <a:pt x="4940300" y="876300"/>
                  <a:pt x="4940300" y="76200"/>
                </a:cubicBezTo>
                <a:lnTo>
                  <a:pt x="4940300" y="0"/>
                </a:lnTo>
                <a:lnTo>
                  <a:pt x="4254500" y="0"/>
                </a:lnTo>
                <a:lnTo>
                  <a:pt x="4254500" y="76200"/>
                </a:lnTo>
                <a:cubicBezTo>
                  <a:pt x="4254500" y="368300"/>
                  <a:pt x="4127500" y="635000"/>
                  <a:pt x="3479800" y="825500"/>
                </a:cubicBezTo>
                <a:lnTo>
                  <a:pt x="2006600" y="1257300"/>
                </a:lnTo>
                <a:cubicBezTo>
                  <a:pt x="520700" y="1701800"/>
                  <a:pt x="0" y="2679700"/>
                  <a:pt x="0" y="4330700"/>
                </a:cubicBezTo>
                <a:lnTo>
                  <a:pt x="0" y="6718300"/>
                </a:lnTo>
                <a:cubicBezTo>
                  <a:pt x="0" y="8128000"/>
                  <a:pt x="939800" y="9105900"/>
                  <a:pt x="2616200" y="9105900"/>
                </a:cubicBezTo>
                <a:close/>
                <a:moveTo>
                  <a:pt x="2616200" y="8470900"/>
                </a:moveTo>
                <a:cubicBezTo>
                  <a:pt x="1358900" y="8470900"/>
                  <a:pt x="685800" y="7708900"/>
                  <a:pt x="685800" y="6680200"/>
                </a:cubicBezTo>
                <a:lnTo>
                  <a:pt x="685800" y="4978400"/>
                </a:lnTo>
                <a:cubicBezTo>
                  <a:pt x="1193800" y="4406900"/>
                  <a:pt x="1955800" y="3810000"/>
                  <a:pt x="2819400" y="3810000"/>
                </a:cubicBezTo>
                <a:cubicBezTo>
                  <a:pt x="3937000" y="3810000"/>
                  <a:pt x="4546600" y="4572000"/>
                  <a:pt x="4546600" y="5613400"/>
                </a:cubicBezTo>
                <a:lnTo>
                  <a:pt x="4546600" y="6680200"/>
                </a:lnTo>
                <a:cubicBezTo>
                  <a:pt x="4546600" y="7683500"/>
                  <a:pt x="3924300" y="8470900"/>
                  <a:pt x="2616200" y="84709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6" name="Freeform 2876"/>
          <p:cNvSpPr/>
          <p:nvPr/>
        </p:nvSpPr>
        <p:spPr>
          <a:xfrm rot="0" flipH="0" flipV="0">
            <a:off x="8805199" y="3336176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7" name="Freeform 2877"/>
          <p:cNvSpPr/>
          <p:nvPr/>
        </p:nvSpPr>
        <p:spPr>
          <a:xfrm rot="0" flipH="0" flipV="0">
            <a:off x="8890696" y="3336176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8" name="Freeform 2878"/>
          <p:cNvSpPr/>
          <p:nvPr/>
        </p:nvSpPr>
        <p:spPr>
          <a:xfrm rot="0" flipH="0" flipV="0">
            <a:off x="8968267" y="3338005"/>
            <a:ext cx="68427" cy="101955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9" name="Freeform 2879"/>
          <p:cNvSpPr/>
          <p:nvPr/>
        </p:nvSpPr>
        <p:spPr>
          <a:xfrm rot="0" flipH="0" flipV="0">
            <a:off x="9045686" y="3338005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0" name="Freeform 2880"/>
          <p:cNvSpPr/>
          <p:nvPr/>
        </p:nvSpPr>
        <p:spPr>
          <a:xfrm rot="0" flipH="0" flipV="0">
            <a:off x="9144747" y="3336176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1" name="Freeform 2881"/>
          <p:cNvSpPr/>
          <p:nvPr/>
        </p:nvSpPr>
        <p:spPr>
          <a:xfrm rot="0" flipH="0" flipV="0">
            <a:off x="9230243" y="3338005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2" name="Freeform 2882"/>
          <p:cNvSpPr/>
          <p:nvPr/>
        </p:nvSpPr>
        <p:spPr>
          <a:xfrm rot="0" flipH="0" flipV="0">
            <a:off x="9308424" y="3336176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3" name="Freeform 2883"/>
          <p:cNvSpPr/>
          <p:nvPr/>
        </p:nvSpPr>
        <p:spPr>
          <a:xfrm rot="0" flipH="0" flipV="0">
            <a:off x="9395749" y="3338005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4" name="Freeform 2884"/>
          <p:cNvSpPr/>
          <p:nvPr/>
        </p:nvSpPr>
        <p:spPr>
          <a:xfrm rot="0" flipH="0" flipV="0">
            <a:off x="9484142" y="3338005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5" name="Freeform 2885"/>
          <p:cNvSpPr/>
          <p:nvPr/>
        </p:nvSpPr>
        <p:spPr>
          <a:xfrm rot="0" flipH="0" flipV="0">
            <a:off x="9569333" y="3338005"/>
            <a:ext cx="59893" cy="77571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6" name="Freeform 2886"/>
          <p:cNvSpPr/>
          <p:nvPr/>
        </p:nvSpPr>
        <p:spPr>
          <a:xfrm rot="0" flipH="0" flipV="0">
            <a:off x="6412519" y="3593427"/>
            <a:ext cx="75438" cy="10668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7" name="Freeform 2887"/>
          <p:cNvSpPr/>
          <p:nvPr/>
        </p:nvSpPr>
        <p:spPr>
          <a:xfrm rot="0" flipH="0" flipV="0">
            <a:off x="6515694" y="3620707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8" name="Freeform 2888"/>
          <p:cNvSpPr/>
          <p:nvPr/>
        </p:nvSpPr>
        <p:spPr>
          <a:xfrm rot="0" flipH="0" flipV="0">
            <a:off x="6598905" y="3620707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9" name="Freeform 2889"/>
          <p:cNvSpPr/>
          <p:nvPr/>
        </p:nvSpPr>
        <p:spPr>
          <a:xfrm rot="0" flipH="0" flipV="0">
            <a:off x="6684401" y="3622536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0" name="Freeform 2890"/>
          <p:cNvSpPr/>
          <p:nvPr/>
        </p:nvSpPr>
        <p:spPr>
          <a:xfrm rot="0" flipH="0" flipV="0">
            <a:off x="6770354" y="3620707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1" name="Freeform 2891"/>
          <p:cNvSpPr/>
          <p:nvPr/>
        </p:nvSpPr>
        <p:spPr>
          <a:xfrm rot="0" flipH="0" flipV="0">
            <a:off x="6854174" y="3622536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2" name="Freeform 2892"/>
          <p:cNvSpPr/>
          <p:nvPr/>
        </p:nvSpPr>
        <p:spPr>
          <a:xfrm rot="0" flipH="0" flipV="0">
            <a:off x="6934184" y="3620707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3" name="Freeform 2893"/>
          <p:cNvSpPr/>
          <p:nvPr/>
        </p:nvSpPr>
        <p:spPr>
          <a:xfrm rot="0" flipH="0" flipV="0">
            <a:off x="7011908" y="3622536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4" name="Freeform 2894"/>
          <p:cNvSpPr/>
          <p:nvPr/>
        </p:nvSpPr>
        <p:spPr>
          <a:xfrm rot="0" flipH="0" flipV="0">
            <a:off x="7110969" y="3620707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5" name="Freeform 2895"/>
          <p:cNvSpPr/>
          <p:nvPr/>
        </p:nvSpPr>
        <p:spPr>
          <a:xfrm rot="0" flipH="0" flipV="0">
            <a:off x="7185644" y="3622536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6" name="Freeform 2896"/>
          <p:cNvSpPr/>
          <p:nvPr/>
        </p:nvSpPr>
        <p:spPr>
          <a:xfrm rot="0" flipH="0" flipV="0">
            <a:off x="7266111" y="3622536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7" name="Freeform 2897"/>
          <p:cNvSpPr/>
          <p:nvPr/>
        </p:nvSpPr>
        <p:spPr>
          <a:xfrm rot="0" flipH="0" flipV="0">
            <a:off x="7346122" y="3620707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8" name="Freeform 2898"/>
          <p:cNvSpPr/>
          <p:nvPr/>
        </p:nvSpPr>
        <p:spPr>
          <a:xfrm rot="0" flipH="0" flipV="0">
            <a:off x="7470785" y="3622536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9" name="Freeform 2899"/>
          <p:cNvSpPr/>
          <p:nvPr/>
        </p:nvSpPr>
        <p:spPr>
          <a:xfrm rot="0" flipH="0" flipV="0">
            <a:off x="7568473" y="3620707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0" name="Freeform 2900"/>
          <p:cNvSpPr/>
          <p:nvPr/>
        </p:nvSpPr>
        <p:spPr>
          <a:xfrm rot="0" flipH="0" flipV="0">
            <a:off x="7655798" y="3622536"/>
            <a:ext cx="91592" cy="77571"/>
          </a:xfrm>
          <a:custGeom>
            <a:pathLst>
              <a:path w="7632700" h="6464300">
                <a:moveTo>
                  <a:pt x="0" y="6464300"/>
                </a:moveTo>
                <a:lnTo>
                  <a:pt x="7632700" y="6464300"/>
                </a:lnTo>
                <a:lnTo>
                  <a:pt x="7632700" y="0"/>
                </a:lnTo>
                <a:lnTo>
                  <a:pt x="6946900" y="0"/>
                </a:lnTo>
                <a:lnTo>
                  <a:pt x="6946900" y="5854700"/>
                </a:lnTo>
                <a:lnTo>
                  <a:pt x="4152900" y="5854700"/>
                </a:lnTo>
                <a:lnTo>
                  <a:pt x="4152900" y="0"/>
                </a:lnTo>
                <a:lnTo>
                  <a:pt x="3467100" y="0"/>
                </a:lnTo>
                <a:lnTo>
                  <a:pt x="34671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1" name="Freeform 2901"/>
          <p:cNvSpPr/>
          <p:nvPr/>
        </p:nvSpPr>
        <p:spPr>
          <a:xfrm rot="0" flipH="0" flipV="0">
            <a:off x="7773604" y="3622536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2" name="Freeform 2902"/>
          <p:cNvSpPr/>
          <p:nvPr/>
        </p:nvSpPr>
        <p:spPr>
          <a:xfrm rot="0" flipH="0" flipV="0">
            <a:off x="7863520" y="3622536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3" name="Freeform 2903"/>
          <p:cNvSpPr/>
          <p:nvPr/>
        </p:nvSpPr>
        <p:spPr>
          <a:xfrm rot="0" flipH="0" flipV="0">
            <a:off x="7991079" y="3622536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4" name="Freeform 2904"/>
          <p:cNvSpPr/>
          <p:nvPr/>
        </p:nvSpPr>
        <p:spPr>
          <a:xfrm rot="0" flipH="0" flipV="0">
            <a:off x="8116656" y="3620707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5" name="Freeform 2905"/>
          <p:cNvSpPr/>
          <p:nvPr/>
        </p:nvSpPr>
        <p:spPr>
          <a:xfrm rot="0" flipH="0" flipV="0">
            <a:off x="8199867" y="3592665"/>
            <a:ext cx="62788" cy="109270"/>
          </a:xfrm>
          <a:custGeom>
            <a:pathLst>
              <a:path w="5232400" h="9105900">
                <a:moveTo>
                  <a:pt x="2616200" y="9105900"/>
                </a:moveTo>
                <a:cubicBezTo>
                  <a:pt x="4305300" y="9105900"/>
                  <a:pt x="5232400" y="8115300"/>
                  <a:pt x="5232400" y="6705600"/>
                </a:cubicBezTo>
                <a:lnTo>
                  <a:pt x="5232400" y="5562600"/>
                </a:lnTo>
                <a:cubicBezTo>
                  <a:pt x="5232400" y="4089400"/>
                  <a:pt x="4356100" y="3175000"/>
                  <a:pt x="2946400" y="3175000"/>
                </a:cubicBezTo>
                <a:cubicBezTo>
                  <a:pt x="1917700" y="3175000"/>
                  <a:pt x="1104900" y="3759200"/>
                  <a:pt x="635000" y="4318000"/>
                </a:cubicBezTo>
                <a:lnTo>
                  <a:pt x="635000" y="4165600"/>
                </a:lnTo>
                <a:cubicBezTo>
                  <a:pt x="635000" y="2857500"/>
                  <a:pt x="1104900" y="2184400"/>
                  <a:pt x="2286000" y="1841500"/>
                </a:cubicBezTo>
                <a:lnTo>
                  <a:pt x="3606800" y="1460500"/>
                </a:lnTo>
                <a:cubicBezTo>
                  <a:pt x="4597400" y="1168400"/>
                  <a:pt x="4940300" y="876300"/>
                  <a:pt x="4940300" y="76200"/>
                </a:cubicBezTo>
                <a:lnTo>
                  <a:pt x="4940300" y="0"/>
                </a:lnTo>
                <a:lnTo>
                  <a:pt x="4254500" y="0"/>
                </a:lnTo>
                <a:lnTo>
                  <a:pt x="4254500" y="76200"/>
                </a:lnTo>
                <a:cubicBezTo>
                  <a:pt x="4254500" y="368300"/>
                  <a:pt x="4127500" y="635000"/>
                  <a:pt x="3479800" y="825500"/>
                </a:cubicBezTo>
                <a:lnTo>
                  <a:pt x="2006600" y="1257300"/>
                </a:lnTo>
                <a:cubicBezTo>
                  <a:pt x="520700" y="1701800"/>
                  <a:pt x="0" y="2679700"/>
                  <a:pt x="0" y="4330700"/>
                </a:cubicBezTo>
                <a:lnTo>
                  <a:pt x="0" y="6718300"/>
                </a:lnTo>
                <a:cubicBezTo>
                  <a:pt x="0" y="8128000"/>
                  <a:pt x="939800" y="9105900"/>
                  <a:pt x="2616200" y="9105900"/>
                </a:cubicBezTo>
                <a:close/>
                <a:moveTo>
                  <a:pt x="2616200" y="8470900"/>
                </a:moveTo>
                <a:cubicBezTo>
                  <a:pt x="1358900" y="8470900"/>
                  <a:pt x="685800" y="7708900"/>
                  <a:pt x="685800" y="6680200"/>
                </a:cubicBezTo>
                <a:lnTo>
                  <a:pt x="685800" y="4978400"/>
                </a:lnTo>
                <a:cubicBezTo>
                  <a:pt x="1193800" y="4406900"/>
                  <a:pt x="1955800" y="3810000"/>
                  <a:pt x="2819400" y="3810000"/>
                </a:cubicBezTo>
                <a:cubicBezTo>
                  <a:pt x="3937000" y="3810000"/>
                  <a:pt x="4546600" y="4572000"/>
                  <a:pt x="4546600" y="5613400"/>
                </a:cubicBezTo>
                <a:lnTo>
                  <a:pt x="4546600" y="6680200"/>
                </a:lnTo>
                <a:cubicBezTo>
                  <a:pt x="4546600" y="7683500"/>
                  <a:pt x="3924300" y="8470900"/>
                  <a:pt x="2616200" y="84709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6" name="Freeform 2906"/>
          <p:cNvSpPr/>
          <p:nvPr/>
        </p:nvSpPr>
        <p:spPr>
          <a:xfrm rot="0" flipH="0" flipV="0">
            <a:off x="8281858" y="3620707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7" name="Freeform 2907"/>
          <p:cNvSpPr/>
          <p:nvPr/>
        </p:nvSpPr>
        <p:spPr>
          <a:xfrm rot="0" flipH="0" flipV="0">
            <a:off x="8367354" y="3620707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8" name="Freeform 2908"/>
          <p:cNvSpPr/>
          <p:nvPr/>
        </p:nvSpPr>
        <p:spPr>
          <a:xfrm rot="0" flipH="0" flipV="0">
            <a:off x="8444926" y="3622536"/>
            <a:ext cx="68427" cy="101955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9" name="Freeform 2909"/>
          <p:cNvSpPr/>
          <p:nvPr/>
        </p:nvSpPr>
        <p:spPr>
          <a:xfrm rot="0" flipH="0" flipV="0">
            <a:off x="8522345" y="3622536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0" name="Freeform 2910"/>
          <p:cNvSpPr/>
          <p:nvPr/>
        </p:nvSpPr>
        <p:spPr>
          <a:xfrm rot="0" flipH="0" flipV="0">
            <a:off x="8621405" y="3620707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1" name="Freeform 2911"/>
          <p:cNvSpPr/>
          <p:nvPr/>
        </p:nvSpPr>
        <p:spPr>
          <a:xfrm rot="0" flipH="0" flipV="0">
            <a:off x="8706901" y="3622536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2" name="Freeform 2912"/>
          <p:cNvSpPr/>
          <p:nvPr/>
        </p:nvSpPr>
        <p:spPr>
          <a:xfrm rot="0" flipH="0" flipV="0">
            <a:off x="8785083" y="3620707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3" name="Freeform 2913"/>
          <p:cNvSpPr/>
          <p:nvPr/>
        </p:nvSpPr>
        <p:spPr>
          <a:xfrm rot="0" flipH="0" flipV="0">
            <a:off x="8872407" y="3622536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4" name="Freeform 2914"/>
          <p:cNvSpPr/>
          <p:nvPr/>
        </p:nvSpPr>
        <p:spPr>
          <a:xfrm rot="0" flipH="0" flipV="0">
            <a:off x="8960800" y="3622536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5" name="Freeform 2915"/>
          <p:cNvSpPr/>
          <p:nvPr/>
        </p:nvSpPr>
        <p:spPr>
          <a:xfrm rot="0" flipH="0" flipV="0">
            <a:off x="9045991" y="3622536"/>
            <a:ext cx="59893" cy="77571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6" name="Freeform 2916"/>
          <p:cNvSpPr/>
          <p:nvPr/>
        </p:nvSpPr>
        <p:spPr>
          <a:xfrm rot="0" flipH="0" flipV="0">
            <a:off x="9124020" y="3680448"/>
            <a:ext cx="19354" cy="34290"/>
          </a:xfrm>
          <a:custGeom>
            <a:pathLst>
              <a:path w="1612900" h="2857500">
                <a:moveTo>
                  <a:pt x="0" y="2857500"/>
                </a:moveTo>
                <a:lnTo>
                  <a:pt x="546100" y="2857500"/>
                </a:lnTo>
                <a:lnTo>
                  <a:pt x="1612900" y="330200"/>
                </a:lnTo>
                <a:lnTo>
                  <a:pt x="1612900" y="0"/>
                </a:lnTo>
                <a:lnTo>
                  <a:pt x="86360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7" name="Freeform 2917"/>
          <p:cNvSpPr/>
          <p:nvPr/>
        </p:nvSpPr>
        <p:spPr>
          <a:xfrm rot="0" flipH="0" flipV="0">
            <a:off x="9204182" y="3622536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8" name="Freeform 2918"/>
          <p:cNvSpPr/>
          <p:nvPr/>
        </p:nvSpPr>
        <p:spPr>
          <a:xfrm rot="0" flipH="0" flipV="0">
            <a:off x="9289069" y="3620707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9" name="Freeform 2919"/>
          <p:cNvSpPr/>
          <p:nvPr/>
        </p:nvSpPr>
        <p:spPr>
          <a:xfrm rot="0" flipH="0" flipV="0">
            <a:off x="6410995" y="3805416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0" name="Freeform 2920"/>
          <p:cNvSpPr/>
          <p:nvPr/>
        </p:nvSpPr>
        <p:spPr>
          <a:xfrm rot="0" flipH="0" flipV="0">
            <a:off x="6494510" y="3805416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1" name="Freeform 2921"/>
          <p:cNvSpPr/>
          <p:nvPr/>
        </p:nvSpPr>
        <p:spPr>
          <a:xfrm rot="0" flipH="0" flipV="0">
            <a:off x="6564309" y="3805416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2" name="Freeform 2922"/>
          <p:cNvSpPr/>
          <p:nvPr/>
        </p:nvSpPr>
        <p:spPr>
          <a:xfrm rot="0" flipH="0" flipV="0">
            <a:off x="6660626" y="3803587"/>
            <a:ext cx="90830" cy="81229"/>
          </a:xfrm>
          <a:custGeom>
            <a:pathLst>
              <a:path w="7569200" h="6769100">
                <a:moveTo>
                  <a:pt x="5003800" y="6769100"/>
                </a:moveTo>
                <a:cubicBezTo>
                  <a:pt x="6705600" y="6769100"/>
                  <a:pt x="7569200" y="5740400"/>
                  <a:pt x="7569200" y="4394200"/>
                </a:cubicBezTo>
                <a:lnTo>
                  <a:pt x="7569200" y="2374900"/>
                </a:lnTo>
                <a:cubicBezTo>
                  <a:pt x="7569200" y="1028700"/>
                  <a:pt x="6705600" y="0"/>
                  <a:pt x="5003800" y="0"/>
                </a:cubicBezTo>
                <a:cubicBezTo>
                  <a:pt x="3314700" y="0"/>
                  <a:pt x="2438400" y="1028700"/>
                  <a:pt x="2438400" y="2374900"/>
                </a:cubicBezTo>
                <a:lnTo>
                  <a:pt x="2438400" y="3086100"/>
                </a:lnTo>
                <a:lnTo>
                  <a:pt x="685800" y="3086100"/>
                </a:lnTo>
                <a:lnTo>
                  <a:pt x="685800" y="152400"/>
                </a:lnTo>
                <a:lnTo>
                  <a:pt x="0" y="152400"/>
                </a:lnTo>
                <a:lnTo>
                  <a:pt x="0" y="6616700"/>
                </a:lnTo>
                <a:lnTo>
                  <a:pt x="685800" y="6616700"/>
                </a:lnTo>
                <a:lnTo>
                  <a:pt x="685800" y="3695700"/>
                </a:lnTo>
                <a:lnTo>
                  <a:pt x="2438400" y="3695700"/>
                </a:lnTo>
                <a:lnTo>
                  <a:pt x="2438400" y="4394200"/>
                </a:lnTo>
                <a:cubicBezTo>
                  <a:pt x="2438400" y="5740400"/>
                  <a:pt x="3314700" y="6769100"/>
                  <a:pt x="5003800" y="6769100"/>
                </a:cubicBezTo>
                <a:close/>
                <a:moveTo>
                  <a:pt x="5003800" y="6134100"/>
                </a:moveTo>
                <a:cubicBezTo>
                  <a:pt x="3797300" y="6134100"/>
                  <a:pt x="3124200" y="5384800"/>
                  <a:pt x="3124200" y="4368800"/>
                </a:cubicBezTo>
                <a:lnTo>
                  <a:pt x="3124200" y="2400300"/>
                </a:lnTo>
                <a:cubicBezTo>
                  <a:pt x="3124200" y="1384300"/>
                  <a:pt x="3797300" y="635000"/>
                  <a:pt x="5003800" y="635000"/>
                </a:cubicBezTo>
                <a:cubicBezTo>
                  <a:pt x="6248400" y="635000"/>
                  <a:pt x="6883400" y="1409700"/>
                  <a:pt x="6883400" y="2400300"/>
                </a:cubicBezTo>
                <a:lnTo>
                  <a:pt x="6883400" y="4368800"/>
                </a:lnTo>
                <a:cubicBezTo>
                  <a:pt x="6883400" y="5359400"/>
                  <a:pt x="6248400" y="6134100"/>
                  <a:pt x="50038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3" name="Freeform 2923"/>
          <p:cNvSpPr/>
          <p:nvPr/>
        </p:nvSpPr>
        <p:spPr>
          <a:xfrm rot="0" flipH="0" flipV="0">
            <a:off x="6769593" y="3805416"/>
            <a:ext cx="60655" cy="77571"/>
          </a:xfrm>
          <a:custGeom>
            <a:pathLst>
              <a:path w="5054600" h="6464300">
                <a:moveTo>
                  <a:pt x="4368800" y="6464300"/>
                </a:moveTo>
                <a:lnTo>
                  <a:pt x="5054600" y="6464300"/>
                </a:lnTo>
                <a:lnTo>
                  <a:pt x="5054600" y="0"/>
                </a:lnTo>
                <a:lnTo>
                  <a:pt x="4368800" y="0"/>
                </a:lnTo>
                <a:lnTo>
                  <a:pt x="4368800" y="3187700"/>
                </a:lnTo>
                <a:cubicBezTo>
                  <a:pt x="3873500" y="3340100"/>
                  <a:pt x="3251200" y="3441700"/>
                  <a:pt x="2590800" y="3441700"/>
                </a:cubicBezTo>
                <a:cubicBezTo>
                  <a:pt x="1473200" y="3441700"/>
                  <a:pt x="685800" y="3009900"/>
                  <a:pt x="685800" y="1993900"/>
                </a:cubicBezTo>
                <a:lnTo>
                  <a:pt x="685800" y="0"/>
                </a:lnTo>
                <a:lnTo>
                  <a:pt x="0" y="0"/>
                </a:lnTo>
                <a:lnTo>
                  <a:pt x="0" y="2057400"/>
                </a:lnTo>
                <a:cubicBezTo>
                  <a:pt x="0" y="3454400"/>
                  <a:pt x="1003300" y="4076700"/>
                  <a:pt x="2489200" y="4076700"/>
                </a:cubicBezTo>
                <a:cubicBezTo>
                  <a:pt x="3098800" y="4076700"/>
                  <a:pt x="3835400" y="3975100"/>
                  <a:pt x="4368800" y="3822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4" name="Freeform 2924"/>
          <p:cNvSpPr/>
          <p:nvPr/>
        </p:nvSpPr>
        <p:spPr>
          <a:xfrm rot="0" flipH="0" flipV="0">
            <a:off x="6852955" y="3803587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5" name="Freeform 2925"/>
          <p:cNvSpPr/>
          <p:nvPr/>
        </p:nvSpPr>
        <p:spPr>
          <a:xfrm rot="0" flipH="0" flipV="0">
            <a:off x="6937842" y="3805416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6" name="Freeform 2926"/>
          <p:cNvSpPr/>
          <p:nvPr/>
        </p:nvSpPr>
        <p:spPr>
          <a:xfrm rot="0" flipH="0" flipV="0">
            <a:off x="7026234" y="3805416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7" name="Freeform 2927"/>
          <p:cNvSpPr/>
          <p:nvPr/>
        </p:nvSpPr>
        <p:spPr>
          <a:xfrm rot="0" flipH="0" flipV="0">
            <a:off x="7114626" y="3805416"/>
            <a:ext cx="82905" cy="77571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8" name="Freeform 2928"/>
          <p:cNvSpPr/>
          <p:nvPr/>
        </p:nvSpPr>
        <p:spPr>
          <a:xfrm rot="0" flipH="0" flipV="0">
            <a:off x="7217649" y="3805416"/>
            <a:ext cx="64160" cy="77571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9" name="Freeform 2929"/>
          <p:cNvSpPr/>
          <p:nvPr/>
        </p:nvSpPr>
        <p:spPr>
          <a:xfrm rot="0" flipH="0" flipV="0">
            <a:off x="7340940" y="3805416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0" name="Freeform 2930"/>
          <p:cNvSpPr/>
          <p:nvPr/>
        </p:nvSpPr>
        <p:spPr>
          <a:xfrm rot="0" flipH="0" flipV="0">
            <a:off x="7455849" y="3805416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1" name="Freeform 2931"/>
          <p:cNvSpPr/>
          <p:nvPr/>
        </p:nvSpPr>
        <p:spPr>
          <a:xfrm rot="0" flipH="0" flipV="0">
            <a:off x="7558415" y="3803587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2" name="Freeform 2932"/>
          <p:cNvSpPr/>
          <p:nvPr/>
        </p:nvSpPr>
        <p:spPr>
          <a:xfrm rot="0" flipH="0" flipV="0">
            <a:off x="7635986" y="3805416"/>
            <a:ext cx="68427" cy="101955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3" name="Freeform 2933"/>
          <p:cNvSpPr/>
          <p:nvPr/>
        </p:nvSpPr>
        <p:spPr>
          <a:xfrm rot="0" flipH="0" flipV="0">
            <a:off x="7721178" y="3805416"/>
            <a:ext cx="49377" cy="77571"/>
          </a:xfrm>
          <a:custGeom>
            <a:pathLst>
              <a:path w="4114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114800" y="609600"/>
                </a:lnTo>
                <a:lnTo>
                  <a:pt x="411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4" name="Freeform 2934"/>
          <p:cNvSpPr/>
          <p:nvPr/>
        </p:nvSpPr>
        <p:spPr>
          <a:xfrm rot="0" flipH="0" flipV="0">
            <a:off x="7790672" y="3805416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5" name="Freeform 2935"/>
          <p:cNvSpPr/>
          <p:nvPr/>
        </p:nvSpPr>
        <p:spPr>
          <a:xfrm rot="0" flipH="0" flipV="0">
            <a:off x="7877083" y="3803587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6" name="Freeform 2936"/>
          <p:cNvSpPr/>
          <p:nvPr/>
        </p:nvSpPr>
        <p:spPr>
          <a:xfrm rot="0" flipH="0" flipV="0">
            <a:off x="8001137" y="3805416"/>
            <a:ext cx="49377" cy="77571"/>
          </a:xfrm>
          <a:custGeom>
            <a:pathLst>
              <a:path w="4114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114800" y="609600"/>
                </a:lnTo>
                <a:lnTo>
                  <a:pt x="411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7" name="Freeform 2937"/>
          <p:cNvSpPr/>
          <p:nvPr/>
        </p:nvSpPr>
        <p:spPr>
          <a:xfrm rot="0" flipH="0" flipV="0">
            <a:off x="8070631" y="3803587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8" name="Freeform 2938"/>
          <p:cNvSpPr/>
          <p:nvPr/>
        </p:nvSpPr>
        <p:spPr>
          <a:xfrm rot="0" flipH="0" flipV="0">
            <a:off x="8148203" y="3805416"/>
            <a:ext cx="68427" cy="101955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9" name="Freeform 2939"/>
          <p:cNvSpPr/>
          <p:nvPr/>
        </p:nvSpPr>
        <p:spPr>
          <a:xfrm rot="0" flipH="0" flipV="0">
            <a:off x="8233395" y="3805416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0" name="Freeform 2940"/>
          <p:cNvSpPr/>
          <p:nvPr/>
        </p:nvSpPr>
        <p:spPr>
          <a:xfrm rot="0" flipH="0" flipV="0">
            <a:off x="8321024" y="3805416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1" name="Freeform 2941"/>
          <p:cNvSpPr/>
          <p:nvPr/>
        </p:nvSpPr>
        <p:spPr>
          <a:xfrm rot="0" flipH="0" flipV="0">
            <a:off x="8408654" y="3805416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2" name="Freeform 2942"/>
          <p:cNvSpPr/>
          <p:nvPr/>
        </p:nvSpPr>
        <p:spPr>
          <a:xfrm rot="0" flipH="0" flipV="0">
            <a:off x="8498571" y="3803587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3" name="Freeform 2943"/>
          <p:cNvSpPr/>
          <p:nvPr/>
        </p:nvSpPr>
        <p:spPr>
          <a:xfrm rot="0" flipH="0" flipV="0">
            <a:off x="8581781" y="3803587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4" name="Freeform 2944"/>
          <p:cNvSpPr/>
          <p:nvPr/>
        </p:nvSpPr>
        <p:spPr>
          <a:xfrm rot="0" flipH="0" flipV="0">
            <a:off x="8667277" y="3805416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5" name="Freeform 2945"/>
          <p:cNvSpPr/>
          <p:nvPr/>
        </p:nvSpPr>
        <p:spPr>
          <a:xfrm rot="0" flipH="0" flipV="0">
            <a:off x="8750793" y="3805416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6" name="Freeform 2946"/>
          <p:cNvSpPr/>
          <p:nvPr/>
        </p:nvSpPr>
        <p:spPr>
          <a:xfrm rot="0" flipH="0" flipV="0">
            <a:off x="8830041" y="3805416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7" name="Rectangle 2947"/>
          <p:cNvSpPr/>
          <p:nvPr/>
        </p:nvSpPr>
        <p:spPr>
          <a:xfrm rot="0" flipH="0" flipV="0">
            <a:off x="6397889" y="3986498"/>
            <a:ext cx="3080156" cy="401237"/>
          </a:xfrm>
          <a:prstGeom prst="rect">
            <a:avLst/>
          </a:prstGeom>
        </p:spPr>
      </p:sp>
      <p:sp>
        <p:nvSpPr>
          <p:cNvPr id="2948" name="Freeform 2948"/>
          <p:cNvSpPr/>
          <p:nvPr/>
        </p:nvSpPr>
        <p:spPr>
          <a:xfrm rot="0" flipH="0" flipV="0">
            <a:off x="6412519" y="4060838"/>
            <a:ext cx="75438" cy="10668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9" name="Freeform 2949"/>
          <p:cNvSpPr/>
          <p:nvPr/>
        </p:nvSpPr>
        <p:spPr>
          <a:xfrm rot="0" flipH="0" flipV="0">
            <a:off x="6515694" y="4088118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0" name="Freeform 2950"/>
          <p:cNvSpPr/>
          <p:nvPr/>
        </p:nvSpPr>
        <p:spPr>
          <a:xfrm rot="0" flipH="0" flipV="0">
            <a:off x="6598905" y="4088118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1" name="Freeform 2951"/>
          <p:cNvSpPr/>
          <p:nvPr/>
        </p:nvSpPr>
        <p:spPr>
          <a:xfrm rot="0" flipH="0" flipV="0">
            <a:off x="6684401" y="4089947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2" name="Freeform 2952"/>
          <p:cNvSpPr/>
          <p:nvPr/>
        </p:nvSpPr>
        <p:spPr>
          <a:xfrm rot="0" flipH="0" flipV="0">
            <a:off x="6770354" y="4088118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3" name="Freeform 2953"/>
          <p:cNvSpPr/>
          <p:nvPr/>
        </p:nvSpPr>
        <p:spPr>
          <a:xfrm rot="0" flipH="0" flipV="0">
            <a:off x="6854174" y="4089947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4" name="Freeform 2954"/>
          <p:cNvSpPr/>
          <p:nvPr/>
        </p:nvSpPr>
        <p:spPr>
          <a:xfrm rot="0" flipH="0" flipV="0">
            <a:off x="6934184" y="4088118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5" name="Freeform 2955"/>
          <p:cNvSpPr/>
          <p:nvPr/>
        </p:nvSpPr>
        <p:spPr>
          <a:xfrm rot="0" flipH="0" flipV="0">
            <a:off x="7011908" y="4089947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6" name="Freeform 2956"/>
          <p:cNvSpPr/>
          <p:nvPr/>
        </p:nvSpPr>
        <p:spPr>
          <a:xfrm rot="0" flipH="0" flipV="0">
            <a:off x="7110969" y="4088118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7" name="Freeform 2957"/>
          <p:cNvSpPr/>
          <p:nvPr/>
        </p:nvSpPr>
        <p:spPr>
          <a:xfrm rot="0" flipH="0" flipV="0">
            <a:off x="7185644" y="4089947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8" name="Freeform 2958"/>
          <p:cNvSpPr/>
          <p:nvPr/>
        </p:nvSpPr>
        <p:spPr>
          <a:xfrm rot="0" flipH="0" flipV="0">
            <a:off x="7266111" y="4089947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9" name="Freeform 2959"/>
          <p:cNvSpPr/>
          <p:nvPr/>
        </p:nvSpPr>
        <p:spPr>
          <a:xfrm rot="0" flipH="0" flipV="0">
            <a:off x="7346122" y="4088118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0" name="Freeform 2960"/>
          <p:cNvSpPr/>
          <p:nvPr/>
        </p:nvSpPr>
        <p:spPr>
          <a:xfrm rot="0" flipH="0" flipV="0">
            <a:off x="7465451" y="4088118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1" name="Freeform 2961"/>
          <p:cNvSpPr/>
          <p:nvPr/>
        </p:nvSpPr>
        <p:spPr>
          <a:xfrm rot="0" flipH="0" flipV="0">
            <a:off x="7552776" y="4089947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2" name="Freeform 2962"/>
          <p:cNvSpPr/>
          <p:nvPr/>
        </p:nvSpPr>
        <p:spPr>
          <a:xfrm rot="0" flipH="0" flipV="0">
            <a:off x="7627147" y="4089947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3" name="Freeform 2963"/>
          <p:cNvSpPr/>
          <p:nvPr/>
        </p:nvSpPr>
        <p:spPr>
          <a:xfrm rot="0" flipH="0" flipV="0">
            <a:off x="7704109" y="4088118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4" name="Freeform 2964"/>
          <p:cNvSpPr/>
          <p:nvPr/>
        </p:nvSpPr>
        <p:spPr>
          <a:xfrm rot="0" flipH="0" flipV="0">
            <a:off x="7780462" y="4089947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5" name="Freeform 2965"/>
          <p:cNvSpPr/>
          <p:nvPr/>
        </p:nvSpPr>
        <p:spPr>
          <a:xfrm rot="0" flipH="0" flipV="0">
            <a:off x="7860929" y="4088118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6" name="Freeform 2966"/>
          <p:cNvSpPr/>
          <p:nvPr/>
        </p:nvSpPr>
        <p:spPr>
          <a:xfrm rot="0" flipH="0" flipV="0">
            <a:off x="7942311" y="4088118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7" name="Freeform 2967"/>
          <p:cNvSpPr/>
          <p:nvPr/>
        </p:nvSpPr>
        <p:spPr>
          <a:xfrm rot="0" flipH="0" flipV="0">
            <a:off x="8029636" y="4089947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8" name="Freeform 2968"/>
          <p:cNvSpPr/>
          <p:nvPr/>
        </p:nvSpPr>
        <p:spPr>
          <a:xfrm rot="0" flipH="0" flipV="0">
            <a:off x="8114522" y="4088118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9" name="Freeform 2969"/>
          <p:cNvSpPr/>
          <p:nvPr/>
        </p:nvSpPr>
        <p:spPr>
          <a:xfrm rot="0" flipH="0" flipV="0">
            <a:off x="8198343" y="4089947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0" name="Freeform 2970"/>
          <p:cNvSpPr/>
          <p:nvPr/>
        </p:nvSpPr>
        <p:spPr>
          <a:xfrm rot="0" flipH="0" flipV="0">
            <a:off x="8282467" y="4088118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1" name="Freeform 2971"/>
          <p:cNvSpPr/>
          <p:nvPr/>
        </p:nvSpPr>
        <p:spPr>
          <a:xfrm rot="0" flipH="0" flipV="0">
            <a:off x="8367963" y="4088118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2" name="Freeform 2972"/>
          <p:cNvSpPr/>
          <p:nvPr/>
        </p:nvSpPr>
        <p:spPr>
          <a:xfrm rot="0" flipH="0" flipV="0">
            <a:off x="8445535" y="4089947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3" name="Freeform 2973"/>
          <p:cNvSpPr/>
          <p:nvPr/>
        </p:nvSpPr>
        <p:spPr>
          <a:xfrm rot="0" flipH="0" flipV="0">
            <a:off x="8526003" y="4089947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4" name="Freeform 2974"/>
          <p:cNvSpPr/>
          <p:nvPr/>
        </p:nvSpPr>
        <p:spPr>
          <a:xfrm rot="0" flipH="0" flipV="0">
            <a:off x="8614395" y="4089947"/>
            <a:ext cx="82905" cy="77571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5" name="Freeform 2975"/>
          <p:cNvSpPr/>
          <p:nvPr/>
        </p:nvSpPr>
        <p:spPr>
          <a:xfrm rot="0" flipH="0" flipV="0">
            <a:off x="8717417" y="4089947"/>
            <a:ext cx="64160" cy="77571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6" name="Freeform 2976"/>
          <p:cNvSpPr/>
          <p:nvPr/>
        </p:nvSpPr>
        <p:spPr>
          <a:xfrm rot="0" flipH="0" flipV="0">
            <a:off x="8837203" y="4088118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7" name="Freeform 2977"/>
          <p:cNvSpPr/>
          <p:nvPr/>
        </p:nvSpPr>
        <p:spPr>
          <a:xfrm rot="0" flipH="0" flipV="0">
            <a:off x="8921023" y="4088118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8" name="Freeform 2978"/>
          <p:cNvSpPr/>
          <p:nvPr/>
        </p:nvSpPr>
        <p:spPr>
          <a:xfrm rot="0" flipH="0" flipV="0">
            <a:off x="9004233" y="4088118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9" name="Freeform 2979"/>
          <p:cNvSpPr/>
          <p:nvPr/>
        </p:nvSpPr>
        <p:spPr>
          <a:xfrm rot="0" flipH="0" flipV="0">
            <a:off x="9081349" y="4089947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0" name="Freeform 2980"/>
          <p:cNvSpPr/>
          <p:nvPr/>
        </p:nvSpPr>
        <p:spPr>
          <a:xfrm rot="0" flipH="0" flipV="0">
            <a:off x="9180408" y="4088118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1" name="Freeform 2981"/>
          <p:cNvSpPr/>
          <p:nvPr/>
        </p:nvSpPr>
        <p:spPr>
          <a:xfrm rot="0" flipH="0" flipV="0">
            <a:off x="9255084" y="4089947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2" name="Freeform 2982"/>
          <p:cNvSpPr/>
          <p:nvPr/>
        </p:nvSpPr>
        <p:spPr>
          <a:xfrm rot="0" flipH="0" flipV="0">
            <a:off x="9335551" y="4089947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3" name="Freeform 2983"/>
          <p:cNvSpPr/>
          <p:nvPr/>
        </p:nvSpPr>
        <p:spPr>
          <a:xfrm rot="0" flipH="0" flipV="0">
            <a:off x="9410989" y="4147859"/>
            <a:ext cx="19354" cy="34290"/>
          </a:xfrm>
          <a:custGeom>
            <a:pathLst>
              <a:path w="1612900" h="2857500">
                <a:moveTo>
                  <a:pt x="0" y="2857500"/>
                </a:moveTo>
                <a:lnTo>
                  <a:pt x="546100" y="2857500"/>
                </a:lnTo>
                <a:lnTo>
                  <a:pt x="1612900" y="330200"/>
                </a:lnTo>
                <a:lnTo>
                  <a:pt x="1612900" y="0"/>
                </a:lnTo>
                <a:lnTo>
                  <a:pt x="86360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4" name="Freeform 2984"/>
          <p:cNvSpPr/>
          <p:nvPr/>
        </p:nvSpPr>
        <p:spPr>
          <a:xfrm rot="0" flipH="0" flipV="0">
            <a:off x="6410995" y="4272827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5" name="Freeform 2985"/>
          <p:cNvSpPr/>
          <p:nvPr/>
        </p:nvSpPr>
        <p:spPr>
          <a:xfrm rot="0" flipH="0" flipV="0">
            <a:off x="6498625" y="4270998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6" name="Freeform 2986"/>
          <p:cNvSpPr/>
          <p:nvPr/>
        </p:nvSpPr>
        <p:spPr>
          <a:xfrm rot="0" flipH="0" flipV="0">
            <a:off x="6585341" y="4272827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7" name="Freeform 2987"/>
          <p:cNvSpPr/>
          <p:nvPr/>
        </p:nvSpPr>
        <p:spPr>
          <a:xfrm rot="0" flipH="0" flipV="0">
            <a:off x="6675257" y="4272827"/>
            <a:ext cx="72999" cy="97688"/>
          </a:xfrm>
          <a:custGeom>
            <a:pathLst>
              <a:path w="6083300" h="8140700">
                <a:moveTo>
                  <a:pt x="5397500" y="8140700"/>
                </a:moveTo>
                <a:lnTo>
                  <a:pt x="6083300" y="8140700"/>
                </a:lnTo>
                <a:lnTo>
                  <a:pt x="6083300" y="5854700"/>
                </a:lnTo>
                <a:lnTo>
                  <a:pt x="5092700" y="5854700"/>
                </a:lnTo>
                <a:lnTo>
                  <a:pt x="5092700" y="0"/>
                </a:lnTo>
                <a:lnTo>
                  <a:pt x="4406900" y="0"/>
                </a:lnTo>
                <a:lnTo>
                  <a:pt x="44069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lnTo>
                  <a:pt x="0" y="6464300"/>
                </a:lnTo>
                <a:lnTo>
                  <a:pt x="5397500" y="64643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8" name="Freeform 2988"/>
          <p:cNvSpPr/>
          <p:nvPr/>
        </p:nvSpPr>
        <p:spPr>
          <a:xfrm rot="0" flipH="0" flipV="0">
            <a:off x="6764106" y="4270998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9" name="Freeform 2989"/>
          <p:cNvSpPr/>
          <p:nvPr/>
        </p:nvSpPr>
        <p:spPr>
          <a:xfrm rot="0" flipH="0" flipV="0">
            <a:off x="6848993" y="4272827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0" name="Freeform 2990"/>
          <p:cNvSpPr/>
          <p:nvPr/>
        </p:nvSpPr>
        <p:spPr>
          <a:xfrm rot="0" flipH="0" flipV="0">
            <a:off x="6933118" y="4270998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1" name="Freeform 2991"/>
          <p:cNvSpPr/>
          <p:nvPr/>
        </p:nvSpPr>
        <p:spPr>
          <a:xfrm rot="0" flipH="0" flipV="0">
            <a:off x="7018614" y="4272827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2" name="Freeform 2992"/>
          <p:cNvSpPr/>
          <p:nvPr/>
        </p:nvSpPr>
        <p:spPr>
          <a:xfrm rot="0" flipH="0" flipV="0">
            <a:off x="7141296" y="4272827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3" name="Freeform 2993"/>
          <p:cNvSpPr/>
          <p:nvPr/>
        </p:nvSpPr>
        <p:spPr>
          <a:xfrm rot="0" flipH="0" flipV="0">
            <a:off x="7270379" y="4272827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4" name="Freeform 2994"/>
          <p:cNvSpPr/>
          <p:nvPr/>
        </p:nvSpPr>
        <p:spPr>
          <a:xfrm rot="0" flipH="0" flipV="0">
            <a:off x="7354504" y="4270998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5" name="Freeform 2995"/>
          <p:cNvSpPr/>
          <p:nvPr/>
        </p:nvSpPr>
        <p:spPr>
          <a:xfrm rot="0" flipH="0" flipV="0">
            <a:off x="7430551" y="4272827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6" name="Freeform 2996"/>
          <p:cNvSpPr/>
          <p:nvPr/>
        </p:nvSpPr>
        <p:spPr>
          <a:xfrm rot="0" flipH="0" flipV="0">
            <a:off x="7517724" y="4272827"/>
            <a:ext cx="68427" cy="101955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7" name="Freeform 2997"/>
          <p:cNvSpPr/>
          <p:nvPr/>
        </p:nvSpPr>
        <p:spPr>
          <a:xfrm rot="0" flipH="0" flipV="0">
            <a:off x="7602915" y="4272827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8" name="Freeform 2998"/>
          <p:cNvSpPr/>
          <p:nvPr/>
        </p:nvSpPr>
        <p:spPr>
          <a:xfrm rot="0" flipH="0" flipV="0">
            <a:off x="7690546" y="4270998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9" name="Freeform 2999"/>
          <p:cNvSpPr/>
          <p:nvPr/>
        </p:nvSpPr>
        <p:spPr>
          <a:xfrm rot="0" flipH="0" flipV="0">
            <a:off x="7777261" y="4272827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0" name="Freeform 3000"/>
          <p:cNvSpPr/>
          <p:nvPr/>
        </p:nvSpPr>
        <p:spPr>
          <a:xfrm rot="0" flipH="0" flipV="0">
            <a:off x="7867177" y="4272827"/>
            <a:ext cx="72999" cy="97688"/>
          </a:xfrm>
          <a:custGeom>
            <a:pathLst>
              <a:path w="6083300" h="8140700">
                <a:moveTo>
                  <a:pt x="5397500" y="8140700"/>
                </a:moveTo>
                <a:lnTo>
                  <a:pt x="6083300" y="8140700"/>
                </a:lnTo>
                <a:lnTo>
                  <a:pt x="6083300" y="5854700"/>
                </a:lnTo>
                <a:lnTo>
                  <a:pt x="5092700" y="5854700"/>
                </a:lnTo>
                <a:lnTo>
                  <a:pt x="5092700" y="0"/>
                </a:lnTo>
                <a:lnTo>
                  <a:pt x="4406900" y="0"/>
                </a:lnTo>
                <a:lnTo>
                  <a:pt x="44069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lnTo>
                  <a:pt x="0" y="6464300"/>
                </a:lnTo>
                <a:lnTo>
                  <a:pt x="5397500" y="64643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1" name="Freeform 3001"/>
          <p:cNvSpPr/>
          <p:nvPr/>
        </p:nvSpPr>
        <p:spPr>
          <a:xfrm rot="0" flipH="0" flipV="0">
            <a:off x="7956027" y="4270998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2" name="Freeform 3002"/>
          <p:cNvSpPr/>
          <p:nvPr/>
        </p:nvSpPr>
        <p:spPr>
          <a:xfrm rot="0" flipH="0" flipV="0">
            <a:off x="8040914" y="4272827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3" name="Freeform 3003"/>
          <p:cNvSpPr/>
          <p:nvPr/>
        </p:nvSpPr>
        <p:spPr>
          <a:xfrm rot="0" flipH="0" flipV="0">
            <a:off x="8125038" y="4270998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4" name="Freeform 3004"/>
          <p:cNvSpPr/>
          <p:nvPr/>
        </p:nvSpPr>
        <p:spPr>
          <a:xfrm rot="0" flipH="0" flipV="0">
            <a:off x="8210534" y="4272827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5" name="Rectangle 3005"/>
          <p:cNvSpPr/>
          <p:nvPr/>
        </p:nvSpPr>
        <p:spPr>
          <a:xfrm rot="0" flipH="0" flipV="0">
            <a:off x="6397889" y="4453908"/>
            <a:ext cx="3403244" cy="401238"/>
          </a:xfrm>
          <a:prstGeom prst="rect">
            <a:avLst/>
          </a:prstGeom>
        </p:spPr>
      </p:sp>
      <p:sp>
        <p:nvSpPr>
          <p:cNvPr id="3006" name="Freeform 3006"/>
          <p:cNvSpPr/>
          <p:nvPr/>
        </p:nvSpPr>
        <p:spPr>
          <a:xfrm rot="0" flipH="0" flipV="0">
            <a:off x="6412519" y="4528249"/>
            <a:ext cx="75438" cy="10668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7" name="Freeform 3007"/>
          <p:cNvSpPr/>
          <p:nvPr/>
        </p:nvSpPr>
        <p:spPr>
          <a:xfrm rot="0" flipH="0" flipV="0">
            <a:off x="6515694" y="4555529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8" name="Freeform 3008"/>
          <p:cNvSpPr/>
          <p:nvPr/>
        </p:nvSpPr>
        <p:spPr>
          <a:xfrm rot="0" flipH="0" flipV="0">
            <a:off x="6598905" y="4555529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9" name="Freeform 3009"/>
          <p:cNvSpPr/>
          <p:nvPr/>
        </p:nvSpPr>
        <p:spPr>
          <a:xfrm rot="0" flipH="0" flipV="0">
            <a:off x="6684401" y="4557357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0" name="Freeform 3010"/>
          <p:cNvSpPr/>
          <p:nvPr/>
        </p:nvSpPr>
        <p:spPr>
          <a:xfrm rot="0" flipH="0" flipV="0">
            <a:off x="6770354" y="4555529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1" name="Freeform 3011"/>
          <p:cNvSpPr/>
          <p:nvPr/>
        </p:nvSpPr>
        <p:spPr>
          <a:xfrm rot="0" flipH="0" flipV="0">
            <a:off x="6854174" y="4557357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2" name="Freeform 3012"/>
          <p:cNvSpPr/>
          <p:nvPr/>
        </p:nvSpPr>
        <p:spPr>
          <a:xfrm rot="0" flipH="0" flipV="0">
            <a:off x="6934184" y="4555529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3" name="Freeform 3013"/>
          <p:cNvSpPr/>
          <p:nvPr/>
        </p:nvSpPr>
        <p:spPr>
          <a:xfrm rot="0" flipH="0" flipV="0">
            <a:off x="7011908" y="4557357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4" name="Freeform 3014"/>
          <p:cNvSpPr/>
          <p:nvPr/>
        </p:nvSpPr>
        <p:spPr>
          <a:xfrm rot="0" flipH="0" flipV="0">
            <a:off x="7110969" y="4555529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5" name="Freeform 3015"/>
          <p:cNvSpPr/>
          <p:nvPr/>
        </p:nvSpPr>
        <p:spPr>
          <a:xfrm rot="0" flipH="0" flipV="0">
            <a:off x="7185644" y="4557357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6" name="Freeform 3016"/>
          <p:cNvSpPr/>
          <p:nvPr/>
        </p:nvSpPr>
        <p:spPr>
          <a:xfrm rot="0" flipH="0" flipV="0">
            <a:off x="7266111" y="4557357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7" name="Freeform 3017"/>
          <p:cNvSpPr/>
          <p:nvPr/>
        </p:nvSpPr>
        <p:spPr>
          <a:xfrm rot="0" flipH="0" flipV="0">
            <a:off x="7346122" y="4555529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8" name="Freeform 3018"/>
          <p:cNvSpPr/>
          <p:nvPr/>
        </p:nvSpPr>
        <p:spPr>
          <a:xfrm rot="0" flipH="0" flipV="0">
            <a:off x="7470785" y="4557357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9" name="Freeform 3019"/>
          <p:cNvSpPr/>
          <p:nvPr/>
        </p:nvSpPr>
        <p:spPr>
          <a:xfrm rot="0" flipH="0" flipV="0">
            <a:off x="7558415" y="4555529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0" name="Freeform 3020"/>
          <p:cNvSpPr/>
          <p:nvPr/>
        </p:nvSpPr>
        <p:spPr>
          <a:xfrm rot="0" flipH="0" flipV="0">
            <a:off x="7641625" y="4555529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1" name="Freeform 3021"/>
          <p:cNvSpPr/>
          <p:nvPr/>
        </p:nvSpPr>
        <p:spPr>
          <a:xfrm rot="0" flipH="0" flipV="0">
            <a:off x="7722550" y="4557357"/>
            <a:ext cx="60655" cy="77571"/>
          </a:xfrm>
          <a:custGeom>
            <a:pathLst>
              <a:path w="5054600" h="6464300">
                <a:moveTo>
                  <a:pt x="4368800" y="6464300"/>
                </a:moveTo>
                <a:lnTo>
                  <a:pt x="5054600" y="6464300"/>
                </a:lnTo>
                <a:lnTo>
                  <a:pt x="5054600" y="0"/>
                </a:lnTo>
                <a:lnTo>
                  <a:pt x="4368800" y="0"/>
                </a:lnTo>
                <a:lnTo>
                  <a:pt x="4368800" y="3187700"/>
                </a:lnTo>
                <a:cubicBezTo>
                  <a:pt x="3873500" y="3340100"/>
                  <a:pt x="3251200" y="3441700"/>
                  <a:pt x="2590800" y="3441700"/>
                </a:cubicBezTo>
                <a:cubicBezTo>
                  <a:pt x="1473200" y="3441700"/>
                  <a:pt x="685800" y="3009900"/>
                  <a:pt x="685800" y="1993900"/>
                </a:cubicBezTo>
                <a:lnTo>
                  <a:pt x="685800" y="0"/>
                </a:lnTo>
                <a:lnTo>
                  <a:pt x="0" y="0"/>
                </a:lnTo>
                <a:lnTo>
                  <a:pt x="0" y="2057400"/>
                </a:lnTo>
                <a:cubicBezTo>
                  <a:pt x="0" y="3454400"/>
                  <a:pt x="1003300" y="4076700"/>
                  <a:pt x="2489200" y="4076700"/>
                </a:cubicBezTo>
                <a:cubicBezTo>
                  <a:pt x="3098800" y="4076700"/>
                  <a:pt x="3835400" y="3975100"/>
                  <a:pt x="4368800" y="3822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2" name="Freeform 3022"/>
          <p:cNvSpPr/>
          <p:nvPr/>
        </p:nvSpPr>
        <p:spPr>
          <a:xfrm rot="0" flipH="0" flipV="0">
            <a:off x="7809418" y="4557357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3" name="Freeform 3023"/>
          <p:cNvSpPr/>
          <p:nvPr/>
        </p:nvSpPr>
        <p:spPr>
          <a:xfrm rot="0" flipH="0" flipV="0">
            <a:off x="7893238" y="4557357"/>
            <a:ext cx="64160" cy="77571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4" name="Freeform 3024"/>
          <p:cNvSpPr/>
          <p:nvPr/>
        </p:nvSpPr>
        <p:spPr>
          <a:xfrm rot="0" flipH="0" flipV="0">
            <a:off x="8007385" y="4557357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5" name="Freeform 3025"/>
          <p:cNvSpPr/>
          <p:nvPr/>
        </p:nvSpPr>
        <p:spPr>
          <a:xfrm rot="0" flipH="0" flipV="0">
            <a:off x="8087853" y="4555529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6" name="Freeform 3026"/>
          <p:cNvSpPr/>
          <p:nvPr/>
        </p:nvSpPr>
        <p:spPr>
          <a:xfrm rot="0" flipH="0" flipV="0">
            <a:off x="8169234" y="4555529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7" name="Freeform 3027"/>
          <p:cNvSpPr/>
          <p:nvPr/>
        </p:nvSpPr>
        <p:spPr>
          <a:xfrm rot="0" flipH="0" flipV="0">
            <a:off x="8256559" y="4557357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8" name="Freeform 3028"/>
          <p:cNvSpPr/>
          <p:nvPr/>
        </p:nvSpPr>
        <p:spPr>
          <a:xfrm rot="0" flipH="0" flipV="0">
            <a:off x="8341446" y="4555529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9" name="Freeform 3029"/>
          <p:cNvSpPr/>
          <p:nvPr/>
        </p:nvSpPr>
        <p:spPr>
          <a:xfrm rot="0" flipH="0" flipV="0">
            <a:off x="8425266" y="4557357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0" name="Freeform 3030"/>
          <p:cNvSpPr/>
          <p:nvPr/>
        </p:nvSpPr>
        <p:spPr>
          <a:xfrm rot="0" flipH="0" flipV="0">
            <a:off x="8509390" y="4555529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1" name="Freeform 3031"/>
          <p:cNvSpPr/>
          <p:nvPr/>
        </p:nvSpPr>
        <p:spPr>
          <a:xfrm rot="0" flipH="0" flipV="0">
            <a:off x="8594888" y="4555529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2" name="Freeform 3032"/>
          <p:cNvSpPr/>
          <p:nvPr/>
        </p:nvSpPr>
        <p:spPr>
          <a:xfrm rot="0" flipH="0" flipV="0">
            <a:off x="8672459" y="4557357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3" name="Freeform 3033"/>
          <p:cNvSpPr/>
          <p:nvPr/>
        </p:nvSpPr>
        <p:spPr>
          <a:xfrm rot="0" flipH="0" flipV="0">
            <a:off x="8752926" y="4557357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4" name="Freeform 3034"/>
          <p:cNvSpPr/>
          <p:nvPr/>
        </p:nvSpPr>
        <p:spPr>
          <a:xfrm rot="0" flipH="0" flipV="0">
            <a:off x="8841318" y="4557357"/>
            <a:ext cx="82905" cy="77571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5" name="Freeform 3035"/>
          <p:cNvSpPr/>
          <p:nvPr/>
        </p:nvSpPr>
        <p:spPr>
          <a:xfrm rot="0" flipH="0" flipV="0">
            <a:off x="8944340" y="4557357"/>
            <a:ext cx="64160" cy="77571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6" name="Freeform 3036"/>
          <p:cNvSpPr/>
          <p:nvPr/>
        </p:nvSpPr>
        <p:spPr>
          <a:xfrm rot="0" flipH="0" flipV="0">
            <a:off x="9064127" y="4555529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7" name="Freeform 3037"/>
          <p:cNvSpPr/>
          <p:nvPr/>
        </p:nvSpPr>
        <p:spPr>
          <a:xfrm rot="0" flipH="0" flipV="0">
            <a:off x="9147947" y="4555529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8" name="Freeform 3038"/>
          <p:cNvSpPr/>
          <p:nvPr/>
        </p:nvSpPr>
        <p:spPr>
          <a:xfrm rot="0" flipH="0" flipV="0">
            <a:off x="9231157" y="4555529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9" name="Freeform 3039"/>
          <p:cNvSpPr/>
          <p:nvPr/>
        </p:nvSpPr>
        <p:spPr>
          <a:xfrm rot="0" flipH="0" flipV="0">
            <a:off x="9308272" y="4557357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0" name="Freeform 3040"/>
          <p:cNvSpPr/>
          <p:nvPr/>
        </p:nvSpPr>
        <p:spPr>
          <a:xfrm rot="0" flipH="0" flipV="0">
            <a:off x="9407332" y="4555529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1" name="Freeform 3041"/>
          <p:cNvSpPr/>
          <p:nvPr/>
        </p:nvSpPr>
        <p:spPr>
          <a:xfrm rot="0" flipH="0" flipV="0">
            <a:off x="9482008" y="4557357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2" name="Freeform 3042"/>
          <p:cNvSpPr/>
          <p:nvPr/>
        </p:nvSpPr>
        <p:spPr>
          <a:xfrm rot="0" flipH="0" flipV="0">
            <a:off x="9562475" y="4557357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3" name="Freeform 3043"/>
          <p:cNvSpPr/>
          <p:nvPr/>
        </p:nvSpPr>
        <p:spPr>
          <a:xfrm rot="0" flipH="0" flipV="0">
            <a:off x="9685157" y="4557357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4" name="Freeform 3044"/>
          <p:cNvSpPr/>
          <p:nvPr/>
        </p:nvSpPr>
        <p:spPr>
          <a:xfrm rot="0" flipH="0" flipV="0">
            <a:off x="6407490" y="4738409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5" name="Freeform 3045"/>
          <p:cNvSpPr/>
          <p:nvPr/>
        </p:nvSpPr>
        <p:spPr>
          <a:xfrm rot="0" flipH="0" flipV="0">
            <a:off x="6490700" y="4710367"/>
            <a:ext cx="62788" cy="109270"/>
          </a:xfrm>
          <a:custGeom>
            <a:pathLst>
              <a:path w="5232400" h="9105900">
                <a:moveTo>
                  <a:pt x="2616200" y="9105900"/>
                </a:moveTo>
                <a:cubicBezTo>
                  <a:pt x="4305300" y="9105900"/>
                  <a:pt x="5232400" y="8115300"/>
                  <a:pt x="5232400" y="6705600"/>
                </a:cubicBezTo>
                <a:lnTo>
                  <a:pt x="5232400" y="5562600"/>
                </a:lnTo>
                <a:cubicBezTo>
                  <a:pt x="5232400" y="4089400"/>
                  <a:pt x="4356100" y="3175000"/>
                  <a:pt x="2946400" y="3175000"/>
                </a:cubicBezTo>
                <a:cubicBezTo>
                  <a:pt x="1917700" y="3175000"/>
                  <a:pt x="1104900" y="3759200"/>
                  <a:pt x="635000" y="4318000"/>
                </a:cubicBezTo>
                <a:lnTo>
                  <a:pt x="635000" y="4165600"/>
                </a:lnTo>
                <a:cubicBezTo>
                  <a:pt x="635000" y="2857500"/>
                  <a:pt x="1104900" y="2184400"/>
                  <a:pt x="2286000" y="1841500"/>
                </a:cubicBezTo>
                <a:lnTo>
                  <a:pt x="3606800" y="1460500"/>
                </a:lnTo>
                <a:cubicBezTo>
                  <a:pt x="4597400" y="1168400"/>
                  <a:pt x="4940300" y="876300"/>
                  <a:pt x="4940300" y="76200"/>
                </a:cubicBezTo>
                <a:lnTo>
                  <a:pt x="4940300" y="0"/>
                </a:lnTo>
                <a:lnTo>
                  <a:pt x="4254500" y="0"/>
                </a:lnTo>
                <a:lnTo>
                  <a:pt x="4254500" y="76200"/>
                </a:lnTo>
                <a:cubicBezTo>
                  <a:pt x="4254500" y="368300"/>
                  <a:pt x="4127500" y="635000"/>
                  <a:pt x="3479800" y="825500"/>
                </a:cubicBezTo>
                <a:lnTo>
                  <a:pt x="2006600" y="1257300"/>
                </a:lnTo>
                <a:cubicBezTo>
                  <a:pt x="520700" y="1701800"/>
                  <a:pt x="0" y="2679700"/>
                  <a:pt x="0" y="4330700"/>
                </a:cubicBezTo>
                <a:lnTo>
                  <a:pt x="0" y="6718300"/>
                </a:lnTo>
                <a:cubicBezTo>
                  <a:pt x="0" y="8128000"/>
                  <a:pt x="939800" y="9105900"/>
                  <a:pt x="2616200" y="9105900"/>
                </a:cubicBezTo>
                <a:close/>
                <a:moveTo>
                  <a:pt x="2616200" y="8470900"/>
                </a:moveTo>
                <a:cubicBezTo>
                  <a:pt x="1358900" y="8470900"/>
                  <a:pt x="685800" y="7708900"/>
                  <a:pt x="685800" y="6680200"/>
                </a:cubicBezTo>
                <a:lnTo>
                  <a:pt x="685800" y="4978400"/>
                </a:lnTo>
                <a:cubicBezTo>
                  <a:pt x="1193800" y="4406900"/>
                  <a:pt x="1955800" y="3810000"/>
                  <a:pt x="2819400" y="3810000"/>
                </a:cubicBezTo>
                <a:cubicBezTo>
                  <a:pt x="3937000" y="3810000"/>
                  <a:pt x="4546600" y="4572000"/>
                  <a:pt x="4546600" y="5613400"/>
                </a:cubicBezTo>
                <a:lnTo>
                  <a:pt x="4546600" y="6680200"/>
                </a:lnTo>
                <a:cubicBezTo>
                  <a:pt x="4546600" y="7683500"/>
                  <a:pt x="3924300" y="8470900"/>
                  <a:pt x="2616200" y="84709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6" name="Freeform 3046"/>
          <p:cNvSpPr/>
          <p:nvPr/>
        </p:nvSpPr>
        <p:spPr>
          <a:xfrm rot="0" flipH="0" flipV="0">
            <a:off x="6572692" y="4738409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7" name="Freeform 3047"/>
          <p:cNvSpPr/>
          <p:nvPr/>
        </p:nvSpPr>
        <p:spPr>
          <a:xfrm rot="0" flipH="0" flipV="0">
            <a:off x="6658188" y="4738409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8" name="Freeform 3048"/>
          <p:cNvSpPr/>
          <p:nvPr/>
        </p:nvSpPr>
        <p:spPr>
          <a:xfrm rot="0" flipH="0" flipV="0">
            <a:off x="6735760" y="4740237"/>
            <a:ext cx="68427" cy="101955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9" name="Freeform 3049"/>
          <p:cNvSpPr/>
          <p:nvPr/>
        </p:nvSpPr>
        <p:spPr>
          <a:xfrm rot="0" flipH="0" flipV="0">
            <a:off x="6813178" y="4740237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0" name="Freeform 3050"/>
          <p:cNvSpPr/>
          <p:nvPr/>
        </p:nvSpPr>
        <p:spPr>
          <a:xfrm rot="0" flipH="0" flipV="0">
            <a:off x="6912239" y="4738409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1" name="Freeform 3051"/>
          <p:cNvSpPr/>
          <p:nvPr/>
        </p:nvSpPr>
        <p:spPr>
          <a:xfrm rot="0" flipH="0" flipV="0">
            <a:off x="6997735" y="4740237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2" name="Freeform 3052"/>
          <p:cNvSpPr/>
          <p:nvPr/>
        </p:nvSpPr>
        <p:spPr>
          <a:xfrm rot="0" flipH="0" flipV="0">
            <a:off x="7075916" y="4738409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3" name="Freeform 3053"/>
          <p:cNvSpPr/>
          <p:nvPr/>
        </p:nvSpPr>
        <p:spPr>
          <a:xfrm rot="0" flipH="0" flipV="0">
            <a:off x="7163242" y="4740237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4" name="Freeform 3054"/>
          <p:cNvSpPr/>
          <p:nvPr/>
        </p:nvSpPr>
        <p:spPr>
          <a:xfrm rot="0" flipH="0" flipV="0">
            <a:off x="7251634" y="4740237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5" name="Freeform 3055"/>
          <p:cNvSpPr/>
          <p:nvPr/>
        </p:nvSpPr>
        <p:spPr>
          <a:xfrm rot="0" flipH="0" flipV="0">
            <a:off x="7336826" y="4740237"/>
            <a:ext cx="59893" cy="77571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6" name="Rectangle 3056"/>
          <p:cNvSpPr/>
          <p:nvPr/>
        </p:nvSpPr>
        <p:spPr>
          <a:xfrm rot="0" flipH="0" flipV="0">
            <a:off x="6397889" y="4921319"/>
            <a:ext cx="1585569" cy="218358"/>
          </a:xfrm>
          <a:prstGeom prst="rect">
            <a:avLst/>
          </a:prstGeom>
        </p:spPr>
      </p:sp>
      <p:sp>
        <p:nvSpPr>
          <p:cNvPr id="3057" name="Freeform 3057"/>
          <p:cNvSpPr/>
          <p:nvPr/>
        </p:nvSpPr>
        <p:spPr>
          <a:xfrm rot="0" flipH="0" flipV="0">
            <a:off x="6412519" y="4995660"/>
            <a:ext cx="75438" cy="10668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8" name="Freeform 3058"/>
          <p:cNvSpPr/>
          <p:nvPr/>
        </p:nvSpPr>
        <p:spPr>
          <a:xfrm rot="0" flipH="0" flipV="0">
            <a:off x="6515694" y="5022939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9" name="Freeform 3059"/>
          <p:cNvSpPr/>
          <p:nvPr/>
        </p:nvSpPr>
        <p:spPr>
          <a:xfrm rot="0" flipH="0" flipV="0">
            <a:off x="6598905" y="5022939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0" name="Freeform 3060"/>
          <p:cNvSpPr/>
          <p:nvPr/>
        </p:nvSpPr>
        <p:spPr>
          <a:xfrm rot="0" flipH="0" flipV="0">
            <a:off x="6684401" y="5024768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1" name="Freeform 3061"/>
          <p:cNvSpPr/>
          <p:nvPr/>
        </p:nvSpPr>
        <p:spPr>
          <a:xfrm rot="0" flipH="0" flipV="0">
            <a:off x="6770354" y="5022939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2" name="Freeform 3062"/>
          <p:cNvSpPr/>
          <p:nvPr/>
        </p:nvSpPr>
        <p:spPr>
          <a:xfrm rot="0" flipH="0" flipV="0">
            <a:off x="6854174" y="5024768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3" name="Freeform 3063"/>
          <p:cNvSpPr/>
          <p:nvPr/>
        </p:nvSpPr>
        <p:spPr>
          <a:xfrm rot="0" flipH="0" flipV="0">
            <a:off x="6934184" y="5022939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4" name="Freeform 3064"/>
          <p:cNvSpPr/>
          <p:nvPr/>
        </p:nvSpPr>
        <p:spPr>
          <a:xfrm rot="0" flipH="0" flipV="0">
            <a:off x="7011908" y="5024768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5" name="Freeform 3065"/>
          <p:cNvSpPr/>
          <p:nvPr/>
        </p:nvSpPr>
        <p:spPr>
          <a:xfrm rot="0" flipH="0" flipV="0">
            <a:off x="7110969" y="5022939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6" name="Freeform 3066"/>
          <p:cNvSpPr/>
          <p:nvPr/>
        </p:nvSpPr>
        <p:spPr>
          <a:xfrm rot="0" flipH="0" flipV="0">
            <a:off x="7185644" y="5024768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7" name="Freeform 3067"/>
          <p:cNvSpPr/>
          <p:nvPr/>
        </p:nvSpPr>
        <p:spPr>
          <a:xfrm rot="0" flipH="0" flipV="0">
            <a:off x="7266111" y="5024768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8" name="Freeform 3068"/>
          <p:cNvSpPr/>
          <p:nvPr/>
        </p:nvSpPr>
        <p:spPr>
          <a:xfrm rot="0" flipH="0" flipV="0">
            <a:off x="7346122" y="5022939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9" name="Freeform 3069"/>
          <p:cNvSpPr/>
          <p:nvPr/>
        </p:nvSpPr>
        <p:spPr>
          <a:xfrm rot="0" flipH="0" flipV="0">
            <a:off x="7470785" y="5024768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0" name="Freeform 3070"/>
          <p:cNvSpPr/>
          <p:nvPr/>
        </p:nvSpPr>
        <p:spPr>
          <a:xfrm rot="0" flipH="0" flipV="0">
            <a:off x="7570302" y="5022939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1" name="Freeform 3071"/>
          <p:cNvSpPr/>
          <p:nvPr/>
        </p:nvSpPr>
        <p:spPr>
          <a:xfrm rot="0" flipH="0" flipV="0">
            <a:off x="7652903" y="4994898"/>
            <a:ext cx="62788" cy="109270"/>
          </a:xfrm>
          <a:custGeom>
            <a:pathLst>
              <a:path w="5232400" h="9105900">
                <a:moveTo>
                  <a:pt x="2616200" y="9105900"/>
                </a:moveTo>
                <a:cubicBezTo>
                  <a:pt x="4305300" y="9105900"/>
                  <a:pt x="5232400" y="8115300"/>
                  <a:pt x="5232400" y="6705600"/>
                </a:cubicBezTo>
                <a:lnTo>
                  <a:pt x="5232400" y="5562600"/>
                </a:lnTo>
                <a:cubicBezTo>
                  <a:pt x="5232400" y="4089400"/>
                  <a:pt x="4356100" y="3175000"/>
                  <a:pt x="2946400" y="3175000"/>
                </a:cubicBezTo>
                <a:cubicBezTo>
                  <a:pt x="1917700" y="3175000"/>
                  <a:pt x="1104900" y="3759200"/>
                  <a:pt x="635000" y="4318000"/>
                </a:cubicBezTo>
                <a:lnTo>
                  <a:pt x="635000" y="4165600"/>
                </a:lnTo>
                <a:cubicBezTo>
                  <a:pt x="635000" y="2857500"/>
                  <a:pt x="1104900" y="2184400"/>
                  <a:pt x="2286000" y="1841500"/>
                </a:cubicBezTo>
                <a:lnTo>
                  <a:pt x="3606800" y="1460500"/>
                </a:lnTo>
                <a:cubicBezTo>
                  <a:pt x="4597400" y="1168400"/>
                  <a:pt x="4940300" y="876300"/>
                  <a:pt x="4940300" y="76200"/>
                </a:cubicBezTo>
                <a:lnTo>
                  <a:pt x="4940300" y="0"/>
                </a:lnTo>
                <a:lnTo>
                  <a:pt x="4254500" y="0"/>
                </a:lnTo>
                <a:lnTo>
                  <a:pt x="4254500" y="76200"/>
                </a:lnTo>
                <a:cubicBezTo>
                  <a:pt x="4254500" y="368300"/>
                  <a:pt x="4127500" y="635000"/>
                  <a:pt x="3479800" y="825500"/>
                </a:cubicBezTo>
                <a:lnTo>
                  <a:pt x="2006600" y="1257300"/>
                </a:lnTo>
                <a:cubicBezTo>
                  <a:pt x="520700" y="1701800"/>
                  <a:pt x="0" y="2679700"/>
                  <a:pt x="0" y="4330700"/>
                </a:cubicBezTo>
                <a:lnTo>
                  <a:pt x="0" y="6718300"/>
                </a:lnTo>
                <a:cubicBezTo>
                  <a:pt x="0" y="8128000"/>
                  <a:pt x="939800" y="9105900"/>
                  <a:pt x="2616200" y="9105900"/>
                </a:cubicBezTo>
                <a:close/>
                <a:moveTo>
                  <a:pt x="2616200" y="8470900"/>
                </a:moveTo>
                <a:cubicBezTo>
                  <a:pt x="1358900" y="8470900"/>
                  <a:pt x="685800" y="7708900"/>
                  <a:pt x="685800" y="6680200"/>
                </a:cubicBezTo>
                <a:lnTo>
                  <a:pt x="685800" y="4978400"/>
                </a:lnTo>
                <a:cubicBezTo>
                  <a:pt x="1193800" y="4406900"/>
                  <a:pt x="1955800" y="3810000"/>
                  <a:pt x="2819400" y="3810000"/>
                </a:cubicBezTo>
                <a:cubicBezTo>
                  <a:pt x="3937000" y="3810000"/>
                  <a:pt x="4546600" y="4572000"/>
                  <a:pt x="4546600" y="5613400"/>
                </a:cubicBezTo>
                <a:lnTo>
                  <a:pt x="4546600" y="6680200"/>
                </a:lnTo>
                <a:cubicBezTo>
                  <a:pt x="4546600" y="7683500"/>
                  <a:pt x="3924300" y="8470900"/>
                  <a:pt x="2616200" y="84709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2" name="Freeform 3072"/>
          <p:cNvSpPr/>
          <p:nvPr/>
        </p:nvSpPr>
        <p:spPr>
          <a:xfrm rot="0" flipH="0" flipV="0">
            <a:off x="7734894" y="5022939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3" name="Freeform 3073"/>
          <p:cNvSpPr/>
          <p:nvPr/>
        </p:nvSpPr>
        <p:spPr>
          <a:xfrm rot="0" flipH="0" flipV="0">
            <a:off x="7810333" y="5024768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4" name="Freeform 3074"/>
          <p:cNvSpPr/>
          <p:nvPr/>
        </p:nvSpPr>
        <p:spPr>
          <a:xfrm rot="0" flipH="0" flipV="0">
            <a:off x="7906649" y="5024768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5" name="Rectangle 3075"/>
          <p:cNvSpPr/>
          <p:nvPr/>
        </p:nvSpPr>
        <p:spPr>
          <a:xfrm rot="0" flipH="0" flipV="0">
            <a:off x="6397889" y="5205850"/>
            <a:ext cx="2932938" cy="502888"/>
          </a:xfrm>
          <a:prstGeom prst="rect">
            <a:avLst/>
          </a:prstGeom>
        </p:spPr>
      </p:sp>
      <p:sp>
        <p:nvSpPr>
          <p:cNvPr id="3076" name="Freeform 3076"/>
          <p:cNvSpPr/>
          <p:nvPr/>
        </p:nvSpPr>
        <p:spPr>
          <a:xfrm rot="0" flipH="0" flipV="0">
            <a:off x="6412519" y="5280191"/>
            <a:ext cx="75438" cy="10668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7" name="Freeform 3077"/>
          <p:cNvSpPr/>
          <p:nvPr/>
        </p:nvSpPr>
        <p:spPr>
          <a:xfrm rot="0" flipH="0" flipV="0">
            <a:off x="6515694" y="5307470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8" name="Freeform 3078"/>
          <p:cNvSpPr/>
          <p:nvPr/>
        </p:nvSpPr>
        <p:spPr>
          <a:xfrm rot="0" flipH="0" flipV="0">
            <a:off x="6598905" y="5307470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9" name="Freeform 3079"/>
          <p:cNvSpPr/>
          <p:nvPr/>
        </p:nvSpPr>
        <p:spPr>
          <a:xfrm rot="0" flipH="0" flipV="0">
            <a:off x="6684401" y="5309299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0" name="Freeform 3080"/>
          <p:cNvSpPr/>
          <p:nvPr/>
        </p:nvSpPr>
        <p:spPr>
          <a:xfrm rot="0" flipH="0" flipV="0">
            <a:off x="6770354" y="5307470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1" name="Freeform 3081"/>
          <p:cNvSpPr/>
          <p:nvPr/>
        </p:nvSpPr>
        <p:spPr>
          <a:xfrm rot="0" flipH="0" flipV="0">
            <a:off x="6854174" y="5309299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2" name="Freeform 3082"/>
          <p:cNvSpPr/>
          <p:nvPr/>
        </p:nvSpPr>
        <p:spPr>
          <a:xfrm rot="0" flipH="0" flipV="0">
            <a:off x="6934184" y="5307470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3" name="Freeform 3083"/>
          <p:cNvSpPr/>
          <p:nvPr/>
        </p:nvSpPr>
        <p:spPr>
          <a:xfrm rot="0" flipH="0" flipV="0">
            <a:off x="7011908" y="5309299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4" name="Freeform 3084"/>
          <p:cNvSpPr/>
          <p:nvPr/>
        </p:nvSpPr>
        <p:spPr>
          <a:xfrm rot="0" flipH="0" flipV="0">
            <a:off x="7110969" y="5307470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5" name="Freeform 3085"/>
          <p:cNvSpPr/>
          <p:nvPr/>
        </p:nvSpPr>
        <p:spPr>
          <a:xfrm rot="0" flipH="0" flipV="0">
            <a:off x="7185644" y="5309299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6" name="Freeform 3086"/>
          <p:cNvSpPr/>
          <p:nvPr/>
        </p:nvSpPr>
        <p:spPr>
          <a:xfrm rot="0" flipH="0" flipV="0">
            <a:off x="7266111" y="5309299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7" name="Freeform 3087"/>
          <p:cNvSpPr/>
          <p:nvPr/>
        </p:nvSpPr>
        <p:spPr>
          <a:xfrm rot="0" flipH="0" flipV="0">
            <a:off x="7346122" y="5307470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8" name="Freeform 3088"/>
          <p:cNvSpPr/>
          <p:nvPr/>
        </p:nvSpPr>
        <p:spPr>
          <a:xfrm rot="0" flipH="0" flipV="0">
            <a:off x="7470785" y="5309299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9" name="Freeform 3089"/>
          <p:cNvSpPr/>
          <p:nvPr/>
        </p:nvSpPr>
        <p:spPr>
          <a:xfrm rot="0" flipH="0" flipV="0">
            <a:off x="7558415" y="5307470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0" name="Freeform 3090"/>
          <p:cNvSpPr/>
          <p:nvPr/>
        </p:nvSpPr>
        <p:spPr>
          <a:xfrm rot="0" flipH="0" flipV="0">
            <a:off x="7641625" y="5307470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1" name="Freeform 3091"/>
          <p:cNvSpPr/>
          <p:nvPr/>
        </p:nvSpPr>
        <p:spPr>
          <a:xfrm rot="0" flipH="0" flipV="0">
            <a:off x="7722550" y="5309299"/>
            <a:ext cx="60655" cy="77571"/>
          </a:xfrm>
          <a:custGeom>
            <a:pathLst>
              <a:path w="5054600" h="6464300">
                <a:moveTo>
                  <a:pt x="4368800" y="6464300"/>
                </a:moveTo>
                <a:lnTo>
                  <a:pt x="5054600" y="6464300"/>
                </a:lnTo>
                <a:lnTo>
                  <a:pt x="5054600" y="0"/>
                </a:lnTo>
                <a:lnTo>
                  <a:pt x="4368800" y="0"/>
                </a:lnTo>
                <a:lnTo>
                  <a:pt x="4368800" y="3187700"/>
                </a:lnTo>
                <a:cubicBezTo>
                  <a:pt x="3873500" y="3340100"/>
                  <a:pt x="3251200" y="3441700"/>
                  <a:pt x="2590800" y="3441700"/>
                </a:cubicBezTo>
                <a:cubicBezTo>
                  <a:pt x="1473200" y="3441700"/>
                  <a:pt x="685800" y="3009900"/>
                  <a:pt x="685800" y="1993900"/>
                </a:cubicBezTo>
                <a:lnTo>
                  <a:pt x="685800" y="0"/>
                </a:lnTo>
                <a:lnTo>
                  <a:pt x="0" y="0"/>
                </a:lnTo>
                <a:lnTo>
                  <a:pt x="0" y="2057400"/>
                </a:lnTo>
                <a:cubicBezTo>
                  <a:pt x="0" y="3454400"/>
                  <a:pt x="1003300" y="4076700"/>
                  <a:pt x="2489200" y="4076700"/>
                </a:cubicBezTo>
                <a:cubicBezTo>
                  <a:pt x="3098800" y="4076700"/>
                  <a:pt x="3835400" y="3975100"/>
                  <a:pt x="4368800" y="3822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2" name="Freeform 3092"/>
          <p:cNvSpPr/>
          <p:nvPr/>
        </p:nvSpPr>
        <p:spPr>
          <a:xfrm rot="0" flipH="0" flipV="0">
            <a:off x="7809418" y="5309299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3" name="Freeform 3093"/>
          <p:cNvSpPr/>
          <p:nvPr/>
        </p:nvSpPr>
        <p:spPr>
          <a:xfrm rot="0" flipH="0" flipV="0">
            <a:off x="7893238" y="5309299"/>
            <a:ext cx="64160" cy="77571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4" name="Freeform 3094"/>
          <p:cNvSpPr/>
          <p:nvPr/>
        </p:nvSpPr>
        <p:spPr>
          <a:xfrm rot="0" flipH="0" flipV="0">
            <a:off x="8016529" y="5309299"/>
            <a:ext cx="49377" cy="77571"/>
          </a:xfrm>
          <a:custGeom>
            <a:pathLst>
              <a:path w="4114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114800" y="609600"/>
                </a:lnTo>
                <a:lnTo>
                  <a:pt x="411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5" name="Freeform 3095"/>
          <p:cNvSpPr/>
          <p:nvPr/>
        </p:nvSpPr>
        <p:spPr>
          <a:xfrm rot="0" flipH="0" flipV="0">
            <a:off x="8082519" y="5307470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6" name="Freeform 3096"/>
          <p:cNvSpPr/>
          <p:nvPr/>
        </p:nvSpPr>
        <p:spPr>
          <a:xfrm rot="0" flipH="0" flipV="0">
            <a:off x="8158871" y="5309299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7" name="Freeform 3097"/>
          <p:cNvSpPr/>
          <p:nvPr/>
        </p:nvSpPr>
        <p:spPr>
          <a:xfrm rot="0" flipH="0" flipV="0">
            <a:off x="8235833" y="5307470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8" name="Freeform 3098"/>
          <p:cNvSpPr/>
          <p:nvPr/>
        </p:nvSpPr>
        <p:spPr>
          <a:xfrm rot="0" flipH="0" flipV="0">
            <a:off x="8321329" y="5309299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9" name="Freeform 3099"/>
          <p:cNvSpPr/>
          <p:nvPr/>
        </p:nvSpPr>
        <p:spPr>
          <a:xfrm rot="0" flipH="0" flipV="0">
            <a:off x="8404845" y="5309299"/>
            <a:ext cx="82905" cy="77571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0" name="Freeform 3100"/>
          <p:cNvSpPr/>
          <p:nvPr/>
        </p:nvSpPr>
        <p:spPr>
          <a:xfrm rot="0" flipH="0" flipV="0">
            <a:off x="8507867" y="5309299"/>
            <a:ext cx="64160" cy="77571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1" name="Freeform 3101"/>
          <p:cNvSpPr/>
          <p:nvPr/>
        </p:nvSpPr>
        <p:spPr>
          <a:xfrm rot="0" flipH="0" flipV="0">
            <a:off x="8631158" y="5309299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2" name="Freeform 3102"/>
          <p:cNvSpPr/>
          <p:nvPr/>
        </p:nvSpPr>
        <p:spPr>
          <a:xfrm rot="0" flipH="0" flipV="0">
            <a:off x="8717112" y="5307470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3" name="Freeform 3103"/>
          <p:cNvSpPr/>
          <p:nvPr/>
        </p:nvSpPr>
        <p:spPr>
          <a:xfrm rot="0" flipH="0" flipV="0">
            <a:off x="8793160" y="5309299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4" name="Freeform 3104"/>
          <p:cNvSpPr/>
          <p:nvPr/>
        </p:nvSpPr>
        <p:spPr>
          <a:xfrm rot="0" flipH="0" flipV="0">
            <a:off x="8892220" y="5307470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5" name="Freeform 3105"/>
          <p:cNvSpPr/>
          <p:nvPr/>
        </p:nvSpPr>
        <p:spPr>
          <a:xfrm rot="0" flipH="0" flipV="0">
            <a:off x="8967657" y="5309299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6" name="Freeform 3106"/>
          <p:cNvSpPr/>
          <p:nvPr/>
        </p:nvSpPr>
        <p:spPr>
          <a:xfrm rot="0" flipH="0" flipV="0">
            <a:off x="9063974" y="5309299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7" name="Freeform 3107"/>
          <p:cNvSpPr/>
          <p:nvPr/>
        </p:nvSpPr>
        <p:spPr>
          <a:xfrm rot="0" flipH="0" flipV="0">
            <a:off x="9153891" y="5277143"/>
            <a:ext cx="63703" cy="109728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8" name="Freeform 3108"/>
          <p:cNvSpPr/>
          <p:nvPr/>
        </p:nvSpPr>
        <p:spPr>
          <a:xfrm rot="0" flipH="0" flipV="0">
            <a:off x="6412519" y="5564721"/>
            <a:ext cx="72085" cy="10668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9" name="Freeform 3109"/>
          <p:cNvSpPr/>
          <p:nvPr/>
        </p:nvSpPr>
        <p:spPr>
          <a:xfrm rot="0" flipH="0" flipV="0">
            <a:off x="6501978" y="5592001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0" name="Freeform 3110"/>
          <p:cNvSpPr/>
          <p:nvPr/>
        </p:nvSpPr>
        <p:spPr>
          <a:xfrm rot="0" flipH="0" flipV="0">
            <a:off x="6586865" y="5593830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1" name="Freeform 3111"/>
          <p:cNvSpPr/>
          <p:nvPr/>
        </p:nvSpPr>
        <p:spPr>
          <a:xfrm rot="0" flipH="0" flipV="0">
            <a:off x="6686382" y="5592001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2" name="Freeform 3112"/>
          <p:cNvSpPr/>
          <p:nvPr/>
        </p:nvSpPr>
        <p:spPr>
          <a:xfrm rot="0" flipH="0" flipV="0">
            <a:off x="6771879" y="5593830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3" name="Freeform 3113"/>
          <p:cNvSpPr/>
          <p:nvPr/>
        </p:nvSpPr>
        <p:spPr>
          <a:xfrm rot="0" flipH="0" flipV="0">
            <a:off x="6851126" y="5593830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4" name="Freeform 3114"/>
          <p:cNvSpPr/>
          <p:nvPr/>
        </p:nvSpPr>
        <p:spPr>
          <a:xfrm rot="0" flipH="0" flipV="0">
            <a:off x="6970760" y="5593830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5" name="Freeform 3115"/>
          <p:cNvSpPr/>
          <p:nvPr/>
        </p:nvSpPr>
        <p:spPr>
          <a:xfrm rot="0" flipH="0" flipV="0">
            <a:off x="7099843" y="5593830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6" name="Freeform 3116"/>
          <p:cNvSpPr/>
          <p:nvPr/>
        </p:nvSpPr>
        <p:spPr>
          <a:xfrm rot="0" flipH="0" flipV="0">
            <a:off x="7199360" y="5592001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7" name="Freeform 3117"/>
          <p:cNvSpPr/>
          <p:nvPr/>
        </p:nvSpPr>
        <p:spPr>
          <a:xfrm rot="0" flipH="0" flipV="0">
            <a:off x="7284857" y="5593830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8" name="Freeform 3118"/>
          <p:cNvSpPr/>
          <p:nvPr/>
        </p:nvSpPr>
        <p:spPr>
          <a:xfrm rot="0" flipH="0" flipV="0">
            <a:off x="7364105" y="5593830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9" name="Freeform 3119"/>
          <p:cNvSpPr/>
          <p:nvPr/>
        </p:nvSpPr>
        <p:spPr>
          <a:xfrm rot="0" flipH="0" flipV="0">
            <a:off x="7439238" y="5592001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0" name="Freeform 3120"/>
          <p:cNvSpPr/>
          <p:nvPr/>
        </p:nvSpPr>
        <p:spPr>
          <a:xfrm rot="0" flipH="0" flipV="0">
            <a:off x="7520468" y="5593830"/>
            <a:ext cx="103022" cy="77571"/>
          </a:xfrm>
          <a:custGeom>
            <a:pathLst>
              <a:path w="8585200" h="6464300">
                <a:moveTo>
                  <a:pt x="0" y="6464300"/>
                </a:moveTo>
                <a:lnTo>
                  <a:pt x="647700" y="6464300"/>
                </a:lnTo>
                <a:lnTo>
                  <a:pt x="2628900" y="3517900"/>
                </a:lnTo>
                <a:lnTo>
                  <a:pt x="3949700" y="3517900"/>
                </a:lnTo>
                <a:lnTo>
                  <a:pt x="3949700" y="6464300"/>
                </a:lnTo>
                <a:lnTo>
                  <a:pt x="4635500" y="6464300"/>
                </a:lnTo>
                <a:lnTo>
                  <a:pt x="4635500" y="3517900"/>
                </a:lnTo>
                <a:lnTo>
                  <a:pt x="5943600" y="3517900"/>
                </a:lnTo>
                <a:lnTo>
                  <a:pt x="7937500" y="6464300"/>
                </a:lnTo>
                <a:lnTo>
                  <a:pt x="8585200" y="6464300"/>
                </a:lnTo>
                <a:lnTo>
                  <a:pt x="8585200" y="6134100"/>
                </a:lnTo>
                <a:lnTo>
                  <a:pt x="6565900" y="3175000"/>
                </a:lnTo>
                <a:lnTo>
                  <a:pt x="8483600" y="330200"/>
                </a:lnTo>
                <a:lnTo>
                  <a:pt x="8483600" y="0"/>
                </a:lnTo>
                <a:lnTo>
                  <a:pt x="7874000" y="0"/>
                </a:lnTo>
                <a:lnTo>
                  <a:pt x="5905500" y="2908300"/>
                </a:lnTo>
                <a:lnTo>
                  <a:pt x="4635500" y="2908300"/>
                </a:lnTo>
                <a:lnTo>
                  <a:pt x="4635500" y="0"/>
                </a:lnTo>
                <a:lnTo>
                  <a:pt x="3949700" y="0"/>
                </a:lnTo>
                <a:lnTo>
                  <a:pt x="3949700" y="2908300"/>
                </a:lnTo>
                <a:lnTo>
                  <a:pt x="2667000" y="2908300"/>
                </a:lnTo>
                <a:lnTo>
                  <a:pt x="711200" y="0"/>
                </a:lnTo>
                <a:lnTo>
                  <a:pt x="88900" y="0"/>
                </a:lnTo>
                <a:lnTo>
                  <a:pt x="88900" y="330200"/>
                </a:lnTo>
                <a:lnTo>
                  <a:pt x="2019300" y="3175000"/>
                </a:lnTo>
                <a:lnTo>
                  <a:pt x="0" y="61341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1" name="Freeform 3121"/>
          <p:cNvSpPr/>
          <p:nvPr/>
        </p:nvSpPr>
        <p:spPr>
          <a:xfrm rot="0" flipH="0" flipV="0">
            <a:off x="7682621" y="5593830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2" name="Freeform 3122"/>
          <p:cNvSpPr/>
          <p:nvPr/>
        </p:nvSpPr>
        <p:spPr>
          <a:xfrm rot="0" flipH="0" flipV="0">
            <a:off x="7780309" y="5592001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3" name="Freeform 3123"/>
          <p:cNvSpPr/>
          <p:nvPr/>
        </p:nvSpPr>
        <p:spPr>
          <a:xfrm rot="0" flipH="0" flipV="0">
            <a:off x="7867634" y="5593830"/>
            <a:ext cx="91592" cy="77571"/>
          </a:xfrm>
          <a:custGeom>
            <a:pathLst>
              <a:path w="7632700" h="6464300">
                <a:moveTo>
                  <a:pt x="0" y="6464300"/>
                </a:moveTo>
                <a:lnTo>
                  <a:pt x="7632700" y="6464300"/>
                </a:lnTo>
                <a:lnTo>
                  <a:pt x="7632700" y="0"/>
                </a:lnTo>
                <a:lnTo>
                  <a:pt x="6946900" y="0"/>
                </a:lnTo>
                <a:lnTo>
                  <a:pt x="6946900" y="5854700"/>
                </a:lnTo>
                <a:lnTo>
                  <a:pt x="4152900" y="5854700"/>
                </a:lnTo>
                <a:lnTo>
                  <a:pt x="4152900" y="0"/>
                </a:lnTo>
                <a:lnTo>
                  <a:pt x="3467100" y="0"/>
                </a:lnTo>
                <a:lnTo>
                  <a:pt x="34671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4" name="Freeform 3124"/>
          <p:cNvSpPr/>
          <p:nvPr/>
        </p:nvSpPr>
        <p:spPr>
          <a:xfrm rot="0" flipH="0" flipV="0">
            <a:off x="7985439" y="5593830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5" name="Freeform 3125"/>
          <p:cNvSpPr/>
          <p:nvPr/>
        </p:nvSpPr>
        <p:spPr>
          <a:xfrm rot="0" flipH="0" flipV="0">
            <a:off x="8075356" y="5593830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6" name="Freeform 3126"/>
          <p:cNvSpPr/>
          <p:nvPr/>
        </p:nvSpPr>
        <p:spPr>
          <a:xfrm rot="0" flipH="0" flipV="0">
            <a:off x="8202915" y="5593830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7" name="Freeform 3127"/>
          <p:cNvSpPr/>
          <p:nvPr/>
        </p:nvSpPr>
        <p:spPr>
          <a:xfrm rot="0" flipH="0" flipV="0">
            <a:off x="8328492" y="5592001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8" name="Freeform 3128"/>
          <p:cNvSpPr/>
          <p:nvPr/>
        </p:nvSpPr>
        <p:spPr>
          <a:xfrm rot="0" flipH="0" flipV="0">
            <a:off x="8411702" y="5563959"/>
            <a:ext cx="62788" cy="109270"/>
          </a:xfrm>
          <a:custGeom>
            <a:pathLst>
              <a:path w="5232400" h="9105900">
                <a:moveTo>
                  <a:pt x="2616200" y="9105900"/>
                </a:moveTo>
                <a:cubicBezTo>
                  <a:pt x="4305300" y="9105900"/>
                  <a:pt x="5232400" y="8115300"/>
                  <a:pt x="5232400" y="6705600"/>
                </a:cubicBezTo>
                <a:lnTo>
                  <a:pt x="5232400" y="5562600"/>
                </a:lnTo>
                <a:cubicBezTo>
                  <a:pt x="5232400" y="4089400"/>
                  <a:pt x="4356100" y="3175000"/>
                  <a:pt x="2946400" y="3175000"/>
                </a:cubicBezTo>
                <a:cubicBezTo>
                  <a:pt x="1917700" y="3175000"/>
                  <a:pt x="1104900" y="3759200"/>
                  <a:pt x="635000" y="4318000"/>
                </a:cubicBezTo>
                <a:lnTo>
                  <a:pt x="635000" y="4165600"/>
                </a:lnTo>
                <a:cubicBezTo>
                  <a:pt x="635000" y="2857500"/>
                  <a:pt x="1104900" y="2184400"/>
                  <a:pt x="2286000" y="1841500"/>
                </a:cubicBezTo>
                <a:lnTo>
                  <a:pt x="3606800" y="1460500"/>
                </a:lnTo>
                <a:cubicBezTo>
                  <a:pt x="4597400" y="1168400"/>
                  <a:pt x="4940300" y="876300"/>
                  <a:pt x="4940300" y="76200"/>
                </a:cubicBezTo>
                <a:lnTo>
                  <a:pt x="4940300" y="0"/>
                </a:lnTo>
                <a:lnTo>
                  <a:pt x="4254500" y="0"/>
                </a:lnTo>
                <a:lnTo>
                  <a:pt x="4254500" y="76200"/>
                </a:lnTo>
                <a:cubicBezTo>
                  <a:pt x="4254500" y="368300"/>
                  <a:pt x="4127500" y="635000"/>
                  <a:pt x="3479800" y="825500"/>
                </a:cubicBezTo>
                <a:lnTo>
                  <a:pt x="2006600" y="1257300"/>
                </a:lnTo>
                <a:cubicBezTo>
                  <a:pt x="520700" y="1701800"/>
                  <a:pt x="0" y="2679700"/>
                  <a:pt x="0" y="4330700"/>
                </a:cubicBezTo>
                <a:lnTo>
                  <a:pt x="0" y="6718300"/>
                </a:lnTo>
                <a:cubicBezTo>
                  <a:pt x="0" y="8128000"/>
                  <a:pt x="939800" y="9105900"/>
                  <a:pt x="2616200" y="9105900"/>
                </a:cubicBezTo>
                <a:close/>
                <a:moveTo>
                  <a:pt x="2616200" y="8470900"/>
                </a:moveTo>
                <a:cubicBezTo>
                  <a:pt x="1358900" y="8470900"/>
                  <a:pt x="685800" y="7708900"/>
                  <a:pt x="685800" y="6680200"/>
                </a:cubicBezTo>
                <a:lnTo>
                  <a:pt x="685800" y="4978400"/>
                </a:lnTo>
                <a:cubicBezTo>
                  <a:pt x="1193800" y="4406900"/>
                  <a:pt x="1955800" y="3810000"/>
                  <a:pt x="2819400" y="3810000"/>
                </a:cubicBezTo>
                <a:cubicBezTo>
                  <a:pt x="3937000" y="3810000"/>
                  <a:pt x="4546600" y="4572000"/>
                  <a:pt x="4546600" y="5613400"/>
                </a:cubicBezTo>
                <a:lnTo>
                  <a:pt x="4546600" y="6680200"/>
                </a:lnTo>
                <a:cubicBezTo>
                  <a:pt x="4546600" y="7683500"/>
                  <a:pt x="3924300" y="8470900"/>
                  <a:pt x="2616200" y="84709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9" name="Freeform 3129"/>
          <p:cNvSpPr/>
          <p:nvPr/>
        </p:nvSpPr>
        <p:spPr>
          <a:xfrm rot="0" flipH="0" flipV="0">
            <a:off x="8493694" y="5592001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0" name="Freeform 3130"/>
          <p:cNvSpPr/>
          <p:nvPr/>
        </p:nvSpPr>
        <p:spPr>
          <a:xfrm rot="0" flipH="0" flipV="0">
            <a:off x="8579190" y="5592001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1" name="Freeform 3131"/>
          <p:cNvSpPr/>
          <p:nvPr/>
        </p:nvSpPr>
        <p:spPr>
          <a:xfrm rot="0" flipH="0" flipV="0">
            <a:off x="8656762" y="5593830"/>
            <a:ext cx="68427" cy="101955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2" name="Freeform 3132"/>
          <p:cNvSpPr/>
          <p:nvPr/>
        </p:nvSpPr>
        <p:spPr>
          <a:xfrm rot="0" flipH="0" flipV="0">
            <a:off x="8734181" y="5593830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3" name="Freeform 3133"/>
          <p:cNvSpPr/>
          <p:nvPr/>
        </p:nvSpPr>
        <p:spPr>
          <a:xfrm rot="0" flipH="0" flipV="0">
            <a:off x="8833240" y="5592001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4" name="Freeform 3134"/>
          <p:cNvSpPr/>
          <p:nvPr/>
        </p:nvSpPr>
        <p:spPr>
          <a:xfrm rot="0" flipH="0" flipV="0">
            <a:off x="8918738" y="5593830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5" name="Freeform 3135"/>
          <p:cNvSpPr/>
          <p:nvPr/>
        </p:nvSpPr>
        <p:spPr>
          <a:xfrm rot="0" flipH="0" flipV="0">
            <a:off x="8996919" y="5592001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6" name="Freeform 3136"/>
          <p:cNvSpPr/>
          <p:nvPr/>
        </p:nvSpPr>
        <p:spPr>
          <a:xfrm rot="0" flipH="0" flipV="0">
            <a:off x="9084244" y="5593830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7" name="Freeform 3137"/>
          <p:cNvSpPr/>
          <p:nvPr/>
        </p:nvSpPr>
        <p:spPr>
          <a:xfrm rot="0" flipH="0" flipV="0">
            <a:off x="9172635" y="5593830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8" name="Freeform 3138"/>
          <p:cNvSpPr/>
          <p:nvPr/>
        </p:nvSpPr>
        <p:spPr>
          <a:xfrm rot="0" flipH="0" flipV="0">
            <a:off x="9257828" y="5593830"/>
            <a:ext cx="59893" cy="77571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1D1D1B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9" name="Rectangle 3139"/>
          <p:cNvSpPr/>
          <p:nvPr/>
        </p:nvSpPr>
        <p:spPr>
          <a:xfrm rot="0" flipH="0" flipV="0">
            <a:off x="382630" y="1115655"/>
            <a:ext cx="3075432" cy="275005"/>
          </a:xfrm>
          <a:prstGeom prst="rect">
            <a:avLst/>
          </a:prstGeom>
        </p:spPr>
      </p:sp>
      <p:sp>
        <p:nvSpPr>
          <p:cNvPr id="3140" name="Freeform 3140"/>
          <p:cNvSpPr/>
          <p:nvPr/>
        </p:nvSpPr>
        <p:spPr>
          <a:xfrm rot="0" flipH="0" flipV="0">
            <a:off x="392155" y="1208543"/>
            <a:ext cx="50101" cy="44958"/>
          </a:xfrm>
          <a:custGeom>
            <a:pathLst>
              <a:path w="3340100" h="2997200">
                <a:moveTo>
                  <a:pt x="203200" y="2997200"/>
                </a:moveTo>
                <a:lnTo>
                  <a:pt x="901700" y="2997200"/>
                </a:lnTo>
                <a:lnTo>
                  <a:pt x="1104900" y="1028700"/>
                </a:lnTo>
                <a:lnTo>
                  <a:pt x="1104900" y="0"/>
                </a:lnTo>
                <a:lnTo>
                  <a:pt x="0" y="0"/>
                </a:lnTo>
                <a:lnTo>
                  <a:pt x="0" y="1028700"/>
                </a:lnTo>
                <a:close/>
                <a:moveTo>
                  <a:pt x="2438400" y="2997200"/>
                </a:moveTo>
                <a:lnTo>
                  <a:pt x="3136900" y="2997200"/>
                </a:lnTo>
                <a:lnTo>
                  <a:pt x="3340100" y="1028700"/>
                </a:lnTo>
                <a:lnTo>
                  <a:pt x="3340100" y="0"/>
                </a:lnTo>
                <a:lnTo>
                  <a:pt x="2235200" y="0"/>
                </a:lnTo>
                <a:lnTo>
                  <a:pt x="2235200" y="1028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1" name="Freeform 3141"/>
          <p:cNvSpPr/>
          <p:nvPr/>
        </p:nvSpPr>
        <p:spPr>
          <a:xfrm rot="0" flipH="0" flipV="0">
            <a:off x="465688" y="1206638"/>
            <a:ext cx="102489" cy="139065"/>
          </a:xfrm>
          <a:custGeom>
            <a:pathLst>
              <a:path w="6832600" h="9271000">
                <a:moveTo>
                  <a:pt x="3416300" y="8255000"/>
                </a:moveTo>
                <a:cubicBezTo>
                  <a:pt x="1917700" y="8255000"/>
                  <a:pt x="1104900" y="7378700"/>
                  <a:pt x="1104900" y="6134100"/>
                </a:cubicBezTo>
                <a:lnTo>
                  <a:pt x="1104900" y="3136900"/>
                </a:lnTo>
                <a:cubicBezTo>
                  <a:pt x="1104900" y="1892300"/>
                  <a:pt x="1917700" y="1016000"/>
                  <a:pt x="3416300" y="1016000"/>
                </a:cubicBezTo>
                <a:cubicBezTo>
                  <a:pt x="4902200" y="1016000"/>
                  <a:pt x="5727700" y="1892300"/>
                  <a:pt x="5727700" y="3136900"/>
                </a:cubicBezTo>
                <a:lnTo>
                  <a:pt x="5727700" y="6134100"/>
                </a:lnTo>
                <a:cubicBezTo>
                  <a:pt x="5727700" y="7378700"/>
                  <a:pt x="4902200" y="8255000"/>
                  <a:pt x="3416300" y="8255000"/>
                </a:cubicBezTo>
                <a:close/>
                <a:moveTo>
                  <a:pt x="3416300" y="9271000"/>
                </a:moveTo>
                <a:cubicBezTo>
                  <a:pt x="5499100" y="9271000"/>
                  <a:pt x="6832600" y="8102600"/>
                  <a:pt x="6832600" y="6083300"/>
                </a:cubicBezTo>
                <a:lnTo>
                  <a:pt x="6832600" y="3187700"/>
                </a:lnTo>
                <a:cubicBezTo>
                  <a:pt x="6832600" y="1168400"/>
                  <a:pt x="5499100" y="0"/>
                  <a:pt x="3416300" y="0"/>
                </a:cubicBezTo>
                <a:cubicBezTo>
                  <a:pt x="1333500" y="0"/>
                  <a:pt x="0" y="1168400"/>
                  <a:pt x="0" y="3187700"/>
                </a:cubicBezTo>
                <a:lnTo>
                  <a:pt x="0" y="6083300"/>
                </a:lnTo>
                <a:cubicBezTo>
                  <a:pt x="0" y="8102600"/>
                  <a:pt x="1333500" y="9271000"/>
                  <a:pt x="3416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2" name="Freeform 3142"/>
          <p:cNvSpPr/>
          <p:nvPr/>
        </p:nvSpPr>
        <p:spPr>
          <a:xfrm rot="0" flipH="0" flipV="0">
            <a:off x="595038" y="1208543"/>
            <a:ext cx="81343" cy="136588"/>
          </a:xfrm>
          <a:custGeom>
            <a:pathLst>
              <a:path w="5422900" h="9105900">
                <a:moveTo>
                  <a:pt x="2717800" y="9105900"/>
                </a:moveTo>
                <a:cubicBezTo>
                  <a:pt x="4419600" y="9105900"/>
                  <a:pt x="5422900" y="8128000"/>
                  <a:pt x="5422900" y="6680200"/>
                </a:cubicBezTo>
                <a:lnTo>
                  <a:pt x="5422900" y="5524500"/>
                </a:lnTo>
                <a:cubicBezTo>
                  <a:pt x="5422900" y="3962400"/>
                  <a:pt x="4470400" y="3124200"/>
                  <a:pt x="3086100" y="3124200"/>
                </a:cubicBezTo>
                <a:cubicBezTo>
                  <a:pt x="2095500" y="3124200"/>
                  <a:pt x="1346200" y="3683000"/>
                  <a:pt x="939800" y="4216400"/>
                </a:cubicBezTo>
                <a:lnTo>
                  <a:pt x="939800" y="4038600"/>
                </a:lnTo>
                <a:cubicBezTo>
                  <a:pt x="939800" y="2857500"/>
                  <a:pt x="1371600" y="2311400"/>
                  <a:pt x="2387600" y="2019300"/>
                </a:cubicBezTo>
                <a:lnTo>
                  <a:pt x="3657600" y="1663700"/>
                </a:lnTo>
                <a:cubicBezTo>
                  <a:pt x="4686300" y="1371600"/>
                  <a:pt x="5143500" y="1079500"/>
                  <a:pt x="5143500" y="76200"/>
                </a:cubicBezTo>
                <a:lnTo>
                  <a:pt x="5143500" y="0"/>
                </a:lnTo>
                <a:lnTo>
                  <a:pt x="4127500" y="0"/>
                </a:lnTo>
                <a:lnTo>
                  <a:pt x="4127500" y="76200"/>
                </a:lnTo>
                <a:cubicBezTo>
                  <a:pt x="4127500" y="292100"/>
                  <a:pt x="4038600" y="571500"/>
                  <a:pt x="3479800" y="736600"/>
                </a:cubicBezTo>
                <a:lnTo>
                  <a:pt x="1955800" y="1181100"/>
                </a:lnTo>
                <a:cubicBezTo>
                  <a:pt x="520700" y="1612900"/>
                  <a:pt x="0" y="2628900"/>
                  <a:pt x="0" y="4330700"/>
                </a:cubicBezTo>
                <a:lnTo>
                  <a:pt x="0" y="6705600"/>
                </a:lnTo>
                <a:cubicBezTo>
                  <a:pt x="0" y="8166100"/>
                  <a:pt x="1016000" y="9105900"/>
                  <a:pt x="2717800" y="9105900"/>
                </a:cubicBezTo>
                <a:close/>
                <a:moveTo>
                  <a:pt x="2717800" y="8178800"/>
                </a:moveTo>
                <a:cubicBezTo>
                  <a:pt x="1600200" y="8178800"/>
                  <a:pt x="1016000" y="7505700"/>
                  <a:pt x="1016000" y="6642100"/>
                </a:cubicBezTo>
                <a:lnTo>
                  <a:pt x="1016000" y="5041900"/>
                </a:lnTo>
                <a:cubicBezTo>
                  <a:pt x="1460500" y="4546600"/>
                  <a:pt x="2082800" y="4051300"/>
                  <a:pt x="2857500" y="4051300"/>
                </a:cubicBezTo>
                <a:cubicBezTo>
                  <a:pt x="3810000" y="4051300"/>
                  <a:pt x="4406900" y="4673600"/>
                  <a:pt x="4406900" y="5600700"/>
                </a:cubicBezTo>
                <a:lnTo>
                  <a:pt x="4406900" y="6642100"/>
                </a:lnTo>
                <a:cubicBezTo>
                  <a:pt x="4406900" y="7493000"/>
                  <a:pt x="3860800" y="8178800"/>
                  <a:pt x="2717800" y="817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3" name="Freeform 3143"/>
          <p:cNvSpPr/>
          <p:nvPr/>
        </p:nvSpPr>
        <p:spPr>
          <a:xfrm rot="0" flipH="0" flipV="0">
            <a:off x="703623" y="1242642"/>
            <a:ext cx="81343" cy="130683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4" name="Freeform 3144"/>
          <p:cNvSpPr/>
          <p:nvPr/>
        </p:nvSpPr>
        <p:spPr>
          <a:xfrm rot="0" flipH="0" flipV="0">
            <a:off x="807064" y="1242642"/>
            <a:ext cx="80391" cy="102489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5" name="Freeform 3145"/>
          <p:cNvSpPr/>
          <p:nvPr/>
        </p:nvSpPr>
        <p:spPr>
          <a:xfrm rot="0" flipH="0" flipV="0">
            <a:off x="915078" y="1208543"/>
            <a:ext cx="81343" cy="136588"/>
          </a:xfrm>
          <a:custGeom>
            <a:pathLst>
              <a:path w="5422900" h="9105900">
                <a:moveTo>
                  <a:pt x="2717800" y="9105900"/>
                </a:moveTo>
                <a:cubicBezTo>
                  <a:pt x="4419600" y="9105900"/>
                  <a:pt x="5422900" y="8128000"/>
                  <a:pt x="5422900" y="6680200"/>
                </a:cubicBezTo>
                <a:lnTo>
                  <a:pt x="5422900" y="5524500"/>
                </a:lnTo>
                <a:cubicBezTo>
                  <a:pt x="5422900" y="3962400"/>
                  <a:pt x="4470400" y="3124200"/>
                  <a:pt x="3086100" y="3124200"/>
                </a:cubicBezTo>
                <a:cubicBezTo>
                  <a:pt x="2095500" y="3124200"/>
                  <a:pt x="1346200" y="3683000"/>
                  <a:pt x="939800" y="4216400"/>
                </a:cubicBezTo>
                <a:lnTo>
                  <a:pt x="939800" y="4038600"/>
                </a:lnTo>
                <a:cubicBezTo>
                  <a:pt x="939800" y="2857500"/>
                  <a:pt x="1371600" y="2311400"/>
                  <a:pt x="2387600" y="2019300"/>
                </a:cubicBezTo>
                <a:lnTo>
                  <a:pt x="3657600" y="1663700"/>
                </a:lnTo>
                <a:cubicBezTo>
                  <a:pt x="4686300" y="1371600"/>
                  <a:pt x="5143500" y="1079500"/>
                  <a:pt x="5143500" y="76200"/>
                </a:cubicBezTo>
                <a:lnTo>
                  <a:pt x="5143500" y="0"/>
                </a:lnTo>
                <a:lnTo>
                  <a:pt x="4127500" y="0"/>
                </a:lnTo>
                <a:lnTo>
                  <a:pt x="4127500" y="76200"/>
                </a:lnTo>
                <a:cubicBezTo>
                  <a:pt x="4127500" y="292100"/>
                  <a:pt x="4038600" y="571500"/>
                  <a:pt x="3479800" y="736600"/>
                </a:cubicBezTo>
                <a:lnTo>
                  <a:pt x="1955800" y="1181100"/>
                </a:lnTo>
                <a:cubicBezTo>
                  <a:pt x="520700" y="1612900"/>
                  <a:pt x="0" y="2628900"/>
                  <a:pt x="0" y="4330700"/>
                </a:cubicBezTo>
                <a:lnTo>
                  <a:pt x="0" y="6705600"/>
                </a:lnTo>
                <a:cubicBezTo>
                  <a:pt x="0" y="8166100"/>
                  <a:pt x="1016000" y="9105900"/>
                  <a:pt x="2717800" y="9105900"/>
                </a:cubicBezTo>
                <a:close/>
                <a:moveTo>
                  <a:pt x="2717800" y="8178800"/>
                </a:moveTo>
                <a:cubicBezTo>
                  <a:pt x="1600200" y="8178800"/>
                  <a:pt x="1016000" y="7505700"/>
                  <a:pt x="1016000" y="6642100"/>
                </a:cubicBezTo>
                <a:lnTo>
                  <a:pt x="1016000" y="5041900"/>
                </a:lnTo>
                <a:cubicBezTo>
                  <a:pt x="1460500" y="4546600"/>
                  <a:pt x="2082800" y="4051300"/>
                  <a:pt x="2857500" y="4051300"/>
                </a:cubicBezTo>
                <a:cubicBezTo>
                  <a:pt x="3810000" y="4051300"/>
                  <a:pt x="4406900" y="4673600"/>
                  <a:pt x="4406900" y="5600700"/>
                </a:cubicBezTo>
                <a:lnTo>
                  <a:pt x="4406900" y="6642100"/>
                </a:lnTo>
                <a:cubicBezTo>
                  <a:pt x="4406900" y="7493000"/>
                  <a:pt x="3860800" y="8178800"/>
                  <a:pt x="2717800" y="817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6" name="Freeform 3146"/>
          <p:cNvSpPr/>
          <p:nvPr/>
        </p:nvSpPr>
        <p:spPr>
          <a:xfrm rot="0" flipH="0" flipV="0">
            <a:off x="1016995" y="1242642"/>
            <a:ext cx="80391" cy="102489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7" name="Freeform 3147"/>
          <p:cNvSpPr/>
          <p:nvPr/>
        </p:nvSpPr>
        <p:spPr>
          <a:xfrm rot="0" flipH="0" flipV="0">
            <a:off x="1116436" y="1244928"/>
            <a:ext cx="82105" cy="97917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8" name="Freeform 3148"/>
          <p:cNvSpPr/>
          <p:nvPr/>
        </p:nvSpPr>
        <p:spPr>
          <a:xfrm rot="0" flipH="0" flipV="0">
            <a:off x="1218735" y="1244928"/>
            <a:ext cx="107632" cy="97917"/>
          </a:xfrm>
          <a:custGeom>
            <a:pathLst>
              <a:path w="7175500" h="6527800">
                <a:moveTo>
                  <a:pt x="0" y="6527800"/>
                </a:moveTo>
                <a:lnTo>
                  <a:pt x="3035300" y="6527800"/>
                </a:lnTo>
                <a:cubicBezTo>
                  <a:pt x="4330700" y="6527800"/>
                  <a:pt x="5105400" y="5715000"/>
                  <a:pt x="5105400" y="4394200"/>
                </a:cubicBezTo>
                <a:cubicBezTo>
                  <a:pt x="5105400" y="3073400"/>
                  <a:pt x="4330700" y="2247900"/>
                  <a:pt x="3035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2908300" y="3136900"/>
                </a:lnTo>
                <a:cubicBezTo>
                  <a:pt x="3594100" y="3136900"/>
                  <a:pt x="4089400" y="3594100"/>
                  <a:pt x="4089400" y="4394200"/>
                </a:cubicBezTo>
                <a:cubicBezTo>
                  <a:pt x="4089400" y="5181600"/>
                  <a:pt x="3594100" y="5638800"/>
                  <a:pt x="2895600" y="5638800"/>
                </a:cubicBezTo>
                <a:close/>
                <a:moveTo>
                  <a:pt x="6159500" y="6527800"/>
                </a:moveTo>
                <a:lnTo>
                  <a:pt x="7175500" y="6527800"/>
                </a:lnTo>
                <a:lnTo>
                  <a:pt x="7175500" y="0"/>
                </a:lnTo>
                <a:lnTo>
                  <a:pt x="61595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9" name="Freeform 3149"/>
          <p:cNvSpPr/>
          <p:nvPr/>
        </p:nvSpPr>
        <p:spPr>
          <a:xfrm rot="0" flipH="0" flipV="0">
            <a:off x="1357990" y="1244928"/>
            <a:ext cx="79819" cy="97917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0" name="Freeform 3150"/>
          <p:cNvSpPr/>
          <p:nvPr/>
        </p:nvSpPr>
        <p:spPr>
          <a:xfrm rot="0" flipH="0" flipV="0">
            <a:off x="1457241" y="1242642"/>
            <a:ext cx="80391" cy="102489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1" name="Freeform 3151"/>
          <p:cNvSpPr/>
          <p:nvPr/>
        </p:nvSpPr>
        <p:spPr>
          <a:xfrm rot="0" flipH="0" flipV="0">
            <a:off x="1568112" y="1242642"/>
            <a:ext cx="117729" cy="102489"/>
          </a:xfrm>
          <a:custGeom>
            <a:pathLst>
              <a:path w="7848600" h="6832600">
                <a:moveTo>
                  <a:pt x="5194300" y="6832600"/>
                </a:moveTo>
                <a:cubicBezTo>
                  <a:pt x="6959600" y="6832600"/>
                  <a:pt x="7848600" y="5803900"/>
                  <a:pt x="7848600" y="4445000"/>
                </a:cubicBezTo>
                <a:lnTo>
                  <a:pt x="7848600" y="2387600"/>
                </a:lnTo>
                <a:cubicBezTo>
                  <a:pt x="7848600" y="1028700"/>
                  <a:pt x="6959600" y="0"/>
                  <a:pt x="5194300" y="0"/>
                </a:cubicBezTo>
                <a:cubicBezTo>
                  <a:pt x="3429000" y="0"/>
                  <a:pt x="2540000" y="1028700"/>
                  <a:pt x="2540000" y="2387600"/>
                </a:cubicBezTo>
                <a:lnTo>
                  <a:pt x="2540000" y="2971800"/>
                </a:lnTo>
                <a:lnTo>
                  <a:pt x="1016000" y="2971800"/>
                </a:lnTo>
                <a:lnTo>
                  <a:pt x="1016000" y="152400"/>
                </a:lnTo>
                <a:lnTo>
                  <a:pt x="0" y="152400"/>
                </a:lnTo>
                <a:lnTo>
                  <a:pt x="0" y="6680200"/>
                </a:lnTo>
                <a:lnTo>
                  <a:pt x="1016000" y="6680200"/>
                </a:lnTo>
                <a:lnTo>
                  <a:pt x="1016000" y="3860800"/>
                </a:lnTo>
                <a:lnTo>
                  <a:pt x="2540000" y="3860800"/>
                </a:lnTo>
                <a:lnTo>
                  <a:pt x="2540000" y="4445000"/>
                </a:lnTo>
                <a:cubicBezTo>
                  <a:pt x="2540000" y="5803900"/>
                  <a:pt x="3429000" y="6832600"/>
                  <a:pt x="5194300" y="6832600"/>
                </a:cubicBezTo>
                <a:close/>
                <a:moveTo>
                  <a:pt x="5194300" y="5905500"/>
                </a:moveTo>
                <a:cubicBezTo>
                  <a:pt x="4114800" y="5905500"/>
                  <a:pt x="3556000" y="5257800"/>
                  <a:pt x="3556000" y="4406900"/>
                </a:cubicBezTo>
                <a:lnTo>
                  <a:pt x="3556000" y="2425700"/>
                </a:lnTo>
                <a:cubicBezTo>
                  <a:pt x="3556000" y="1574800"/>
                  <a:pt x="4114800" y="927100"/>
                  <a:pt x="5194300" y="927100"/>
                </a:cubicBezTo>
                <a:cubicBezTo>
                  <a:pt x="6286500" y="927100"/>
                  <a:pt x="6832600" y="1587500"/>
                  <a:pt x="6832600" y="2425700"/>
                </a:cubicBezTo>
                <a:lnTo>
                  <a:pt x="6832600" y="4406900"/>
                </a:lnTo>
                <a:cubicBezTo>
                  <a:pt x="6832600" y="5245100"/>
                  <a:pt x="6286500" y="5905500"/>
                  <a:pt x="51943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2" name="Freeform 3152"/>
          <p:cNvSpPr/>
          <p:nvPr/>
        </p:nvSpPr>
        <p:spPr>
          <a:xfrm rot="0" flipH="0" flipV="0">
            <a:off x="1713082" y="1244928"/>
            <a:ext cx="133159" cy="122491"/>
          </a:xfrm>
          <a:custGeom>
            <a:pathLst>
              <a:path w="8877300" h="8166100">
                <a:moveTo>
                  <a:pt x="7874000" y="8166100"/>
                </a:moveTo>
                <a:lnTo>
                  <a:pt x="8877300" y="8166100"/>
                </a:lnTo>
                <a:lnTo>
                  <a:pt x="8877300" y="5638800"/>
                </a:lnTo>
                <a:lnTo>
                  <a:pt x="7899400" y="5638800"/>
                </a:lnTo>
                <a:lnTo>
                  <a:pt x="7899400" y="0"/>
                </a:lnTo>
                <a:lnTo>
                  <a:pt x="6883400" y="0"/>
                </a:lnTo>
                <a:lnTo>
                  <a:pt x="6883400" y="5638800"/>
                </a:lnTo>
                <a:lnTo>
                  <a:pt x="4457700" y="5638800"/>
                </a:lnTo>
                <a:lnTo>
                  <a:pt x="4457700" y="0"/>
                </a:lnTo>
                <a:lnTo>
                  <a:pt x="3441700" y="0"/>
                </a:lnTo>
                <a:lnTo>
                  <a:pt x="3441700" y="5638800"/>
                </a:lnTo>
                <a:lnTo>
                  <a:pt x="1016000" y="5638800"/>
                </a:lnTo>
                <a:lnTo>
                  <a:pt x="1016000" y="0"/>
                </a:lnTo>
                <a:lnTo>
                  <a:pt x="0" y="0"/>
                </a:lnTo>
                <a:lnTo>
                  <a:pt x="0" y="6527800"/>
                </a:lnTo>
                <a:lnTo>
                  <a:pt x="7874000" y="6527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3" name="Freeform 3153"/>
          <p:cNvSpPr/>
          <p:nvPr/>
        </p:nvSpPr>
        <p:spPr>
          <a:xfrm rot="0" flipH="0" flipV="0">
            <a:off x="1869292" y="1244928"/>
            <a:ext cx="82486" cy="97917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4" name="Freeform 3154"/>
          <p:cNvSpPr/>
          <p:nvPr/>
        </p:nvSpPr>
        <p:spPr>
          <a:xfrm rot="0" flipH="0" flipV="0">
            <a:off x="1979020" y="1242642"/>
            <a:ext cx="80391" cy="102489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5" name="Freeform 3155"/>
          <p:cNvSpPr/>
          <p:nvPr/>
        </p:nvSpPr>
        <p:spPr>
          <a:xfrm rot="0" flipH="0" flipV="0">
            <a:off x="2133897" y="1244928"/>
            <a:ext cx="79629" cy="97917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6" name="Freeform 3156"/>
          <p:cNvSpPr/>
          <p:nvPr/>
        </p:nvSpPr>
        <p:spPr>
          <a:xfrm rot="0" flipH="0" flipV="0">
            <a:off x="2245149" y="1242642"/>
            <a:ext cx="81343" cy="130683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7" name="Freeform 3157"/>
          <p:cNvSpPr/>
          <p:nvPr/>
        </p:nvSpPr>
        <p:spPr>
          <a:xfrm rot="0" flipH="0" flipV="0">
            <a:off x="2350876" y="1242642"/>
            <a:ext cx="81343" cy="102489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8" name="Freeform 3158"/>
          <p:cNvSpPr/>
          <p:nvPr/>
        </p:nvSpPr>
        <p:spPr>
          <a:xfrm rot="0" flipH="0" flipV="0">
            <a:off x="2459461" y="1244928"/>
            <a:ext cx="82486" cy="97917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9" name="Freeform 3159"/>
          <p:cNvSpPr/>
          <p:nvPr/>
        </p:nvSpPr>
        <p:spPr>
          <a:xfrm rot="0" flipH="0" flipV="0">
            <a:off x="2568427" y="1242642"/>
            <a:ext cx="80010" cy="102489"/>
          </a:xfrm>
          <a:custGeom>
            <a:pathLst>
              <a:path w="5334000" h="6832600">
                <a:moveTo>
                  <a:pt x="2768600" y="6832600"/>
                </a:moveTo>
                <a:cubicBezTo>
                  <a:pt x="4406900" y="6832600"/>
                  <a:pt x="5334000" y="6096000"/>
                  <a:pt x="5334000" y="4826000"/>
                </a:cubicBezTo>
                <a:cubicBezTo>
                  <a:pt x="5334000" y="4038600"/>
                  <a:pt x="4864100" y="3517900"/>
                  <a:pt x="4178300" y="3314700"/>
                </a:cubicBezTo>
                <a:cubicBezTo>
                  <a:pt x="4749800" y="3086100"/>
                  <a:pt x="5168900" y="2590800"/>
                  <a:pt x="5168900" y="1879600"/>
                </a:cubicBezTo>
                <a:cubicBezTo>
                  <a:pt x="5168900" y="749300"/>
                  <a:pt x="4254500" y="0"/>
                  <a:pt x="2717800" y="0"/>
                </a:cubicBezTo>
                <a:cubicBezTo>
                  <a:pt x="1079500" y="0"/>
                  <a:pt x="114300" y="889000"/>
                  <a:pt x="114300" y="2374900"/>
                </a:cubicBezTo>
                <a:lnTo>
                  <a:pt x="1104900" y="2374900"/>
                </a:lnTo>
                <a:cubicBezTo>
                  <a:pt x="1104900" y="1511300"/>
                  <a:pt x="1612900" y="927100"/>
                  <a:pt x="2654300" y="927100"/>
                </a:cubicBezTo>
                <a:cubicBezTo>
                  <a:pt x="3594100" y="927100"/>
                  <a:pt x="4089400" y="1320800"/>
                  <a:pt x="4089400" y="1943100"/>
                </a:cubicBezTo>
                <a:cubicBezTo>
                  <a:pt x="4089400" y="2514600"/>
                  <a:pt x="3695700" y="2908300"/>
                  <a:pt x="3022600" y="2908300"/>
                </a:cubicBezTo>
                <a:lnTo>
                  <a:pt x="2082800" y="2908300"/>
                </a:lnTo>
                <a:lnTo>
                  <a:pt x="2082800" y="3797300"/>
                </a:lnTo>
                <a:lnTo>
                  <a:pt x="3022600" y="3797300"/>
                </a:lnTo>
                <a:cubicBezTo>
                  <a:pt x="3810000" y="3797300"/>
                  <a:pt x="4254500" y="4203700"/>
                  <a:pt x="4254500" y="4787900"/>
                </a:cubicBezTo>
                <a:cubicBezTo>
                  <a:pt x="4254500" y="5473700"/>
                  <a:pt x="3721100" y="5905500"/>
                  <a:pt x="2743200" y="5905500"/>
                </a:cubicBezTo>
                <a:cubicBezTo>
                  <a:pt x="1587500" y="5905500"/>
                  <a:pt x="990600" y="5334000"/>
                  <a:pt x="990600" y="4432300"/>
                </a:cubicBezTo>
                <a:lnTo>
                  <a:pt x="0" y="4432300"/>
                </a:lnTo>
                <a:cubicBezTo>
                  <a:pt x="0" y="5905500"/>
                  <a:pt x="1041400" y="6832600"/>
                  <a:pt x="27686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0" name="Freeform 3160"/>
          <p:cNvSpPr/>
          <p:nvPr/>
        </p:nvSpPr>
        <p:spPr>
          <a:xfrm rot="0" flipH="0" flipV="0">
            <a:off x="2675107" y="1244928"/>
            <a:ext cx="79819" cy="97917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1" name="Freeform 3161"/>
          <p:cNvSpPr/>
          <p:nvPr/>
        </p:nvSpPr>
        <p:spPr>
          <a:xfrm rot="0" flipH="0" flipV="0">
            <a:off x="2776644" y="1242642"/>
            <a:ext cx="81343" cy="102489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2" name="Freeform 3162"/>
          <p:cNvSpPr/>
          <p:nvPr/>
        </p:nvSpPr>
        <p:spPr>
          <a:xfrm rot="0" flipH="0" flipV="0">
            <a:off x="2875513" y="1244928"/>
            <a:ext cx="106489" cy="122491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3" name="Freeform 3163"/>
          <p:cNvSpPr/>
          <p:nvPr/>
        </p:nvSpPr>
        <p:spPr>
          <a:xfrm rot="0" flipH="0" flipV="0">
            <a:off x="3000672" y="1242642"/>
            <a:ext cx="79438" cy="102489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4" name="Freeform 3164"/>
          <p:cNvSpPr/>
          <p:nvPr/>
        </p:nvSpPr>
        <p:spPr>
          <a:xfrm rot="0" flipH="0" flipV="0">
            <a:off x="3095160" y="1244928"/>
            <a:ext cx="82105" cy="97917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5" name="Freeform 3165"/>
          <p:cNvSpPr/>
          <p:nvPr/>
        </p:nvSpPr>
        <p:spPr>
          <a:xfrm rot="0" flipH="0" flipV="0">
            <a:off x="3197458" y="1244928"/>
            <a:ext cx="79819" cy="97917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6" name="Freeform 3166"/>
          <p:cNvSpPr/>
          <p:nvPr/>
        </p:nvSpPr>
        <p:spPr>
          <a:xfrm rot="0" flipH="0" flipV="0">
            <a:off x="3296709" y="1242642"/>
            <a:ext cx="80391" cy="102489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7" name="Freeform 3167"/>
          <p:cNvSpPr/>
          <p:nvPr/>
        </p:nvSpPr>
        <p:spPr>
          <a:xfrm rot="0" flipH="0" flipV="0">
            <a:off x="3398435" y="1208543"/>
            <a:ext cx="50101" cy="44958"/>
          </a:xfrm>
          <a:custGeom>
            <a:pathLst>
              <a:path w="3340100" h="2997200">
                <a:moveTo>
                  <a:pt x="203200" y="2997200"/>
                </a:moveTo>
                <a:lnTo>
                  <a:pt x="901700" y="2997200"/>
                </a:lnTo>
                <a:lnTo>
                  <a:pt x="1104900" y="1028700"/>
                </a:lnTo>
                <a:lnTo>
                  <a:pt x="1104900" y="0"/>
                </a:lnTo>
                <a:lnTo>
                  <a:pt x="0" y="0"/>
                </a:lnTo>
                <a:lnTo>
                  <a:pt x="0" y="1028700"/>
                </a:lnTo>
                <a:close/>
                <a:moveTo>
                  <a:pt x="2438400" y="2997200"/>
                </a:moveTo>
                <a:lnTo>
                  <a:pt x="3136900" y="2997200"/>
                </a:lnTo>
                <a:lnTo>
                  <a:pt x="3340100" y="1028700"/>
                </a:lnTo>
                <a:lnTo>
                  <a:pt x="3340100" y="0"/>
                </a:lnTo>
                <a:lnTo>
                  <a:pt x="2235200" y="0"/>
                </a:lnTo>
                <a:lnTo>
                  <a:pt x="2235200" y="1028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8" name="Rectangle 3168"/>
          <p:cNvSpPr/>
          <p:nvPr/>
        </p:nvSpPr>
        <p:spPr>
          <a:xfrm rot="0" flipH="0" flipV="0">
            <a:off x="382630" y="793146"/>
            <a:ext cx="1081735" cy="337962"/>
          </a:xfrm>
          <a:prstGeom prst="rect">
            <a:avLst/>
          </a:prstGeom>
        </p:spPr>
      </p:sp>
      <p:sp>
        <p:nvSpPr>
          <p:cNvPr id="3169" name="Freeform 3169"/>
          <p:cNvSpPr/>
          <p:nvPr/>
        </p:nvSpPr>
        <p:spPr>
          <a:xfrm rot="0" flipH="0" flipV="0">
            <a:off x="403204" y="907766"/>
            <a:ext cx="114300" cy="16002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0" name="Freeform 3170"/>
          <p:cNvSpPr/>
          <p:nvPr/>
        </p:nvSpPr>
        <p:spPr>
          <a:xfrm rot="0" flipH="0" flipV="0">
            <a:off x="520933" y="907766"/>
            <a:ext cx="141274" cy="16002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1" name="Freeform 3171"/>
          <p:cNvSpPr/>
          <p:nvPr/>
        </p:nvSpPr>
        <p:spPr>
          <a:xfrm rot="0" flipH="0" flipV="0">
            <a:off x="678210" y="904337"/>
            <a:ext cx="119786" cy="166878"/>
          </a:xfrm>
          <a:custGeom>
            <a:pathLst>
              <a:path w="6654800" h="9271000">
                <a:moveTo>
                  <a:pt x="3441700" y="9271000"/>
                </a:moveTo>
                <a:cubicBezTo>
                  <a:pt x="5486400" y="9271000"/>
                  <a:pt x="6654800" y="8178800"/>
                  <a:pt x="6654800" y="6527800"/>
                </a:cubicBezTo>
                <a:cubicBezTo>
                  <a:pt x="6654800" y="5461000"/>
                  <a:pt x="6019800" y="4838700"/>
                  <a:pt x="5245100" y="4559300"/>
                </a:cubicBezTo>
                <a:cubicBezTo>
                  <a:pt x="5918200" y="4191000"/>
                  <a:pt x="6451600" y="3568700"/>
                  <a:pt x="6451600" y="2590800"/>
                </a:cubicBezTo>
                <a:cubicBezTo>
                  <a:pt x="6451600" y="1079500"/>
                  <a:pt x="5359400" y="0"/>
                  <a:pt x="3390900" y="0"/>
                </a:cubicBezTo>
                <a:cubicBezTo>
                  <a:pt x="1663700" y="0"/>
                  <a:pt x="215900" y="927100"/>
                  <a:pt x="215900" y="3073400"/>
                </a:cubicBezTo>
                <a:lnTo>
                  <a:pt x="1739900" y="3073400"/>
                </a:lnTo>
                <a:cubicBezTo>
                  <a:pt x="1739900" y="1879600"/>
                  <a:pt x="2501900" y="1397000"/>
                  <a:pt x="3390900" y="1397000"/>
                </a:cubicBezTo>
                <a:cubicBezTo>
                  <a:pt x="4394200" y="1397000"/>
                  <a:pt x="4914900" y="1993900"/>
                  <a:pt x="4914900" y="2755900"/>
                </a:cubicBezTo>
                <a:cubicBezTo>
                  <a:pt x="4914900" y="3543300"/>
                  <a:pt x="4394200" y="3975100"/>
                  <a:pt x="3530600" y="3975100"/>
                </a:cubicBezTo>
                <a:lnTo>
                  <a:pt x="2349500" y="3975100"/>
                </a:lnTo>
                <a:lnTo>
                  <a:pt x="2349500" y="5245100"/>
                </a:lnTo>
                <a:lnTo>
                  <a:pt x="3530600" y="5245100"/>
                </a:lnTo>
                <a:cubicBezTo>
                  <a:pt x="4521200" y="5245100"/>
                  <a:pt x="5118100" y="5689600"/>
                  <a:pt x="5118100" y="6527800"/>
                </a:cubicBezTo>
                <a:cubicBezTo>
                  <a:pt x="5118100" y="7404100"/>
                  <a:pt x="4533900" y="7874000"/>
                  <a:pt x="3492500" y="7874000"/>
                </a:cubicBezTo>
                <a:cubicBezTo>
                  <a:pt x="2451100" y="7874000"/>
                  <a:pt x="1524000" y="7391400"/>
                  <a:pt x="1524000" y="6197600"/>
                </a:cubicBezTo>
                <a:lnTo>
                  <a:pt x="0" y="6197600"/>
                </a:lnTo>
                <a:cubicBezTo>
                  <a:pt x="0" y="8343900"/>
                  <a:pt x="1600200" y="9271000"/>
                  <a:pt x="3441700" y="92710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2" name="Freeform 3172"/>
          <p:cNvSpPr/>
          <p:nvPr/>
        </p:nvSpPr>
        <p:spPr>
          <a:xfrm rot="0" flipH="0" flipV="0">
            <a:off x="815141" y="907766"/>
            <a:ext cx="147904" cy="192024"/>
          </a:xfrm>
          <a:custGeom>
            <a:pathLst>
              <a:path w="8216900" h="10668000">
                <a:moveTo>
                  <a:pt x="0" y="10668000"/>
                </a:moveTo>
                <a:lnTo>
                  <a:pt x="1397000" y="10668000"/>
                </a:lnTo>
                <a:lnTo>
                  <a:pt x="1397000" y="8890000"/>
                </a:lnTo>
                <a:lnTo>
                  <a:pt x="6819900" y="8890000"/>
                </a:lnTo>
                <a:lnTo>
                  <a:pt x="6819900" y="10668000"/>
                </a:lnTo>
                <a:lnTo>
                  <a:pt x="8216900" y="10668000"/>
                </a:lnTo>
                <a:lnTo>
                  <a:pt x="8216900" y="7556500"/>
                </a:lnTo>
                <a:lnTo>
                  <a:pt x="7175500" y="7556500"/>
                </a:lnTo>
                <a:lnTo>
                  <a:pt x="7175500" y="0"/>
                </a:lnTo>
                <a:lnTo>
                  <a:pt x="1701800" y="0"/>
                </a:lnTo>
                <a:lnTo>
                  <a:pt x="1701800" y="3924300"/>
                </a:lnTo>
                <a:cubicBezTo>
                  <a:pt x="1701800" y="6057900"/>
                  <a:pt x="1193800" y="6896100"/>
                  <a:pt x="685800" y="7556500"/>
                </a:cubicBezTo>
                <a:lnTo>
                  <a:pt x="0" y="7556500"/>
                </a:lnTo>
                <a:close/>
                <a:moveTo>
                  <a:pt x="2324100" y="7556500"/>
                </a:moveTo>
                <a:cubicBezTo>
                  <a:pt x="2705100" y="6832600"/>
                  <a:pt x="3098800" y="5994400"/>
                  <a:pt x="3098800" y="3924300"/>
                </a:cubicBezTo>
                <a:lnTo>
                  <a:pt x="3098800" y="1333500"/>
                </a:lnTo>
                <a:lnTo>
                  <a:pt x="5651500" y="1333500"/>
                </a:lnTo>
                <a:lnTo>
                  <a:pt x="5651500" y="75565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3" name="Freeform 3173"/>
          <p:cNvSpPr/>
          <p:nvPr/>
        </p:nvSpPr>
        <p:spPr>
          <a:xfrm rot="0" flipH="0" flipV="0">
            <a:off x="991621" y="907766"/>
            <a:ext cx="102870" cy="16002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4" name="Freeform 3174"/>
          <p:cNvSpPr/>
          <p:nvPr/>
        </p:nvSpPr>
        <p:spPr>
          <a:xfrm rot="0" flipH="0" flipV="0">
            <a:off x="1108207" y="907766"/>
            <a:ext cx="129844" cy="160020"/>
          </a:xfrm>
          <a:custGeom>
            <a:pathLst>
              <a:path w="7213600" h="8890000">
                <a:moveTo>
                  <a:pt x="0" y="8890000"/>
                </a:moveTo>
                <a:lnTo>
                  <a:pt x="292100" y="8890000"/>
                </a:lnTo>
                <a:cubicBezTo>
                  <a:pt x="2070100" y="8890000"/>
                  <a:pt x="3060700" y="7594600"/>
                  <a:pt x="3060700" y="4749800"/>
                </a:cubicBezTo>
                <a:lnTo>
                  <a:pt x="3060700" y="1333500"/>
                </a:lnTo>
                <a:lnTo>
                  <a:pt x="5689600" y="1333500"/>
                </a:lnTo>
                <a:lnTo>
                  <a:pt x="5689600" y="8890000"/>
                </a:lnTo>
                <a:lnTo>
                  <a:pt x="7213600" y="8890000"/>
                </a:lnTo>
                <a:lnTo>
                  <a:pt x="7213600" y="0"/>
                </a:lnTo>
                <a:lnTo>
                  <a:pt x="1663700" y="0"/>
                </a:lnTo>
                <a:lnTo>
                  <a:pt x="1663700" y="4305300"/>
                </a:lnTo>
                <a:cubicBezTo>
                  <a:pt x="1663700" y="6692900"/>
                  <a:pt x="1333500" y="7493000"/>
                  <a:pt x="241300" y="7493000"/>
                </a:cubicBezTo>
                <a:lnTo>
                  <a:pt x="0" y="74930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5" name="Freeform 3175"/>
          <p:cNvSpPr/>
          <p:nvPr/>
        </p:nvSpPr>
        <p:spPr>
          <a:xfrm rot="0" flipH="0" flipV="0">
            <a:off x="1329491" y="904337"/>
            <a:ext cx="121158" cy="166878"/>
          </a:xfrm>
          <a:custGeom>
            <a:pathLst>
              <a:path w="6731000" h="9271000">
                <a:moveTo>
                  <a:pt x="3454400" y="9271000"/>
                </a:moveTo>
                <a:cubicBezTo>
                  <a:pt x="5194300" y="9271000"/>
                  <a:pt x="6731000" y="8343900"/>
                  <a:pt x="6731000" y="6197600"/>
                </a:cubicBezTo>
                <a:lnTo>
                  <a:pt x="6731000" y="6070600"/>
                </a:lnTo>
                <a:lnTo>
                  <a:pt x="5207000" y="6070600"/>
                </a:lnTo>
                <a:lnTo>
                  <a:pt x="5207000" y="6197600"/>
                </a:lnTo>
                <a:cubicBezTo>
                  <a:pt x="5207000" y="7391400"/>
                  <a:pt x="4216400" y="7874000"/>
                  <a:pt x="3441700" y="7874000"/>
                </a:cubicBezTo>
                <a:cubicBezTo>
                  <a:pt x="2133600" y="7874000"/>
                  <a:pt x="1524000" y="7226300"/>
                  <a:pt x="1524000" y="6172200"/>
                </a:cubicBezTo>
                <a:lnTo>
                  <a:pt x="1524000" y="3098800"/>
                </a:lnTo>
                <a:cubicBezTo>
                  <a:pt x="1524000" y="2044700"/>
                  <a:pt x="2133600" y="1397000"/>
                  <a:pt x="3441700" y="1397000"/>
                </a:cubicBezTo>
                <a:cubicBezTo>
                  <a:pt x="4216400" y="1397000"/>
                  <a:pt x="5207000" y="1879600"/>
                  <a:pt x="5207000" y="3073400"/>
                </a:cubicBezTo>
                <a:lnTo>
                  <a:pt x="5207000" y="3200400"/>
                </a:lnTo>
                <a:lnTo>
                  <a:pt x="6731000" y="3200400"/>
                </a:lnTo>
                <a:lnTo>
                  <a:pt x="6731000" y="3073400"/>
                </a:lnTo>
                <a:cubicBezTo>
                  <a:pt x="6731000" y="927100"/>
                  <a:pt x="5194300" y="0"/>
                  <a:pt x="3454400" y="0"/>
                </a:cubicBezTo>
                <a:cubicBezTo>
                  <a:pt x="12446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44600" y="9271000"/>
                  <a:pt x="3454400" y="92710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6" name="Rectangle 3176"/>
          <p:cNvSpPr/>
          <p:nvPr/>
        </p:nvSpPr>
        <p:spPr>
          <a:xfrm rot="0" flipH="0" flipV="0">
            <a:off x="752775" y="1992234"/>
            <a:ext cx="230886" cy="1570214"/>
          </a:xfrm>
          <a:prstGeom prst="rect">
            <a:avLst/>
          </a:prstGeom>
        </p:spPr>
      </p:sp>
      <p:sp>
        <p:nvSpPr>
          <p:cNvPr id="3177" name="Freeform 3177"/>
          <p:cNvSpPr/>
          <p:nvPr/>
        </p:nvSpPr>
        <p:spPr>
          <a:xfrm rot="0" flipH="0" flipV="0">
            <a:off x="772587" y="2086075"/>
            <a:ext cx="77152" cy="133350"/>
          </a:xfrm>
          <a:custGeom>
            <a:pathLst>
              <a:path w="5143500" h="8890000">
                <a:moveTo>
                  <a:pt x="0" y="8890000"/>
                </a:moveTo>
                <a:lnTo>
                  <a:pt x="5143500" y="8890000"/>
                </a:lnTo>
                <a:lnTo>
                  <a:pt x="5143500" y="7962900"/>
                </a:lnTo>
                <a:lnTo>
                  <a:pt x="3086100" y="7962900"/>
                </a:lnTo>
                <a:lnTo>
                  <a:pt x="3086100" y="0"/>
                </a:lnTo>
                <a:lnTo>
                  <a:pt x="2451100" y="0"/>
                </a:lnTo>
                <a:lnTo>
                  <a:pt x="685800" y="762000"/>
                </a:lnTo>
                <a:lnTo>
                  <a:pt x="685800" y="1295400"/>
                </a:lnTo>
                <a:lnTo>
                  <a:pt x="2057400" y="1295400"/>
                </a:lnTo>
                <a:lnTo>
                  <a:pt x="2057400" y="7962900"/>
                </a:lnTo>
                <a:lnTo>
                  <a:pt x="0" y="796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8" name="Freeform 3178"/>
          <p:cNvSpPr/>
          <p:nvPr/>
        </p:nvSpPr>
        <p:spPr>
          <a:xfrm rot="0" flipH="0" flipV="0">
            <a:off x="882316" y="2083217"/>
            <a:ext cx="87058" cy="139065"/>
          </a:xfrm>
          <a:custGeom>
            <a:pathLst>
              <a:path w="5803900" h="9271000">
                <a:moveTo>
                  <a:pt x="2895600" y="9271000"/>
                </a:moveTo>
                <a:cubicBezTo>
                  <a:pt x="4673600" y="9271000"/>
                  <a:pt x="5803900" y="8191500"/>
                  <a:pt x="5803900" y="6324600"/>
                </a:cubicBezTo>
                <a:lnTo>
                  <a:pt x="5803900" y="2946400"/>
                </a:lnTo>
                <a:cubicBezTo>
                  <a:pt x="5803900" y="1079500"/>
                  <a:pt x="4673600" y="0"/>
                  <a:pt x="2895600" y="0"/>
                </a:cubicBezTo>
                <a:cubicBezTo>
                  <a:pt x="1130300" y="0"/>
                  <a:pt x="0" y="1079500"/>
                  <a:pt x="0" y="2946400"/>
                </a:cubicBezTo>
                <a:lnTo>
                  <a:pt x="0" y="6324600"/>
                </a:lnTo>
                <a:cubicBezTo>
                  <a:pt x="0" y="8191500"/>
                  <a:pt x="1130300" y="9271000"/>
                  <a:pt x="2895600" y="9271000"/>
                </a:cubicBezTo>
                <a:close/>
                <a:moveTo>
                  <a:pt x="1016000" y="6388100"/>
                </a:moveTo>
                <a:lnTo>
                  <a:pt x="1016000" y="2895600"/>
                </a:lnTo>
                <a:cubicBezTo>
                  <a:pt x="1016000" y="1752600"/>
                  <a:pt x="1689100" y="927100"/>
                  <a:pt x="2895600" y="927100"/>
                </a:cubicBezTo>
                <a:cubicBezTo>
                  <a:pt x="3454400" y="927100"/>
                  <a:pt x="3898900" y="1104900"/>
                  <a:pt x="4216400" y="1409700"/>
                </a:cubicBezTo>
                <a:lnTo>
                  <a:pt x="1079500" y="6985000"/>
                </a:lnTo>
                <a:cubicBezTo>
                  <a:pt x="1041400" y="6807200"/>
                  <a:pt x="1016000" y="6604000"/>
                  <a:pt x="1016000" y="6388100"/>
                </a:cubicBezTo>
                <a:close/>
                <a:moveTo>
                  <a:pt x="2895600" y="8343900"/>
                </a:moveTo>
                <a:cubicBezTo>
                  <a:pt x="2336800" y="8343900"/>
                  <a:pt x="1905000" y="8178800"/>
                  <a:pt x="1587500" y="7874000"/>
                </a:cubicBezTo>
                <a:lnTo>
                  <a:pt x="4724400" y="2324100"/>
                </a:lnTo>
                <a:cubicBezTo>
                  <a:pt x="4762500" y="2501900"/>
                  <a:pt x="4787900" y="2692400"/>
                  <a:pt x="4787900" y="2895600"/>
                </a:cubicBezTo>
                <a:lnTo>
                  <a:pt x="4787900" y="6388100"/>
                </a:lnTo>
                <a:cubicBezTo>
                  <a:pt x="4787900" y="7518400"/>
                  <a:pt x="4114800" y="8343900"/>
                  <a:pt x="2895600" y="83439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9" name="Freeform 3179"/>
          <p:cNvSpPr/>
          <p:nvPr/>
        </p:nvSpPr>
        <p:spPr>
          <a:xfrm rot="0" flipH="0" flipV="0">
            <a:off x="772587" y="2535083"/>
            <a:ext cx="77152" cy="133350"/>
          </a:xfrm>
          <a:custGeom>
            <a:pathLst>
              <a:path w="5143500" h="8890000">
                <a:moveTo>
                  <a:pt x="0" y="8890000"/>
                </a:moveTo>
                <a:lnTo>
                  <a:pt x="5143500" y="8890000"/>
                </a:lnTo>
                <a:lnTo>
                  <a:pt x="5143500" y="7962900"/>
                </a:lnTo>
                <a:lnTo>
                  <a:pt x="3086100" y="7962900"/>
                </a:lnTo>
                <a:lnTo>
                  <a:pt x="3086100" y="0"/>
                </a:lnTo>
                <a:lnTo>
                  <a:pt x="2451100" y="0"/>
                </a:lnTo>
                <a:lnTo>
                  <a:pt x="685800" y="762000"/>
                </a:lnTo>
                <a:lnTo>
                  <a:pt x="685800" y="1295400"/>
                </a:lnTo>
                <a:lnTo>
                  <a:pt x="2057400" y="1295400"/>
                </a:lnTo>
                <a:lnTo>
                  <a:pt x="2057400" y="7962900"/>
                </a:lnTo>
                <a:lnTo>
                  <a:pt x="0" y="796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0" name="Freeform 3180"/>
          <p:cNvSpPr/>
          <p:nvPr/>
        </p:nvSpPr>
        <p:spPr>
          <a:xfrm rot="0" flipH="0" flipV="0">
            <a:off x="880982" y="2532225"/>
            <a:ext cx="88011" cy="139065"/>
          </a:xfrm>
          <a:custGeom>
            <a:pathLst>
              <a:path w="5867400" h="9271000">
                <a:moveTo>
                  <a:pt x="2959100" y="9271000"/>
                </a:moveTo>
                <a:cubicBezTo>
                  <a:pt x="4787900" y="9271000"/>
                  <a:pt x="5867400" y="8255000"/>
                  <a:pt x="5867400" y="6578600"/>
                </a:cubicBezTo>
                <a:cubicBezTo>
                  <a:pt x="5867400" y="5448300"/>
                  <a:pt x="5181600" y="4660900"/>
                  <a:pt x="4356100" y="4406900"/>
                </a:cubicBezTo>
                <a:cubicBezTo>
                  <a:pt x="5092700" y="4076700"/>
                  <a:pt x="5626100" y="3454400"/>
                  <a:pt x="5626100" y="2400300"/>
                </a:cubicBezTo>
                <a:cubicBezTo>
                  <a:pt x="5626100" y="1079500"/>
                  <a:pt x="4711700" y="0"/>
                  <a:pt x="2984500" y="0"/>
                </a:cubicBezTo>
                <a:cubicBezTo>
                  <a:pt x="1320800" y="0"/>
                  <a:pt x="203200" y="1028700"/>
                  <a:pt x="190500" y="2882900"/>
                </a:cubicBezTo>
                <a:lnTo>
                  <a:pt x="1206500" y="2882900"/>
                </a:lnTo>
                <a:cubicBezTo>
                  <a:pt x="1219200" y="1676400"/>
                  <a:pt x="1828800" y="927100"/>
                  <a:pt x="2984500" y="927100"/>
                </a:cubicBezTo>
                <a:cubicBezTo>
                  <a:pt x="4152900" y="927100"/>
                  <a:pt x="4635500" y="1714500"/>
                  <a:pt x="4635500" y="2489200"/>
                </a:cubicBezTo>
                <a:cubicBezTo>
                  <a:pt x="4635500" y="3441700"/>
                  <a:pt x="4013200" y="3987800"/>
                  <a:pt x="3035300" y="3987800"/>
                </a:cubicBezTo>
                <a:lnTo>
                  <a:pt x="2400300" y="3987800"/>
                </a:lnTo>
                <a:lnTo>
                  <a:pt x="2400300" y="4914900"/>
                </a:lnTo>
                <a:lnTo>
                  <a:pt x="3098800" y="4914900"/>
                </a:lnTo>
                <a:cubicBezTo>
                  <a:pt x="4191000" y="4914900"/>
                  <a:pt x="4851400" y="5537200"/>
                  <a:pt x="4851400" y="6515100"/>
                </a:cubicBezTo>
                <a:cubicBezTo>
                  <a:pt x="4851400" y="7594600"/>
                  <a:pt x="4229100" y="8343900"/>
                  <a:pt x="2997200" y="8343900"/>
                </a:cubicBezTo>
                <a:cubicBezTo>
                  <a:pt x="1752600" y="8343900"/>
                  <a:pt x="1054100" y="7556500"/>
                  <a:pt x="1016000" y="6400800"/>
                </a:cubicBezTo>
                <a:lnTo>
                  <a:pt x="0" y="6400800"/>
                </a:lnTo>
                <a:cubicBezTo>
                  <a:pt x="38100" y="8204200"/>
                  <a:pt x="1181100" y="9271000"/>
                  <a:pt x="29591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1" name="Freeform 3181"/>
          <p:cNvSpPr/>
          <p:nvPr/>
        </p:nvSpPr>
        <p:spPr>
          <a:xfrm rot="0" flipH="0" flipV="0">
            <a:off x="772587" y="2817214"/>
            <a:ext cx="77152" cy="133350"/>
          </a:xfrm>
          <a:custGeom>
            <a:pathLst>
              <a:path w="5143500" h="8890000">
                <a:moveTo>
                  <a:pt x="0" y="8890000"/>
                </a:moveTo>
                <a:lnTo>
                  <a:pt x="5143500" y="8890000"/>
                </a:lnTo>
                <a:lnTo>
                  <a:pt x="5143500" y="7962900"/>
                </a:lnTo>
                <a:lnTo>
                  <a:pt x="3086100" y="7962900"/>
                </a:lnTo>
                <a:lnTo>
                  <a:pt x="3086100" y="0"/>
                </a:lnTo>
                <a:lnTo>
                  <a:pt x="2451100" y="0"/>
                </a:lnTo>
                <a:lnTo>
                  <a:pt x="685800" y="762000"/>
                </a:lnTo>
                <a:lnTo>
                  <a:pt x="685800" y="1295400"/>
                </a:lnTo>
                <a:lnTo>
                  <a:pt x="2057400" y="1295400"/>
                </a:lnTo>
                <a:lnTo>
                  <a:pt x="2057400" y="7962900"/>
                </a:lnTo>
                <a:lnTo>
                  <a:pt x="0" y="796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2" name="Freeform 3182"/>
          <p:cNvSpPr/>
          <p:nvPr/>
        </p:nvSpPr>
        <p:spPr>
          <a:xfrm rot="0" flipH="0" flipV="0">
            <a:off x="878315" y="2817214"/>
            <a:ext cx="93535" cy="133350"/>
          </a:xfrm>
          <a:custGeom>
            <a:pathLst>
              <a:path w="6235700" h="8890000">
                <a:moveTo>
                  <a:pt x="4089400" y="8890000"/>
                </a:moveTo>
                <a:lnTo>
                  <a:pt x="5105400" y="8890000"/>
                </a:lnTo>
                <a:lnTo>
                  <a:pt x="5105400" y="6959600"/>
                </a:lnTo>
                <a:lnTo>
                  <a:pt x="6235700" y="6959600"/>
                </a:lnTo>
                <a:lnTo>
                  <a:pt x="6235700" y="6032500"/>
                </a:lnTo>
                <a:lnTo>
                  <a:pt x="5105400" y="6032500"/>
                </a:lnTo>
                <a:lnTo>
                  <a:pt x="5105400" y="3670300"/>
                </a:lnTo>
                <a:lnTo>
                  <a:pt x="4089400" y="3670300"/>
                </a:lnTo>
                <a:lnTo>
                  <a:pt x="4089400" y="6032500"/>
                </a:lnTo>
                <a:lnTo>
                  <a:pt x="1168400" y="6032500"/>
                </a:lnTo>
                <a:lnTo>
                  <a:pt x="4229100" y="368300"/>
                </a:lnTo>
                <a:lnTo>
                  <a:pt x="4229100" y="0"/>
                </a:lnTo>
                <a:lnTo>
                  <a:pt x="3327400" y="0"/>
                </a:lnTo>
                <a:lnTo>
                  <a:pt x="0" y="6172200"/>
                </a:lnTo>
                <a:lnTo>
                  <a:pt x="0" y="6959600"/>
                </a:lnTo>
                <a:lnTo>
                  <a:pt x="4089400" y="695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3" name="Freeform 3183"/>
          <p:cNvSpPr/>
          <p:nvPr/>
        </p:nvSpPr>
        <p:spPr>
          <a:xfrm rot="0" flipH="0" flipV="0">
            <a:off x="772587" y="3105250"/>
            <a:ext cx="77152" cy="133350"/>
          </a:xfrm>
          <a:custGeom>
            <a:pathLst>
              <a:path w="5143500" h="8890000">
                <a:moveTo>
                  <a:pt x="0" y="8890000"/>
                </a:moveTo>
                <a:lnTo>
                  <a:pt x="5143500" y="8890000"/>
                </a:lnTo>
                <a:lnTo>
                  <a:pt x="5143500" y="7962900"/>
                </a:lnTo>
                <a:lnTo>
                  <a:pt x="3086100" y="7962900"/>
                </a:lnTo>
                <a:lnTo>
                  <a:pt x="3086100" y="0"/>
                </a:lnTo>
                <a:lnTo>
                  <a:pt x="2451100" y="0"/>
                </a:lnTo>
                <a:lnTo>
                  <a:pt x="685800" y="762000"/>
                </a:lnTo>
                <a:lnTo>
                  <a:pt x="685800" y="1295400"/>
                </a:lnTo>
                <a:lnTo>
                  <a:pt x="2057400" y="1295400"/>
                </a:lnTo>
                <a:lnTo>
                  <a:pt x="2057400" y="7962900"/>
                </a:lnTo>
                <a:lnTo>
                  <a:pt x="0" y="796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4" name="Freeform 3184"/>
          <p:cNvSpPr/>
          <p:nvPr/>
        </p:nvSpPr>
        <p:spPr>
          <a:xfrm rot="0" flipH="0" flipV="0">
            <a:off x="881744" y="3105250"/>
            <a:ext cx="87439" cy="136207"/>
          </a:xfrm>
          <a:custGeom>
            <a:pathLst>
              <a:path w="5829300" h="9080500">
                <a:moveTo>
                  <a:pt x="2933700" y="9080500"/>
                </a:moveTo>
                <a:cubicBezTo>
                  <a:pt x="4711700" y="9080500"/>
                  <a:pt x="5829300" y="7924800"/>
                  <a:pt x="5829300" y="5969000"/>
                </a:cubicBezTo>
                <a:cubicBezTo>
                  <a:pt x="5829300" y="3886200"/>
                  <a:pt x="4610100" y="3035300"/>
                  <a:pt x="3162300" y="3035300"/>
                </a:cubicBezTo>
                <a:cubicBezTo>
                  <a:pt x="2374900" y="3035300"/>
                  <a:pt x="1841500" y="3263900"/>
                  <a:pt x="1371600" y="3632200"/>
                </a:cubicBezTo>
                <a:lnTo>
                  <a:pt x="1612900" y="927100"/>
                </a:lnTo>
                <a:lnTo>
                  <a:pt x="5321300" y="927100"/>
                </a:lnTo>
                <a:lnTo>
                  <a:pt x="5321300" y="0"/>
                </a:lnTo>
                <a:lnTo>
                  <a:pt x="774700" y="0"/>
                </a:lnTo>
                <a:lnTo>
                  <a:pt x="355600" y="4673600"/>
                </a:lnTo>
                <a:lnTo>
                  <a:pt x="1358900" y="4673600"/>
                </a:lnTo>
                <a:cubicBezTo>
                  <a:pt x="1663700" y="4267200"/>
                  <a:pt x="2209800" y="3886200"/>
                  <a:pt x="2984500" y="3886200"/>
                </a:cubicBezTo>
                <a:cubicBezTo>
                  <a:pt x="4076700" y="3886200"/>
                  <a:pt x="4813300" y="4635500"/>
                  <a:pt x="4813300" y="5981700"/>
                </a:cubicBezTo>
                <a:cubicBezTo>
                  <a:pt x="4813300" y="7277100"/>
                  <a:pt x="4203700" y="8153400"/>
                  <a:pt x="2959100" y="8153400"/>
                </a:cubicBezTo>
                <a:cubicBezTo>
                  <a:pt x="1905000" y="8153400"/>
                  <a:pt x="1155700" y="7518400"/>
                  <a:pt x="1016000" y="6527800"/>
                </a:cubicBezTo>
                <a:lnTo>
                  <a:pt x="0" y="6527800"/>
                </a:lnTo>
                <a:cubicBezTo>
                  <a:pt x="203200" y="8153400"/>
                  <a:pt x="1320800" y="9080500"/>
                  <a:pt x="2933700" y="9080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5" name="Freeform 3185"/>
          <p:cNvSpPr/>
          <p:nvPr/>
        </p:nvSpPr>
        <p:spPr>
          <a:xfrm rot="0" flipH="0" flipV="0">
            <a:off x="772587" y="3381284"/>
            <a:ext cx="77152" cy="133350"/>
          </a:xfrm>
          <a:custGeom>
            <a:pathLst>
              <a:path w="5143500" h="8890000">
                <a:moveTo>
                  <a:pt x="0" y="8890000"/>
                </a:moveTo>
                <a:lnTo>
                  <a:pt x="5143500" y="8890000"/>
                </a:lnTo>
                <a:lnTo>
                  <a:pt x="5143500" y="7962900"/>
                </a:lnTo>
                <a:lnTo>
                  <a:pt x="3086100" y="7962900"/>
                </a:lnTo>
                <a:lnTo>
                  <a:pt x="3086100" y="0"/>
                </a:lnTo>
                <a:lnTo>
                  <a:pt x="2451100" y="0"/>
                </a:lnTo>
                <a:lnTo>
                  <a:pt x="685800" y="762000"/>
                </a:lnTo>
                <a:lnTo>
                  <a:pt x="685800" y="1295400"/>
                </a:lnTo>
                <a:lnTo>
                  <a:pt x="2057400" y="1295400"/>
                </a:lnTo>
                <a:lnTo>
                  <a:pt x="2057400" y="7962900"/>
                </a:lnTo>
                <a:lnTo>
                  <a:pt x="0" y="796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6" name="Freeform 3186"/>
          <p:cNvSpPr/>
          <p:nvPr/>
        </p:nvSpPr>
        <p:spPr>
          <a:xfrm rot="0" flipH="0" flipV="0">
            <a:off x="882316" y="3381284"/>
            <a:ext cx="88582" cy="136207"/>
          </a:xfrm>
          <a:custGeom>
            <a:pathLst>
              <a:path w="5905500" h="9080500">
                <a:moveTo>
                  <a:pt x="2959100" y="9080500"/>
                </a:moveTo>
                <a:cubicBezTo>
                  <a:pt x="4800600" y="9080500"/>
                  <a:pt x="5905500" y="7962900"/>
                  <a:pt x="5905500" y="6108700"/>
                </a:cubicBezTo>
                <a:cubicBezTo>
                  <a:pt x="5905500" y="4356100"/>
                  <a:pt x="4838700" y="3352800"/>
                  <a:pt x="3352800" y="3352800"/>
                </a:cubicBezTo>
                <a:cubicBezTo>
                  <a:pt x="2781300" y="3352800"/>
                  <a:pt x="2336800" y="3492500"/>
                  <a:pt x="2006600" y="3695700"/>
                </a:cubicBezTo>
                <a:lnTo>
                  <a:pt x="4140200" y="368300"/>
                </a:lnTo>
                <a:lnTo>
                  <a:pt x="4140200" y="0"/>
                </a:lnTo>
                <a:lnTo>
                  <a:pt x="3200400" y="0"/>
                </a:lnTo>
                <a:lnTo>
                  <a:pt x="850900" y="3746500"/>
                </a:lnTo>
                <a:cubicBezTo>
                  <a:pt x="279400" y="4648200"/>
                  <a:pt x="0" y="5334000"/>
                  <a:pt x="0" y="6108700"/>
                </a:cubicBezTo>
                <a:cubicBezTo>
                  <a:pt x="0" y="7962900"/>
                  <a:pt x="1104900" y="9080500"/>
                  <a:pt x="2959100" y="9080500"/>
                </a:cubicBezTo>
                <a:close/>
                <a:moveTo>
                  <a:pt x="2959100" y="8153400"/>
                </a:moveTo>
                <a:cubicBezTo>
                  <a:pt x="1676400" y="8153400"/>
                  <a:pt x="1016000" y="7353300"/>
                  <a:pt x="1016000" y="6159500"/>
                </a:cubicBezTo>
                <a:cubicBezTo>
                  <a:pt x="1016000" y="4940300"/>
                  <a:pt x="1739900" y="4191000"/>
                  <a:pt x="2971800" y="4191000"/>
                </a:cubicBezTo>
                <a:cubicBezTo>
                  <a:pt x="4279900" y="4191000"/>
                  <a:pt x="4889500" y="4991100"/>
                  <a:pt x="4889500" y="6159500"/>
                </a:cubicBezTo>
                <a:cubicBezTo>
                  <a:pt x="4889500" y="7353300"/>
                  <a:pt x="4229100" y="8153400"/>
                  <a:pt x="2959100" y="81534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7" name="Rectangle 3187"/>
          <p:cNvSpPr/>
          <p:nvPr/>
        </p:nvSpPr>
        <p:spPr>
          <a:xfrm rot="0" flipH="0" flipV="0">
            <a:off x="752775" y="3940859"/>
            <a:ext cx="230886" cy="562660"/>
          </a:xfrm>
          <a:prstGeom prst="rect">
            <a:avLst/>
          </a:prstGeom>
        </p:spPr>
      </p:sp>
      <p:sp>
        <p:nvSpPr>
          <p:cNvPr id="3188" name="Freeform 3188"/>
          <p:cNvSpPr/>
          <p:nvPr/>
        </p:nvSpPr>
        <p:spPr>
          <a:xfrm rot="0" flipH="0" flipV="0">
            <a:off x="772587" y="4034699"/>
            <a:ext cx="77152" cy="133350"/>
          </a:xfrm>
          <a:custGeom>
            <a:pathLst>
              <a:path w="5143500" h="8890000">
                <a:moveTo>
                  <a:pt x="0" y="8890000"/>
                </a:moveTo>
                <a:lnTo>
                  <a:pt x="5143500" y="8890000"/>
                </a:lnTo>
                <a:lnTo>
                  <a:pt x="5143500" y="7962900"/>
                </a:lnTo>
                <a:lnTo>
                  <a:pt x="3086100" y="7962900"/>
                </a:lnTo>
                <a:lnTo>
                  <a:pt x="3086100" y="0"/>
                </a:lnTo>
                <a:lnTo>
                  <a:pt x="2451100" y="0"/>
                </a:lnTo>
                <a:lnTo>
                  <a:pt x="685800" y="762000"/>
                </a:lnTo>
                <a:lnTo>
                  <a:pt x="685800" y="1295400"/>
                </a:lnTo>
                <a:lnTo>
                  <a:pt x="2057400" y="1295400"/>
                </a:lnTo>
                <a:lnTo>
                  <a:pt x="2057400" y="7962900"/>
                </a:lnTo>
                <a:lnTo>
                  <a:pt x="0" y="796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9" name="Freeform 3189"/>
          <p:cNvSpPr/>
          <p:nvPr/>
        </p:nvSpPr>
        <p:spPr>
          <a:xfrm rot="0" flipH="0" flipV="0">
            <a:off x="884411" y="4034699"/>
            <a:ext cx="83820" cy="133350"/>
          </a:xfrm>
          <a:custGeom>
            <a:pathLst>
              <a:path w="5588000" h="8890000">
                <a:moveTo>
                  <a:pt x="1600200" y="8890000"/>
                </a:moveTo>
                <a:lnTo>
                  <a:pt x="2514600" y="8890000"/>
                </a:lnTo>
                <a:lnTo>
                  <a:pt x="5588000" y="863600"/>
                </a:lnTo>
                <a:lnTo>
                  <a:pt x="5588000" y="0"/>
                </a:lnTo>
                <a:lnTo>
                  <a:pt x="0" y="0"/>
                </a:lnTo>
                <a:lnTo>
                  <a:pt x="0" y="2489200"/>
                </a:lnTo>
                <a:lnTo>
                  <a:pt x="952500" y="2489200"/>
                </a:lnTo>
                <a:lnTo>
                  <a:pt x="952500" y="927100"/>
                </a:lnTo>
                <a:lnTo>
                  <a:pt x="4533900" y="927100"/>
                </a:lnTo>
                <a:lnTo>
                  <a:pt x="1600200" y="8521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0" name="Freeform 3190"/>
          <p:cNvSpPr/>
          <p:nvPr/>
        </p:nvSpPr>
        <p:spPr>
          <a:xfrm rot="0" flipH="0" flipV="0">
            <a:off x="766872" y="4319497"/>
            <a:ext cx="84201" cy="136207"/>
          </a:xfrm>
          <a:custGeom>
            <a:pathLst>
              <a:path w="5613400" h="9080500">
                <a:moveTo>
                  <a:pt x="38100" y="9080500"/>
                </a:moveTo>
                <a:lnTo>
                  <a:pt x="5613400" y="9080500"/>
                </a:lnTo>
                <a:lnTo>
                  <a:pt x="5613400" y="8153400"/>
                </a:lnTo>
                <a:lnTo>
                  <a:pt x="1422400" y="8153400"/>
                </a:lnTo>
                <a:lnTo>
                  <a:pt x="3479800" y="6083300"/>
                </a:lnTo>
                <a:cubicBezTo>
                  <a:pt x="4495800" y="5054600"/>
                  <a:pt x="5499100" y="4089400"/>
                  <a:pt x="5499100" y="2654300"/>
                </a:cubicBezTo>
                <a:cubicBezTo>
                  <a:pt x="5499100" y="1155700"/>
                  <a:pt x="4508500" y="0"/>
                  <a:pt x="2768600" y="0"/>
                </a:cubicBezTo>
                <a:cubicBezTo>
                  <a:pt x="1181100" y="0"/>
                  <a:pt x="12700" y="1054100"/>
                  <a:pt x="0" y="2921000"/>
                </a:cubicBezTo>
                <a:lnTo>
                  <a:pt x="1016000" y="2921000"/>
                </a:lnTo>
                <a:cubicBezTo>
                  <a:pt x="1028700" y="1714500"/>
                  <a:pt x="1638300" y="927100"/>
                  <a:pt x="2781300" y="927100"/>
                </a:cubicBezTo>
                <a:cubicBezTo>
                  <a:pt x="3886200" y="927100"/>
                  <a:pt x="4483100" y="1651000"/>
                  <a:pt x="4483100" y="2679700"/>
                </a:cubicBezTo>
                <a:cubicBezTo>
                  <a:pt x="4483100" y="3733800"/>
                  <a:pt x="3733800" y="4483100"/>
                  <a:pt x="2717800" y="5511800"/>
                </a:cubicBezTo>
                <a:lnTo>
                  <a:pt x="38100" y="8242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1" name="Freeform 3191"/>
          <p:cNvSpPr/>
          <p:nvPr/>
        </p:nvSpPr>
        <p:spPr>
          <a:xfrm rot="0" flipH="0" flipV="0">
            <a:off x="882316" y="4319497"/>
            <a:ext cx="87058" cy="139065"/>
          </a:xfrm>
          <a:custGeom>
            <a:pathLst>
              <a:path w="5803900" h="9271000">
                <a:moveTo>
                  <a:pt x="2895600" y="9271000"/>
                </a:moveTo>
                <a:cubicBezTo>
                  <a:pt x="4673600" y="9271000"/>
                  <a:pt x="5803900" y="8191500"/>
                  <a:pt x="5803900" y="6324600"/>
                </a:cubicBezTo>
                <a:lnTo>
                  <a:pt x="5803900" y="2946400"/>
                </a:lnTo>
                <a:cubicBezTo>
                  <a:pt x="5803900" y="1079500"/>
                  <a:pt x="4673600" y="0"/>
                  <a:pt x="2895600" y="0"/>
                </a:cubicBezTo>
                <a:cubicBezTo>
                  <a:pt x="1130300" y="0"/>
                  <a:pt x="0" y="1079500"/>
                  <a:pt x="0" y="2946400"/>
                </a:cubicBezTo>
                <a:lnTo>
                  <a:pt x="0" y="6324600"/>
                </a:lnTo>
                <a:cubicBezTo>
                  <a:pt x="0" y="8191500"/>
                  <a:pt x="1130300" y="9271000"/>
                  <a:pt x="2895600" y="9271000"/>
                </a:cubicBezTo>
                <a:close/>
                <a:moveTo>
                  <a:pt x="1016000" y="6388100"/>
                </a:moveTo>
                <a:lnTo>
                  <a:pt x="1016000" y="2895600"/>
                </a:lnTo>
                <a:cubicBezTo>
                  <a:pt x="1016000" y="1752600"/>
                  <a:pt x="1689100" y="927100"/>
                  <a:pt x="2895600" y="927100"/>
                </a:cubicBezTo>
                <a:cubicBezTo>
                  <a:pt x="3454400" y="927100"/>
                  <a:pt x="3898900" y="1104900"/>
                  <a:pt x="4216400" y="1409700"/>
                </a:cubicBezTo>
                <a:lnTo>
                  <a:pt x="1079500" y="6985000"/>
                </a:lnTo>
                <a:cubicBezTo>
                  <a:pt x="1041400" y="6807200"/>
                  <a:pt x="1016000" y="6604000"/>
                  <a:pt x="1016000" y="6388100"/>
                </a:cubicBezTo>
                <a:close/>
                <a:moveTo>
                  <a:pt x="2895600" y="8343900"/>
                </a:moveTo>
                <a:cubicBezTo>
                  <a:pt x="2336800" y="8343900"/>
                  <a:pt x="1905000" y="8178800"/>
                  <a:pt x="1587500" y="7874000"/>
                </a:cubicBezTo>
                <a:lnTo>
                  <a:pt x="4724400" y="2324100"/>
                </a:lnTo>
                <a:cubicBezTo>
                  <a:pt x="4762500" y="2501900"/>
                  <a:pt x="4787900" y="2692400"/>
                  <a:pt x="4787900" y="2895600"/>
                </a:cubicBezTo>
                <a:lnTo>
                  <a:pt x="4787900" y="6388100"/>
                </a:lnTo>
                <a:cubicBezTo>
                  <a:pt x="4787900" y="7518400"/>
                  <a:pt x="4114800" y="8343900"/>
                  <a:pt x="2895600" y="83439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2" name="Rectangle 3192"/>
          <p:cNvSpPr/>
          <p:nvPr/>
        </p:nvSpPr>
        <p:spPr>
          <a:xfrm rot="0" flipH="0" flipV="0">
            <a:off x="752775" y="4693905"/>
            <a:ext cx="230886" cy="1023098"/>
          </a:xfrm>
          <a:prstGeom prst="rect">
            <a:avLst/>
          </a:prstGeom>
        </p:spPr>
      </p:sp>
      <p:sp>
        <p:nvSpPr>
          <p:cNvPr id="3193" name="Freeform 3193"/>
          <p:cNvSpPr/>
          <p:nvPr/>
        </p:nvSpPr>
        <p:spPr>
          <a:xfrm rot="0" flipH="0" flipV="0">
            <a:off x="766872" y="4784888"/>
            <a:ext cx="84201" cy="136207"/>
          </a:xfrm>
          <a:custGeom>
            <a:pathLst>
              <a:path w="5613400" h="9080500">
                <a:moveTo>
                  <a:pt x="38100" y="9080500"/>
                </a:moveTo>
                <a:lnTo>
                  <a:pt x="5613400" y="9080500"/>
                </a:lnTo>
                <a:lnTo>
                  <a:pt x="5613400" y="8153400"/>
                </a:lnTo>
                <a:lnTo>
                  <a:pt x="1422400" y="8153400"/>
                </a:lnTo>
                <a:lnTo>
                  <a:pt x="3479800" y="6083300"/>
                </a:lnTo>
                <a:cubicBezTo>
                  <a:pt x="4495800" y="5054600"/>
                  <a:pt x="5499100" y="4089400"/>
                  <a:pt x="5499100" y="2654300"/>
                </a:cubicBezTo>
                <a:cubicBezTo>
                  <a:pt x="5499100" y="1155700"/>
                  <a:pt x="4508500" y="0"/>
                  <a:pt x="2768600" y="0"/>
                </a:cubicBezTo>
                <a:cubicBezTo>
                  <a:pt x="1181100" y="0"/>
                  <a:pt x="12700" y="1054100"/>
                  <a:pt x="0" y="2921000"/>
                </a:cubicBezTo>
                <a:lnTo>
                  <a:pt x="1016000" y="2921000"/>
                </a:lnTo>
                <a:cubicBezTo>
                  <a:pt x="1028700" y="1714500"/>
                  <a:pt x="1638300" y="927100"/>
                  <a:pt x="2781300" y="927100"/>
                </a:cubicBezTo>
                <a:cubicBezTo>
                  <a:pt x="3886200" y="927100"/>
                  <a:pt x="4483100" y="1651000"/>
                  <a:pt x="4483100" y="2679700"/>
                </a:cubicBezTo>
                <a:cubicBezTo>
                  <a:pt x="4483100" y="3733800"/>
                  <a:pt x="3733800" y="4483100"/>
                  <a:pt x="2717800" y="5511800"/>
                </a:cubicBezTo>
                <a:lnTo>
                  <a:pt x="38100" y="8242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4" name="Freeform 3194"/>
          <p:cNvSpPr/>
          <p:nvPr/>
        </p:nvSpPr>
        <p:spPr>
          <a:xfrm rot="0" flipH="0" flipV="0">
            <a:off x="888031" y="4787746"/>
            <a:ext cx="77152" cy="133350"/>
          </a:xfrm>
          <a:custGeom>
            <a:pathLst>
              <a:path w="5143500" h="8890000">
                <a:moveTo>
                  <a:pt x="0" y="8890000"/>
                </a:moveTo>
                <a:lnTo>
                  <a:pt x="5143500" y="8890000"/>
                </a:lnTo>
                <a:lnTo>
                  <a:pt x="5143500" y="7962900"/>
                </a:lnTo>
                <a:lnTo>
                  <a:pt x="3086100" y="7962900"/>
                </a:lnTo>
                <a:lnTo>
                  <a:pt x="3086100" y="0"/>
                </a:lnTo>
                <a:lnTo>
                  <a:pt x="2451100" y="0"/>
                </a:lnTo>
                <a:lnTo>
                  <a:pt x="685800" y="762000"/>
                </a:lnTo>
                <a:lnTo>
                  <a:pt x="685800" y="1295400"/>
                </a:lnTo>
                <a:lnTo>
                  <a:pt x="2057400" y="1295400"/>
                </a:lnTo>
                <a:lnTo>
                  <a:pt x="2057400" y="7962900"/>
                </a:lnTo>
                <a:lnTo>
                  <a:pt x="0" y="796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5" name="Freeform 3195"/>
          <p:cNvSpPr/>
          <p:nvPr/>
        </p:nvSpPr>
        <p:spPr>
          <a:xfrm rot="0" flipH="0" flipV="0">
            <a:off x="766872" y="5253137"/>
            <a:ext cx="84201" cy="136207"/>
          </a:xfrm>
          <a:custGeom>
            <a:pathLst>
              <a:path w="5613400" h="9080500">
                <a:moveTo>
                  <a:pt x="38100" y="9080500"/>
                </a:moveTo>
                <a:lnTo>
                  <a:pt x="5613400" y="9080500"/>
                </a:lnTo>
                <a:lnTo>
                  <a:pt x="5613400" y="8153400"/>
                </a:lnTo>
                <a:lnTo>
                  <a:pt x="1422400" y="8153400"/>
                </a:lnTo>
                <a:lnTo>
                  <a:pt x="3479800" y="6083300"/>
                </a:lnTo>
                <a:cubicBezTo>
                  <a:pt x="4495800" y="5054600"/>
                  <a:pt x="5499100" y="4089400"/>
                  <a:pt x="5499100" y="2654300"/>
                </a:cubicBezTo>
                <a:cubicBezTo>
                  <a:pt x="5499100" y="1155700"/>
                  <a:pt x="4508500" y="0"/>
                  <a:pt x="2768600" y="0"/>
                </a:cubicBezTo>
                <a:cubicBezTo>
                  <a:pt x="1181100" y="0"/>
                  <a:pt x="12700" y="1054100"/>
                  <a:pt x="0" y="2921000"/>
                </a:cubicBezTo>
                <a:lnTo>
                  <a:pt x="1016000" y="2921000"/>
                </a:lnTo>
                <a:cubicBezTo>
                  <a:pt x="1028700" y="1714500"/>
                  <a:pt x="1638300" y="927100"/>
                  <a:pt x="2781300" y="927100"/>
                </a:cubicBezTo>
                <a:cubicBezTo>
                  <a:pt x="3886200" y="927100"/>
                  <a:pt x="4483100" y="1651000"/>
                  <a:pt x="4483100" y="2679700"/>
                </a:cubicBezTo>
                <a:cubicBezTo>
                  <a:pt x="4483100" y="3733800"/>
                  <a:pt x="3733800" y="4483100"/>
                  <a:pt x="2717800" y="5511800"/>
                </a:cubicBezTo>
                <a:lnTo>
                  <a:pt x="38100" y="8242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6" name="Freeform 3196"/>
          <p:cNvSpPr/>
          <p:nvPr/>
        </p:nvSpPr>
        <p:spPr>
          <a:xfrm rot="0" flipH="0" flipV="0">
            <a:off x="882316" y="5253137"/>
            <a:ext cx="84201" cy="136207"/>
          </a:xfrm>
          <a:custGeom>
            <a:pathLst>
              <a:path w="5613400" h="9080500">
                <a:moveTo>
                  <a:pt x="38100" y="9080500"/>
                </a:moveTo>
                <a:lnTo>
                  <a:pt x="5613400" y="9080500"/>
                </a:lnTo>
                <a:lnTo>
                  <a:pt x="5613400" y="8153400"/>
                </a:lnTo>
                <a:lnTo>
                  <a:pt x="1422400" y="8153400"/>
                </a:lnTo>
                <a:lnTo>
                  <a:pt x="3479800" y="6083300"/>
                </a:lnTo>
                <a:cubicBezTo>
                  <a:pt x="4495800" y="5054600"/>
                  <a:pt x="5499100" y="4089400"/>
                  <a:pt x="5499100" y="2654300"/>
                </a:cubicBezTo>
                <a:cubicBezTo>
                  <a:pt x="5499100" y="1155700"/>
                  <a:pt x="4508500" y="0"/>
                  <a:pt x="2768600" y="0"/>
                </a:cubicBezTo>
                <a:cubicBezTo>
                  <a:pt x="1181100" y="0"/>
                  <a:pt x="12700" y="1054100"/>
                  <a:pt x="0" y="2921000"/>
                </a:cubicBezTo>
                <a:lnTo>
                  <a:pt x="1016000" y="2921000"/>
                </a:lnTo>
                <a:cubicBezTo>
                  <a:pt x="1028700" y="1714500"/>
                  <a:pt x="1638300" y="927100"/>
                  <a:pt x="2781300" y="927100"/>
                </a:cubicBezTo>
                <a:cubicBezTo>
                  <a:pt x="3886200" y="927100"/>
                  <a:pt x="4483100" y="1651000"/>
                  <a:pt x="4483100" y="2679700"/>
                </a:cubicBezTo>
                <a:cubicBezTo>
                  <a:pt x="4483100" y="3733800"/>
                  <a:pt x="3733800" y="4483100"/>
                  <a:pt x="2717800" y="5511800"/>
                </a:cubicBezTo>
                <a:lnTo>
                  <a:pt x="38100" y="8242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7" name="Freeform 3197"/>
          <p:cNvSpPr/>
          <p:nvPr/>
        </p:nvSpPr>
        <p:spPr>
          <a:xfrm rot="0" flipH="0" flipV="0">
            <a:off x="766872" y="5532982"/>
            <a:ext cx="84201" cy="136207"/>
          </a:xfrm>
          <a:custGeom>
            <a:pathLst>
              <a:path w="5613400" h="9080500">
                <a:moveTo>
                  <a:pt x="38100" y="9080500"/>
                </a:moveTo>
                <a:lnTo>
                  <a:pt x="5613400" y="9080500"/>
                </a:lnTo>
                <a:lnTo>
                  <a:pt x="5613400" y="8153400"/>
                </a:lnTo>
                <a:lnTo>
                  <a:pt x="1422400" y="8153400"/>
                </a:lnTo>
                <a:lnTo>
                  <a:pt x="3479800" y="6083300"/>
                </a:lnTo>
                <a:cubicBezTo>
                  <a:pt x="4495800" y="5054600"/>
                  <a:pt x="5499100" y="4089400"/>
                  <a:pt x="5499100" y="2654300"/>
                </a:cubicBezTo>
                <a:cubicBezTo>
                  <a:pt x="5499100" y="1155700"/>
                  <a:pt x="4508500" y="0"/>
                  <a:pt x="2768600" y="0"/>
                </a:cubicBezTo>
                <a:cubicBezTo>
                  <a:pt x="1181100" y="0"/>
                  <a:pt x="12700" y="1054100"/>
                  <a:pt x="0" y="2921000"/>
                </a:cubicBezTo>
                <a:lnTo>
                  <a:pt x="1016000" y="2921000"/>
                </a:lnTo>
                <a:cubicBezTo>
                  <a:pt x="1028700" y="1714500"/>
                  <a:pt x="1638300" y="927100"/>
                  <a:pt x="2781300" y="927100"/>
                </a:cubicBezTo>
                <a:cubicBezTo>
                  <a:pt x="3886200" y="927100"/>
                  <a:pt x="4483100" y="1651000"/>
                  <a:pt x="4483100" y="2679700"/>
                </a:cubicBezTo>
                <a:cubicBezTo>
                  <a:pt x="4483100" y="3733800"/>
                  <a:pt x="3733800" y="4483100"/>
                  <a:pt x="2717800" y="5511800"/>
                </a:cubicBezTo>
                <a:lnTo>
                  <a:pt x="38100" y="8242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8" name="Freeform 3198"/>
          <p:cNvSpPr/>
          <p:nvPr/>
        </p:nvSpPr>
        <p:spPr>
          <a:xfrm rot="0" flipH="0" flipV="0">
            <a:off x="880982" y="5532982"/>
            <a:ext cx="88011" cy="139065"/>
          </a:xfrm>
          <a:custGeom>
            <a:pathLst>
              <a:path w="5867400" h="9271000">
                <a:moveTo>
                  <a:pt x="2959100" y="9271000"/>
                </a:moveTo>
                <a:cubicBezTo>
                  <a:pt x="4787900" y="9271000"/>
                  <a:pt x="5867400" y="8255000"/>
                  <a:pt x="5867400" y="6578600"/>
                </a:cubicBezTo>
                <a:cubicBezTo>
                  <a:pt x="5867400" y="5448300"/>
                  <a:pt x="5181600" y="4660900"/>
                  <a:pt x="4356100" y="4406900"/>
                </a:cubicBezTo>
                <a:cubicBezTo>
                  <a:pt x="5092700" y="4076700"/>
                  <a:pt x="5626100" y="3454400"/>
                  <a:pt x="5626100" y="2400300"/>
                </a:cubicBezTo>
                <a:cubicBezTo>
                  <a:pt x="5626100" y="1079500"/>
                  <a:pt x="4711700" y="0"/>
                  <a:pt x="2984500" y="0"/>
                </a:cubicBezTo>
                <a:cubicBezTo>
                  <a:pt x="1320800" y="0"/>
                  <a:pt x="203200" y="1028700"/>
                  <a:pt x="190500" y="2882900"/>
                </a:cubicBezTo>
                <a:lnTo>
                  <a:pt x="1206500" y="2882900"/>
                </a:lnTo>
                <a:cubicBezTo>
                  <a:pt x="1219200" y="1676400"/>
                  <a:pt x="1828800" y="927100"/>
                  <a:pt x="2984500" y="927100"/>
                </a:cubicBezTo>
                <a:cubicBezTo>
                  <a:pt x="4152900" y="927100"/>
                  <a:pt x="4635500" y="1714500"/>
                  <a:pt x="4635500" y="2489200"/>
                </a:cubicBezTo>
                <a:cubicBezTo>
                  <a:pt x="4635500" y="3441700"/>
                  <a:pt x="4013200" y="3987800"/>
                  <a:pt x="3035300" y="3987800"/>
                </a:cubicBezTo>
                <a:lnTo>
                  <a:pt x="2400300" y="3987800"/>
                </a:lnTo>
                <a:lnTo>
                  <a:pt x="2400300" y="4914900"/>
                </a:lnTo>
                <a:lnTo>
                  <a:pt x="3098800" y="4914900"/>
                </a:lnTo>
                <a:cubicBezTo>
                  <a:pt x="4191000" y="4914900"/>
                  <a:pt x="4851400" y="5537200"/>
                  <a:pt x="4851400" y="6515100"/>
                </a:cubicBezTo>
                <a:cubicBezTo>
                  <a:pt x="4851400" y="7594600"/>
                  <a:pt x="4229100" y="8343900"/>
                  <a:pt x="2997200" y="8343900"/>
                </a:cubicBezTo>
                <a:cubicBezTo>
                  <a:pt x="1752600" y="8343900"/>
                  <a:pt x="1054100" y="7556500"/>
                  <a:pt x="1016000" y="6400800"/>
                </a:cubicBezTo>
                <a:lnTo>
                  <a:pt x="0" y="6400800"/>
                </a:lnTo>
                <a:cubicBezTo>
                  <a:pt x="38100" y="8204200"/>
                  <a:pt x="1181100" y="9271000"/>
                  <a:pt x="29591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9" name="Rectangle 3199"/>
          <p:cNvSpPr/>
          <p:nvPr/>
        </p:nvSpPr>
        <p:spPr>
          <a:xfrm rot="0" flipH="0" flipV="0">
            <a:off x="6029245" y="1980614"/>
            <a:ext cx="230886" cy="550087"/>
          </a:xfrm>
          <a:prstGeom prst="rect">
            <a:avLst/>
          </a:prstGeom>
        </p:spPr>
      </p:sp>
      <p:sp>
        <p:nvSpPr>
          <p:cNvPr id="3200" name="Freeform 3200"/>
          <p:cNvSpPr/>
          <p:nvPr/>
        </p:nvSpPr>
        <p:spPr>
          <a:xfrm rot="0" flipH="0" flipV="0">
            <a:off x="6043342" y="2071597"/>
            <a:ext cx="84201" cy="136207"/>
          </a:xfrm>
          <a:custGeom>
            <a:pathLst>
              <a:path w="5613400" h="9080500">
                <a:moveTo>
                  <a:pt x="38100" y="9080500"/>
                </a:moveTo>
                <a:lnTo>
                  <a:pt x="5613400" y="9080500"/>
                </a:lnTo>
                <a:lnTo>
                  <a:pt x="5613400" y="8153400"/>
                </a:lnTo>
                <a:lnTo>
                  <a:pt x="1422400" y="8153400"/>
                </a:lnTo>
                <a:lnTo>
                  <a:pt x="3479800" y="6083300"/>
                </a:lnTo>
                <a:cubicBezTo>
                  <a:pt x="4495800" y="5054600"/>
                  <a:pt x="5499100" y="4089400"/>
                  <a:pt x="5499100" y="2654300"/>
                </a:cubicBezTo>
                <a:cubicBezTo>
                  <a:pt x="5499100" y="1155700"/>
                  <a:pt x="4508500" y="0"/>
                  <a:pt x="2768600" y="0"/>
                </a:cubicBezTo>
                <a:cubicBezTo>
                  <a:pt x="1181100" y="0"/>
                  <a:pt x="12700" y="1054100"/>
                  <a:pt x="0" y="2921000"/>
                </a:cubicBezTo>
                <a:lnTo>
                  <a:pt x="1016000" y="2921000"/>
                </a:lnTo>
                <a:cubicBezTo>
                  <a:pt x="1028700" y="1714500"/>
                  <a:pt x="1638300" y="927100"/>
                  <a:pt x="2781300" y="927100"/>
                </a:cubicBezTo>
                <a:cubicBezTo>
                  <a:pt x="3886200" y="927100"/>
                  <a:pt x="4483100" y="1651000"/>
                  <a:pt x="4483100" y="2679700"/>
                </a:cubicBezTo>
                <a:cubicBezTo>
                  <a:pt x="4483100" y="3733800"/>
                  <a:pt x="3733800" y="4483100"/>
                  <a:pt x="2717800" y="5511800"/>
                </a:cubicBezTo>
                <a:lnTo>
                  <a:pt x="38100" y="8242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1" name="Freeform 3201"/>
          <p:cNvSpPr/>
          <p:nvPr/>
        </p:nvSpPr>
        <p:spPr>
          <a:xfrm rot="0" flipH="0" flipV="0">
            <a:off x="6154784" y="2074454"/>
            <a:ext cx="93535" cy="133350"/>
          </a:xfrm>
          <a:custGeom>
            <a:pathLst>
              <a:path w="6235700" h="8890000">
                <a:moveTo>
                  <a:pt x="4089400" y="8890000"/>
                </a:moveTo>
                <a:lnTo>
                  <a:pt x="5105400" y="8890000"/>
                </a:lnTo>
                <a:lnTo>
                  <a:pt x="5105400" y="6959600"/>
                </a:lnTo>
                <a:lnTo>
                  <a:pt x="6235700" y="6959600"/>
                </a:lnTo>
                <a:lnTo>
                  <a:pt x="6235700" y="6032500"/>
                </a:lnTo>
                <a:lnTo>
                  <a:pt x="5105400" y="6032500"/>
                </a:lnTo>
                <a:lnTo>
                  <a:pt x="5105400" y="3670300"/>
                </a:lnTo>
                <a:lnTo>
                  <a:pt x="4089400" y="3670300"/>
                </a:lnTo>
                <a:lnTo>
                  <a:pt x="4089400" y="6032500"/>
                </a:lnTo>
                <a:lnTo>
                  <a:pt x="1168400" y="6032500"/>
                </a:lnTo>
                <a:lnTo>
                  <a:pt x="4229100" y="368300"/>
                </a:lnTo>
                <a:lnTo>
                  <a:pt x="4229100" y="0"/>
                </a:lnTo>
                <a:lnTo>
                  <a:pt x="3327400" y="0"/>
                </a:lnTo>
                <a:lnTo>
                  <a:pt x="0" y="6172200"/>
                </a:lnTo>
                <a:lnTo>
                  <a:pt x="0" y="6959600"/>
                </a:lnTo>
                <a:lnTo>
                  <a:pt x="4089400" y="695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2" name="Freeform 3202"/>
          <p:cNvSpPr/>
          <p:nvPr/>
        </p:nvSpPr>
        <p:spPr>
          <a:xfrm rot="0" flipH="0" flipV="0">
            <a:off x="6043342" y="2346679"/>
            <a:ext cx="84201" cy="136207"/>
          </a:xfrm>
          <a:custGeom>
            <a:pathLst>
              <a:path w="5613400" h="9080500">
                <a:moveTo>
                  <a:pt x="38100" y="9080500"/>
                </a:moveTo>
                <a:lnTo>
                  <a:pt x="5613400" y="9080500"/>
                </a:lnTo>
                <a:lnTo>
                  <a:pt x="5613400" y="8153400"/>
                </a:lnTo>
                <a:lnTo>
                  <a:pt x="1422400" y="8153400"/>
                </a:lnTo>
                <a:lnTo>
                  <a:pt x="3479800" y="6083300"/>
                </a:lnTo>
                <a:cubicBezTo>
                  <a:pt x="4495800" y="5054600"/>
                  <a:pt x="5499100" y="4089400"/>
                  <a:pt x="5499100" y="2654300"/>
                </a:cubicBezTo>
                <a:cubicBezTo>
                  <a:pt x="5499100" y="1155700"/>
                  <a:pt x="4508500" y="0"/>
                  <a:pt x="2768600" y="0"/>
                </a:cubicBezTo>
                <a:cubicBezTo>
                  <a:pt x="1181100" y="0"/>
                  <a:pt x="12700" y="1054100"/>
                  <a:pt x="0" y="2921000"/>
                </a:cubicBezTo>
                <a:lnTo>
                  <a:pt x="1016000" y="2921000"/>
                </a:lnTo>
                <a:cubicBezTo>
                  <a:pt x="1028700" y="1714500"/>
                  <a:pt x="1638300" y="927100"/>
                  <a:pt x="2781300" y="927100"/>
                </a:cubicBezTo>
                <a:cubicBezTo>
                  <a:pt x="3886200" y="927100"/>
                  <a:pt x="4483100" y="1651000"/>
                  <a:pt x="4483100" y="2679700"/>
                </a:cubicBezTo>
                <a:cubicBezTo>
                  <a:pt x="4483100" y="3733800"/>
                  <a:pt x="3733800" y="4483100"/>
                  <a:pt x="2717800" y="5511800"/>
                </a:cubicBezTo>
                <a:lnTo>
                  <a:pt x="38100" y="8242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3" name="Freeform 3203"/>
          <p:cNvSpPr/>
          <p:nvPr/>
        </p:nvSpPr>
        <p:spPr>
          <a:xfrm rot="0" flipH="0" flipV="0">
            <a:off x="6158213" y="2349536"/>
            <a:ext cx="87439" cy="136207"/>
          </a:xfrm>
          <a:custGeom>
            <a:pathLst>
              <a:path w="5829300" h="9080500">
                <a:moveTo>
                  <a:pt x="2933700" y="9080500"/>
                </a:moveTo>
                <a:cubicBezTo>
                  <a:pt x="4711700" y="9080500"/>
                  <a:pt x="5829300" y="7924800"/>
                  <a:pt x="5829300" y="5969000"/>
                </a:cubicBezTo>
                <a:cubicBezTo>
                  <a:pt x="5829300" y="3886200"/>
                  <a:pt x="4610100" y="3035300"/>
                  <a:pt x="3162300" y="3035300"/>
                </a:cubicBezTo>
                <a:cubicBezTo>
                  <a:pt x="2374900" y="3035300"/>
                  <a:pt x="1841500" y="3263900"/>
                  <a:pt x="1371600" y="3632200"/>
                </a:cubicBezTo>
                <a:lnTo>
                  <a:pt x="1612900" y="927100"/>
                </a:lnTo>
                <a:lnTo>
                  <a:pt x="5321300" y="927100"/>
                </a:lnTo>
                <a:lnTo>
                  <a:pt x="5321300" y="0"/>
                </a:lnTo>
                <a:lnTo>
                  <a:pt x="774700" y="0"/>
                </a:lnTo>
                <a:lnTo>
                  <a:pt x="355600" y="4673600"/>
                </a:lnTo>
                <a:lnTo>
                  <a:pt x="1358900" y="4673600"/>
                </a:lnTo>
                <a:cubicBezTo>
                  <a:pt x="1663700" y="4267200"/>
                  <a:pt x="2209800" y="3886200"/>
                  <a:pt x="2984500" y="3886200"/>
                </a:cubicBezTo>
                <a:cubicBezTo>
                  <a:pt x="4076700" y="3886200"/>
                  <a:pt x="4813300" y="4635500"/>
                  <a:pt x="4813300" y="5981700"/>
                </a:cubicBezTo>
                <a:cubicBezTo>
                  <a:pt x="4813300" y="7277100"/>
                  <a:pt x="4203700" y="8153400"/>
                  <a:pt x="2959100" y="8153400"/>
                </a:cubicBezTo>
                <a:cubicBezTo>
                  <a:pt x="1905000" y="8153400"/>
                  <a:pt x="1155700" y="7518400"/>
                  <a:pt x="1016000" y="6527800"/>
                </a:cubicBezTo>
                <a:lnTo>
                  <a:pt x="0" y="6527800"/>
                </a:lnTo>
                <a:cubicBezTo>
                  <a:pt x="203200" y="8153400"/>
                  <a:pt x="1320800" y="9080500"/>
                  <a:pt x="2933700" y="9080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4" name="Rectangle 3204"/>
          <p:cNvSpPr/>
          <p:nvPr/>
        </p:nvSpPr>
        <p:spPr>
          <a:xfrm rot="0" flipH="0" flipV="0">
            <a:off x="6029245" y="2720706"/>
            <a:ext cx="230886" cy="275005"/>
          </a:xfrm>
          <a:prstGeom prst="rect">
            <a:avLst/>
          </a:prstGeom>
        </p:spPr>
      </p:sp>
      <p:sp>
        <p:nvSpPr>
          <p:cNvPr id="3205" name="Freeform 3205"/>
          <p:cNvSpPr/>
          <p:nvPr/>
        </p:nvSpPr>
        <p:spPr>
          <a:xfrm rot="0" flipH="0" flipV="0">
            <a:off x="6043342" y="2811689"/>
            <a:ext cx="84201" cy="136207"/>
          </a:xfrm>
          <a:custGeom>
            <a:pathLst>
              <a:path w="5613400" h="9080500">
                <a:moveTo>
                  <a:pt x="38100" y="9080500"/>
                </a:moveTo>
                <a:lnTo>
                  <a:pt x="5613400" y="9080500"/>
                </a:lnTo>
                <a:lnTo>
                  <a:pt x="5613400" y="8153400"/>
                </a:lnTo>
                <a:lnTo>
                  <a:pt x="1422400" y="8153400"/>
                </a:lnTo>
                <a:lnTo>
                  <a:pt x="3479800" y="6083300"/>
                </a:lnTo>
                <a:cubicBezTo>
                  <a:pt x="4495800" y="5054600"/>
                  <a:pt x="5499100" y="4089400"/>
                  <a:pt x="5499100" y="2654300"/>
                </a:cubicBezTo>
                <a:cubicBezTo>
                  <a:pt x="5499100" y="1155700"/>
                  <a:pt x="4508500" y="0"/>
                  <a:pt x="2768600" y="0"/>
                </a:cubicBezTo>
                <a:cubicBezTo>
                  <a:pt x="1181100" y="0"/>
                  <a:pt x="12700" y="1054100"/>
                  <a:pt x="0" y="2921000"/>
                </a:cubicBezTo>
                <a:lnTo>
                  <a:pt x="1016000" y="2921000"/>
                </a:lnTo>
                <a:cubicBezTo>
                  <a:pt x="1028700" y="1714500"/>
                  <a:pt x="1638300" y="927100"/>
                  <a:pt x="2781300" y="927100"/>
                </a:cubicBezTo>
                <a:cubicBezTo>
                  <a:pt x="3886200" y="927100"/>
                  <a:pt x="4483100" y="1651000"/>
                  <a:pt x="4483100" y="2679700"/>
                </a:cubicBezTo>
                <a:cubicBezTo>
                  <a:pt x="4483100" y="3733800"/>
                  <a:pt x="3733800" y="4483100"/>
                  <a:pt x="2717800" y="5511800"/>
                </a:cubicBezTo>
                <a:lnTo>
                  <a:pt x="38100" y="8242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6" name="Freeform 3206"/>
          <p:cNvSpPr/>
          <p:nvPr/>
        </p:nvSpPr>
        <p:spPr>
          <a:xfrm rot="0" flipH="0" flipV="0">
            <a:off x="6158785" y="2814547"/>
            <a:ext cx="88582" cy="136207"/>
          </a:xfrm>
          <a:custGeom>
            <a:pathLst>
              <a:path w="5905500" h="9080500">
                <a:moveTo>
                  <a:pt x="2959100" y="9080500"/>
                </a:moveTo>
                <a:cubicBezTo>
                  <a:pt x="4800600" y="9080500"/>
                  <a:pt x="5905500" y="7962900"/>
                  <a:pt x="5905500" y="6108700"/>
                </a:cubicBezTo>
                <a:cubicBezTo>
                  <a:pt x="5905500" y="4356100"/>
                  <a:pt x="4838700" y="3352800"/>
                  <a:pt x="3352800" y="3352800"/>
                </a:cubicBezTo>
                <a:cubicBezTo>
                  <a:pt x="2781300" y="3352800"/>
                  <a:pt x="2336800" y="3492500"/>
                  <a:pt x="2006600" y="3695700"/>
                </a:cubicBezTo>
                <a:lnTo>
                  <a:pt x="4140200" y="368300"/>
                </a:lnTo>
                <a:lnTo>
                  <a:pt x="4140200" y="0"/>
                </a:lnTo>
                <a:lnTo>
                  <a:pt x="3200400" y="0"/>
                </a:lnTo>
                <a:lnTo>
                  <a:pt x="850900" y="3746500"/>
                </a:lnTo>
                <a:cubicBezTo>
                  <a:pt x="279400" y="4648200"/>
                  <a:pt x="0" y="5334000"/>
                  <a:pt x="0" y="6108700"/>
                </a:cubicBezTo>
                <a:cubicBezTo>
                  <a:pt x="0" y="7962900"/>
                  <a:pt x="1104900" y="9080500"/>
                  <a:pt x="2959100" y="9080500"/>
                </a:cubicBezTo>
                <a:close/>
                <a:moveTo>
                  <a:pt x="2959100" y="8153400"/>
                </a:moveTo>
                <a:cubicBezTo>
                  <a:pt x="1676400" y="8153400"/>
                  <a:pt x="1016000" y="7353300"/>
                  <a:pt x="1016000" y="6159500"/>
                </a:cubicBezTo>
                <a:cubicBezTo>
                  <a:pt x="1016000" y="4940300"/>
                  <a:pt x="1739900" y="4191000"/>
                  <a:pt x="2971800" y="4191000"/>
                </a:cubicBezTo>
                <a:cubicBezTo>
                  <a:pt x="4279900" y="4191000"/>
                  <a:pt x="4889500" y="4991100"/>
                  <a:pt x="4889500" y="6159500"/>
                </a:cubicBezTo>
                <a:cubicBezTo>
                  <a:pt x="4889500" y="7353300"/>
                  <a:pt x="4229100" y="8153400"/>
                  <a:pt x="2959100" y="81534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7" name="Rectangle 3207"/>
          <p:cNvSpPr/>
          <p:nvPr/>
        </p:nvSpPr>
        <p:spPr>
          <a:xfrm rot="0" flipH="0" flipV="0">
            <a:off x="6029245" y="3195623"/>
            <a:ext cx="230886" cy="551230"/>
          </a:xfrm>
          <a:prstGeom prst="rect">
            <a:avLst/>
          </a:prstGeom>
        </p:spPr>
      </p:sp>
      <p:sp>
        <p:nvSpPr>
          <p:cNvPr id="3208" name="Freeform 3208"/>
          <p:cNvSpPr/>
          <p:nvPr/>
        </p:nvSpPr>
        <p:spPr>
          <a:xfrm rot="0" flipH="0" flipV="0">
            <a:off x="6043342" y="3286606"/>
            <a:ext cx="84201" cy="136207"/>
          </a:xfrm>
          <a:custGeom>
            <a:pathLst>
              <a:path w="5613400" h="9080500">
                <a:moveTo>
                  <a:pt x="38100" y="9080500"/>
                </a:moveTo>
                <a:lnTo>
                  <a:pt x="5613400" y="9080500"/>
                </a:lnTo>
                <a:lnTo>
                  <a:pt x="5613400" y="8153400"/>
                </a:lnTo>
                <a:lnTo>
                  <a:pt x="1422400" y="8153400"/>
                </a:lnTo>
                <a:lnTo>
                  <a:pt x="3479800" y="6083300"/>
                </a:lnTo>
                <a:cubicBezTo>
                  <a:pt x="4495800" y="5054600"/>
                  <a:pt x="5499100" y="4089400"/>
                  <a:pt x="5499100" y="2654300"/>
                </a:cubicBezTo>
                <a:cubicBezTo>
                  <a:pt x="5499100" y="1155700"/>
                  <a:pt x="4508500" y="0"/>
                  <a:pt x="2768600" y="0"/>
                </a:cubicBezTo>
                <a:cubicBezTo>
                  <a:pt x="1181100" y="0"/>
                  <a:pt x="12700" y="1054100"/>
                  <a:pt x="0" y="2921000"/>
                </a:cubicBezTo>
                <a:lnTo>
                  <a:pt x="1016000" y="2921000"/>
                </a:lnTo>
                <a:cubicBezTo>
                  <a:pt x="1028700" y="1714500"/>
                  <a:pt x="1638300" y="927100"/>
                  <a:pt x="2781300" y="927100"/>
                </a:cubicBezTo>
                <a:cubicBezTo>
                  <a:pt x="3886200" y="927100"/>
                  <a:pt x="4483100" y="1651000"/>
                  <a:pt x="4483100" y="2679700"/>
                </a:cubicBezTo>
                <a:cubicBezTo>
                  <a:pt x="4483100" y="3733800"/>
                  <a:pt x="3733800" y="4483100"/>
                  <a:pt x="2717800" y="5511800"/>
                </a:cubicBezTo>
                <a:lnTo>
                  <a:pt x="38100" y="8242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9" name="Freeform 3209"/>
          <p:cNvSpPr/>
          <p:nvPr/>
        </p:nvSpPr>
        <p:spPr>
          <a:xfrm rot="0" flipH="0" flipV="0">
            <a:off x="6160880" y="3289463"/>
            <a:ext cx="83820" cy="133350"/>
          </a:xfrm>
          <a:custGeom>
            <a:pathLst>
              <a:path w="5588000" h="8890000">
                <a:moveTo>
                  <a:pt x="1600200" y="8890000"/>
                </a:moveTo>
                <a:lnTo>
                  <a:pt x="2514600" y="8890000"/>
                </a:lnTo>
                <a:lnTo>
                  <a:pt x="5588000" y="863600"/>
                </a:lnTo>
                <a:lnTo>
                  <a:pt x="5588000" y="0"/>
                </a:lnTo>
                <a:lnTo>
                  <a:pt x="0" y="0"/>
                </a:lnTo>
                <a:lnTo>
                  <a:pt x="0" y="2489200"/>
                </a:lnTo>
                <a:lnTo>
                  <a:pt x="952500" y="2489200"/>
                </a:lnTo>
                <a:lnTo>
                  <a:pt x="952500" y="927100"/>
                </a:lnTo>
                <a:lnTo>
                  <a:pt x="4533900" y="927100"/>
                </a:lnTo>
                <a:lnTo>
                  <a:pt x="1600200" y="8521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0" name="Freeform 3210"/>
          <p:cNvSpPr/>
          <p:nvPr/>
        </p:nvSpPr>
        <p:spPr>
          <a:xfrm rot="0" flipH="0" flipV="0">
            <a:off x="6043342" y="3562831"/>
            <a:ext cx="84201" cy="136207"/>
          </a:xfrm>
          <a:custGeom>
            <a:pathLst>
              <a:path w="5613400" h="9080500">
                <a:moveTo>
                  <a:pt x="38100" y="9080500"/>
                </a:moveTo>
                <a:lnTo>
                  <a:pt x="5613400" y="9080500"/>
                </a:lnTo>
                <a:lnTo>
                  <a:pt x="5613400" y="8153400"/>
                </a:lnTo>
                <a:lnTo>
                  <a:pt x="1422400" y="8153400"/>
                </a:lnTo>
                <a:lnTo>
                  <a:pt x="3479800" y="6083300"/>
                </a:lnTo>
                <a:cubicBezTo>
                  <a:pt x="4495800" y="5054600"/>
                  <a:pt x="5499100" y="4089400"/>
                  <a:pt x="5499100" y="2654300"/>
                </a:cubicBezTo>
                <a:cubicBezTo>
                  <a:pt x="5499100" y="1155700"/>
                  <a:pt x="4508500" y="0"/>
                  <a:pt x="2768600" y="0"/>
                </a:cubicBezTo>
                <a:cubicBezTo>
                  <a:pt x="1181100" y="0"/>
                  <a:pt x="12700" y="1054100"/>
                  <a:pt x="0" y="2921000"/>
                </a:cubicBezTo>
                <a:lnTo>
                  <a:pt x="1016000" y="2921000"/>
                </a:lnTo>
                <a:cubicBezTo>
                  <a:pt x="1028700" y="1714500"/>
                  <a:pt x="1638300" y="927100"/>
                  <a:pt x="2781300" y="927100"/>
                </a:cubicBezTo>
                <a:cubicBezTo>
                  <a:pt x="3886200" y="927100"/>
                  <a:pt x="4483100" y="1651000"/>
                  <a:pt x="4483100" y="2679700"/>
                </a:cubicBezTo>
                <a:cubicBezTo>
                  <a:pt x="4483100" y="3733800"/>
                  <a:pt x="3733800" y="4483100"/>
                  <a:pt x="2717800" y="5511800"/>
                </a:cubicBezTo>
                <a:lnTo>
                  <a:pt x="38100" y="8242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1" name="Freeform 3211"/>
          <p:cNvSpPr/>
          <p:nvPr/>
        </p:nvSpPr>
        <p:spPr>
          <a:xfrm rot="0" flipH="0" flipV="0">
            <a:off x="6156499" y="3562831"/>
            <a:ext cx="91821" cy="139065"/>
          </a:xfrm>
          <a:custGeom>
            <a:pathLst>
              <a:path w="6121400" h="9271000">
                <a:moveTo>
                  <a:pt x="3060700" y="9271000"/>
                </a:moveTo>
                <a:cubicBezTo>
                  <a:pt x="5016500" y="9271000"/>
                  <a:pt x="6121400" y="8255000"/>
                  <a:pt x="6121400" y="6642100"/>
                </a:cubicBezTo>
                <a:cubicBezTo>
                  <a:pt x="6121400" y="5461000"/>
                  <a:pt x="5346700" y="4673600"/>
                  <a:pt x="4521200" y="4419600"/>
                </a:cubicBezTo>
                <a:cubicBezTo>
                  <a:pt x="5232400" y="4102100"/>
                  <a:pt x="5854700" y="3517900"/>
                  <a:pt x="5854700" y="2413000"/>
                </a:cubicBezTo>
                <a:cubicBezTo>
                  <a:pt x="5854700" y="1079500"/>
                  <a:pt x="4876800" y="0"/>
                  <a:pt x="3060700" y="0"/>
                </a:cubicBezTo>
                <a:cubicBezTo>
                  <a:pt x="1244600" y="0"/>
                  <a:pt x="266700" y="1079500"/>
                  <a:pt x="266700" y="2413000"/>
                </a:cubicBezTo>
                <a:cubicBezTo>
                  <a:pt x="266700" y="3517900"/>
                  <a:pt x="889000" y="4102100"/>
                  <a:pt x="1612900" y="4419600"/>
                </a:cubicBezTo>
                <a:cubicBezTo>
                  <a:pt x="774700" y="4673600"/>
                  <a:pt x="0" y="5461000"/>
                  <a:pt x="0" y="6642100"/>
                </a:cubicBezTo>
                <a:cubicBezTo>
                  <a:pt x="0" y="8255000"/>
                  <a:pt x="1104900" y="9271000"/>
                  <a:pt x="3060700" y="9271000"/>
                </a:cubicBezTo>
                <a:close/>
                <a:moveTo>
                  <a:pt x="1270000" y="2489200"/>
                </a:moveTo>
                <a:cubicBezTo>
                  <a:pt x="1270000" y="1562100"/>
                  <a:pt x="1917700" y="927100"/>
                  <a:pt x="3060700" y="927100"/>
                </a:cubicBezTo>
                <a:cubicBezTo>
                  <a:pt x="4203700" y="927100"/>
                  <a:pt x="4838700" y="1562100"/>
                  <a:pt x="4838700" y="2489200"/>
                </a:cubicBezTo>
                <a:cubicBezTo>
                  <a:pt x="4838700" y="3441700"/>
                  <a:pt x="4140200" y="4051300"/>
                  <a:pt x="3060700" y="4051300"/>
                </a:cubicBezTo>
                <a:cubicBezTo>
                  <a:pt x="1981200" y="4051300"/>
                  <a:pt x="1270000" y="3441700"/>
                  <a:pt x="1270000" y="2489200"/>
                </a:cubicBezTo>
                <a:close/>
                <a:moveTo>
                  <a:pt x="1028700" y="6604000"/>
                </a:moveTo>
                <a:cubicBezTo>
                  <a:pt x="1028700" y="5575300"/>
                  <a:pt x="1790700" y="4851400"/>
                  <a:pt x="3060700" y="4851400"/>
                </a:cubicBezTo>
                <a:cubicBezTo>
                  <a:pt x="4330700" y="4851400"/>
                  <a:pt x="5092700" y="5575300"/>
                  <a:pt x="5092700" y="6604000"/>
                </a:cubicBezTo>
                <a:cubicBezTo>
                  <a:pt x="5092700" y="7632700"/>
                  <a:pt x="4381500" y="8343900"/>
                  <a:pt x="3060700" y="8343900"/>
                </a:cubicBezTo>
                <a:cubicBezTo>
                  <a:pt x="1739900" y="8343900"/>
                  <a:pt x="1028700" y="7632700"/>
                  <a:pt x="1028700" y="6604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2" name="Rectangle 3212"/>
          <p:cNvSpPr/>
          <p:nvPr/>
        </p:nvSpPr>
        <p:spPr>
          <a:xfrm rot="0" flipH="0" flipV="0">
            <a:off x="6029245" y="3940859"/>
            <a:ext cx="230886" cy="740206"/>
          </a:xfrm>
          <a:prstGeom prst="rect">
            <a:avLst/>
          </a:prstGeom>
        </p:spPr>
      </p:sp>
      <p:sp>
        <p:nvSpPr>
          <p:cNvPr id="3213" name="Freeform 3213"/>
          <p:cNvSpPr/>
          <p:nvPr/>
        </p:nvSpPr>
        <p:spPr>
          <a:xfrm rot="0" flipH="0" flipV="0">
            <a:off x="6043342" y="4031841"/>
            <a:ext cx="84201" cy="136207"/>
          </a:xfrm>
          <a:custGeom>
            <a:pathLst>
              <a:path w="5613400" h="9080500">
                <a:moveTo>
                  <a:pt x="38100" y="9080500"/>
                </a:moveTo>
                <a:lnTo>
                  <a:pt x="5613400" y="9080500"/>
                </a:lnTo>
                <a:lnTo>
                  <a:pt x="5613400" y="8153400"/>
                </a:lnTo>
                <a:lnTo>
                  <a:pt x="1422400" y="8153400"/>
                </a:lnTo>
                <a:lnTo>
                  <a:pt x="3479800" y="6083300"/>
                </a:lnTo>
                <a:cubicBezTo>
                  <a:pt x="4495800" y="5054600"/>
                  <a:pt x="5499100" y="4089400"/>
                  <a:pt x="5499100" y="2654300"/>
                </a:cubicBezTo>
                <a:cubicBezTo>
                  <a:pt x="5499100" y="1155700"/>
                  <a:pt x="4508500" y="0"/>
                  <a:pt x="2768600" y="0"/>
                </a:cubicBezTo>
                <a:cubicBezTo>
                  <a:pt x="1181100" y="0"/>
                  <a:pt x="12700" y="1054100"/>
                  <a:pt x="0" y="2921000"/>
                </a:cubicBezTo>
                <a:lnTo>
                  <a:pt x="1016000" y="2921000"/>
                </a:lnTo>
                <a:cubicBezTo>
                  <a:pt x="1028700" y="1714500"/>
                  <a:pt x="1638300" y="927100"/>
                  <a:pt x="2781300" y="927100"/>
                </a:cubicBezTo>
                <a:cubicBezTo>
                  <a:pt x="3886200" y="927100"/>
                  <a:pt x="4483100" y="1651000"/>
                  <a:pt x="4483100" y="2679700"/>
                </a:cubicBezTo>
                <a:cubicBezTo>
                  <a:pt x="4483100" y="3733800"/>
                  <a:pt x="3733800" y="4483100"/>
                  <a:pt x="2717800" y="5511800"/>
                </a:cubicBezTo>
                <a:lnTo>
                  <a:pt x="38100" y="8242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4" name="Freeform 3214"/>
          <p:cNvSpPr/>
          <p:nvPr/>
        </p:nvSpPr>
        <p:spPr>
          <a:xfrm rot="0" flipH="0" flipV="0">
            <a:off x="6157451" y="4031841"/>
            <a:ext cx="88582" cy="136207"/>
          </a:xfrm>
          <a:custGeom>
            <a:pathLst>
              <a:path w="5905500" h="9080500">
                <a:moveTo>
                  <a:pt x="1854200" y="9080500"/>
                </a:moveTo>
                <a:lnTo>
                  <a:pt x="2781300" y="9080500"/>
                </a:lnTo>
                <a:lnTo>
                  <a:pt x="5080000" y="5334000"/>
                </a:lnTo>
                <a:cubicBezTo>
                  <a:pt x="5664200" y="4381500"/>
                  <a:pt x="5905500" y="3708400"/>
                  <a:pt x="5905500" y="2946400"/>
                </a:cubicBezTo>
                <a:cubicBezTo>
                  <a:pt x="5905500" y="1130300"/>
                  <a:pt x="4813300" y="0"/>
                  <a:pt x="2959100" y="0"/>
                </a:cubicBezTo>
                <a:cubicBezTo>
                  <a:pt x="1104900" y="0"/>
                  <a:pt x="0" y="1130300"/>
                  <a:pt x="0" y="2946400"/>
                </a:cubicBezTo>
                <a:cubicBezTo>
                  <a:pt x="0" y="4711700"/>
                  <a:pt x="1079500" y="5727700"/>
                  <a:pt x="2616200" y="5727700"/>
                </a:cubicBezTo>
                <a:cubicBezTo>
                  <a:pt x="3175000" y="5727700"/>
                  <a:pt x="3619500" y="5588000"/>
                  <a:pt x="3949700" y="5372100"/>
                </a:cubicBezTo>
                <a:lnTo>
                  <a:pt x="1854200" y="8712200"/>
                </a:lnTo>
                <a:close/>
                <a:moveTo>
                  <a:pt x="2959100" y="927100"/>
                </a:moveTo>
                <a:cubicBezTo>
                  <a:pt x="4229100" y="927100"/>
                  <a:pt x="4889500" y="1727200"/>
                  <a:pt x="4889500" y="2908300"/>
                </a:cubicBezTo>
                <a:cubicBezTo>
                  <a:pt x="4889500" y="4140200"/>
                  <a:pt x="4152900" y="4902200"/>
                  <a:pt x="2933700" y="4902200"/>
                </a:cubicBezTo>
                <a:cubicBezTo>
                  <a:pt x="1638300" y="4902200"/>
                  <a:pt x="1016000" y="4089400"/>
                  <a:pt x="1016000" y="2908300"/>
                </a:cubicBezTo>
                <a:cubicBezTo>
                  <a:pt x="1016000" y="1727200"/>
                  <a:pt x="1663700" y="927100"/>
                  <a:pt x="2959100" y="927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5" name="Freeform 3215"/>
          <p:cNvSpPr/>
          <p:nvPr/>
        </p:nvSpPr>
        <p:spPr>
          <a:xfrm rot="0" flipH="0" flipV="0">
            <a:off x="6042008" y="4497043"/>
            <a:ext cx="88011" cy="139065"/>
          </a:xfrm>
          <a:custGeom>
            <a:pathLst>
              <a:path w="5867400" h="9271000">
                <a:moveTo>
                  <a:pt x="2959100" y="9271000"/>
                </a:moveTo>
                <a:cubicBezTo>
                  <a:pt x="4787900" y="9271000"/>
                  <a:pt x="5867400" y="8255000"/>
                  <a:pt x="5867400" y="6578600"/>
                </a:cubicBezTo>
                <a:cubicBezTo>
                  <a:pt x="5867400" y="5448300"/>
                  <a:pt x="5181600" y="4660900"/>
                  <a:pt x="4356100" y="4406900"/>
                </a:cubicBezTo>
                <a:cubicBezTo>
                  <a:pt x="5092700" y="4076700"/>
                  <a:pt x="5626100" y="3454400"/>
                  <a:pt x="5626100" y="2400300"/>
                </a:cubicBezTo>
                <a:cubicBezTo>
                  <a:pt x="5626100" y="1079500"/>
                  <a:pt x="4711700" y="0"/>
                  <a:pt x="2984500" y="0"/>
                </a:cubicBezTo>
                <a:cubicBezTo>
                  <a:pt x="1320800" y="0"/>
                  <a:pt x="203200" y="1028700"/>
                  <a:pt x="190500" y="2882900"/>
                </a:cubicBezTo>
                <a:lnTo>
                  <a:pt x="1206500" y="2882900"/>
                </a:lnTo>
                <a:cubicBezTo>
                  <a:pt x="1219200" y="1676400"/>
                  <a:pt x="1828800" y="927100"/>
                  <a:pt x="2984500" y="927100"/>
                </a:cubicBezTo>
                <a:cubicBezTo>
                  <a:pt x="4152900" y="927100"/>
                  <a:pt x="4635500" y="1714500"/>
                  <a:pt x="4635500" y="2489200"/>
                </a:cubicBezTo>
                <a:cubicBezTo>
                  <a:pt x="4635500" y="3441700"/>
                  <a:pt x="4013200" y="3987800"/>
                  <a:pt x="3035300" y="3987800"/>
                </a:cubicBezTo>
                <a:lnTo>
                  <a:pt x="2400300" y="3987800"/>
                </a:lnTo>
                <a:lnTo>
                  <a:pt x="2400300" y="4914900"/>
                </a:lnTo>
                <a:lnTo>
                  <a:pt x="3098800" y="4914900"/>
                </a:lnTo>
                <a:cubicBezTo>
                  <a:pt x="4191000" y="4914900"/>
                  <a:pt x="4851400" y="5537200"/>
                  <a:pt x="4851400" y="6515100"/>
                </a:cubicBezTo>
                <a:cubicBezTo>
                  <a:pt x="4851400" y="7594600"/>
                  <a:pt x="4229100" y="8343900"/>
                  <a:pt x="2997200" y="8343900"/>
                </a:cubicBezTo>
                <a:cubicBezTo>
                  <a:pt x="1752600" y="8343900"/>
                  <a:pt x="1054100" y="7556500"/>
                  <a:pt x="1016000" y="6400800"/>
                </a:cubicBezTo>
                <a:lnTo>
                  <a:pt x="0" y="6400800"/>
                </a:lnTo>
                <a:cubicBezTo>
                  <a:pt x="38100" y="8204200"/>
                  <a:pt x="1181100" y="9271000"/>
                  <a:pt x="29591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6" name="Freeform 3216"/>
          <p:cNvSpPr/>
          <p:nvPr/>
        </p:nvSpPr>
        <p:spPr>
          <a:xfrm rot="0" flipH="0" flipV="0">
            <a:off x="6158785" y="4497043"/>
            <a:ext cx="87058" cy="139065"/>
          </a:xfrm>
          <a:custGeom>
            <a:pathLst>
              <a:path w="5803900" h="9271000">
                <a:moveTo>
                  <a:pt x="2895600" y="9271000"/>
                </a:moveTo>
                <a:cubicBezTo>
                  <a:pt x="4673600" y="9271000"/>
                  <a:pt x="5803900" y="8191500"/>
                  <a:pt x="5803900" y="6324600"/>
                </a:cubicBezTo>
                <a:lnTo>
                  <a:pt x="5803900" y="2946400"/>
                </a:lnTo>
                <a:cubicBezTo>
                  <a:pt x="5803900" y="1079500"/>
                  <a:pt x="4673600" y="0"/>
                  <a:pt x="2895600" y="0"/>
                </a:cubicBezTo>
                <a:cubicBezTo>
                  <a:pt x="1130300" y="0"/>
                  <a:pt x="0" y="1079500"/>
                  <a:pt x="0" y="2946400"/>
                </a:cubicBezTo>
                <a:lnTo>
                  <a:pt x="0" y="6324600"/>
                </a:lnTo>
                <a:cubicBezTo>
                  <a:pt x="0" y="8191500"/>
                  <a:pt x="1130300" y="9271000"/>
                  <a:pt x="2895600" y="9271000"/>
                </a:cubicBezTo>
                <a:close/>
                <a:moveTo>
                  <a:pt x="1016000" y="6388100"/>
                </a:moveTo>
                <a:lnTo>
                  <a:pt x="1016000" y="2895600"/>
                </a:lnTo>
                <a:cubicBezTo>
                  <a:pt x="1016000" y="1752600"/>
                  <a:pt x="1689100" y="927100"/>
                  <a:pt x="2895600" y="927100"/>
                </a:cubicBezTo>
                <a:cubicBezTo>
                  <a:pt x="3454400" y="927100"/>
                  <a:pt x="3898900" y="1104900"/>
                  <a:pt x="4216400" y="1409700"/>
                </a:cubicBezTo>
                <a:lnTo>
                  <a:pt x="1079500" y="6985000"/>
                </a:lnTo>
                <a:cubicBezTo>
                  <a:pt x="1041400" y="6807200"/>
                  <a:pt x="1016000" y="6604000"/>
                  <a:pt x="1016000" y="6388100"/>
                </a:cubicBezTo>
                <a:close/>
                <a:moveTo>
                  <a:pt x="2895600" y="8343900"/>
                </a:moveTo>
                <a:cubicBezTo>
                  <a:pt x="2336800" y="8343900"/>
                  <a:pt x="1905000" y="8178800"/>
                  <a:pt x="1587500" y="7874000"/>
                </a:cubicBezTo>
                <a:lnTo>
                  <a:pt x="4724400" y="2324100"/>
                </a:lnTo>
                <a:cubicBezTo>
                  <a:pt x="4762500" y="2501900"/>
                  <a:pt x="4787900" y="2692400"/>
                  <a:pt x="4787900" y="2895600"/>
                </a:cubicBezTo>
                <a:lnTo>
                  <a:pt x="4787900" y="6388100"/>
                </a:lnTo>
                <a:cubicBezTo>
                  <a:pt x="4787900" y="7518400"/>
                  <a:pt x="4114800" y="8343900"/>
                  <a:pt x="2895600" y="83439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7" name="Rectangle 3217"/>
          <p:cNvSpPr/>
          <p:nvPr/>
        </p:nvSpPr>
        <p:spPr>
          <a:xfrm rot="0" flipH="0" flipV="0">
            <a:off x="6029245" y="4881167"/>
            <a:ext cx="230886" cy="835837"/>
          </a:xfrm>
          <a:prstGeom prst="rect">
            <a:avLst/>
          </a:prstGeom>
        </p:spPr>
      </p:sp>
      <p:sp>
        <p:nvSpPr>
          <p:cNvPr id="3218" name="Freeform 3218"/>
          <p:cNvSpPr/>
          <p:nvPr/>
        </p:nvSpPr>
        <p:spPr>
          <a:xfrm rot="0" flipH="0" flipV="0">
            <a:off x="6042008" y="4972150"/>
            <a:ext cx="88011" cy="139065"/>
          </a:xfrm>
          <a:custGeom>
            <a:pathLst>
              <a:path w="5867400" h="9271000">
                <a:moveTo>
                  <a:pt x="2959100" y="9271000"/>
                </a:moveTo>
                <a:cubicBezTo>
                  <a:pt x="4787900" y="9271000"/>
                  <a:pt x="5867400" y="8255000"/>
                  <a:pt x="5867400" y="6578600"/>
                </a:cubicBezTo>
                <a:cubicBezTo>
                  <a:pt x="5867400" y="5448300"/>
                  <a:pt x="5181600" y="4660900"/>
                  <a:pt x="4356100" y="4406900"/>
                </a:cubicBezTo>
                <a:cubicBezTo>
                  <a:pt x="5092700" y="4076700"/>
                  <a:pt x="5626100" y="3454400"/>
                  <a:pt x="5626100" y="2400300"/>
                </a:cubicBezTo>
                <a:cubicBezTo>
                  <a:pt x="5626100" y="1079500"/>
                  <a:pt x="4711700" y="0"/>
                  <a:pt x="2984500" y="0"/>
                </a:cubicBezTo>
                <a:cubicBezTo>
                  <a:pt x="1320800" y="0"/>
                  <a:pt x="203200" y="1028700"/>
                  <a:pt x="190500" y="2882900"/>
                </a:cubicBezTo>
                <a:lnTo>
                  <a:pt x="1206500" y="2882900"/>
                </a:lnTo>
                <a:cubicBezTo>
                  <a:pt x="1219200" y="1676400"/>
                  <a:pt x="1828800" y="927100"/>
                  <a:pt x="2984500" y="927100"/>
                </a:cubicBezTo>
                <a:cubicBezTo>
                  <a:pt x="4152900" y="927100"/>
                  <a:pt x="4635500" y="1714500"/>
                  <a:pt x="4635500" y="2489200"/>
                </a:cubicBezTo>
                <a:cubicBezTo>
                  <a:pt x="4635500" y="3441700"/>
                  <a:pt x="4013200" y="3987800"/>
                  <a:pt x="3035300" y="3987800"/>
                </a:cubicBezTo>
                <a:lnTo>
                  <a:pt x="2400300" y="3987800"/>
                </a:lnTo>
                <a:lnTo>
                  <a:pt x="2400300" y="4914900"/>
                </a:lnTo>
                <a:lnTo>
                  <a:pt x="3098800" y="4914900"/>
                </a:lnTo>
                <a:cubicBezTo>
                  <a:pt x="4191000" y="4914900"/>
                  <a:pt x="4851400" y="5537200"/>
                  <a:pt x="4851400" y="6515100"/>
                </a:cubicBezTo>
                <a:cubicBezTo>
                  <a:pt x="4851400" y="7594600"/>
                  <a:pt x="4229100" y="8343900"/>
                  <a:pt x="2997200" y="8343900"/>
                </a:cubicBezTo>
                <a:cubicBezTo>
                  <a:pt x="1752600" y="8343900"/>
                  <a:pt x="1054100" y="7556500"/>
                  <a:pt x="1016000" y="6400800"/>
                </a:cubicBezTo>
                <a:lnTo>
                  <a:pt x="0" y="6400800"/>
                </a:lnTo>
                <a:cubicBezTo>
                  <a:pt x="38100" y="8204200"/>
                  <a:pt x="1181100" y="9271000"/>
                  <a:pt x="29591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9" name="Freeform 3219"/>
          <p:cNvSpPr/>
          <p:nvPr/>
        </p:nvSpPr>
        <p:spPr>
          <a:xfrm rot="0" flipH="0" flipV="0">
            <a:off x="6164500" y="4975007"/>
            <a:ext cx="77152" cy="133350"/>
          </a:xfrm>
          <a:custGeom>
            <a:pathLst>
              <a:path w="5143500" h="8890000">
                <a:moveTo>
                  <a:pt x="0" y="8890000"/>
                </a:moveTo>
                <a:lnTo>
                  <a:pt x="5143500" y="8890000"/>
                </a:lnTo>
                <a:lnTo>
                  <a:pt x="5143500" y="7962900"/>
                </a:lnTo>
                <a:lnTo>
                  <a:pt x="3086100" y="7962900"/>
                </a:lnTo>
                <a:lnTo>
                  <a:pt x="3086100" y="0"/>
                </a:lnTo>
                <a:lnTo>
                  <a:pt x="2451100" y="0"/>
                </a:lnTo>
                <a:lnTo>
                  <a:pt x="685800" y="762000"/>
                </a:lnTo>
                <a:lnTo>
                  <a:pt x="685800" y="1295400"/>
                </a:lnTo>
                <a:lnTo>
                  <a:pt x="2057400" y="1295400"/>
                </a:lnTo>
                <a:lnTo>
                  <a:pt x="2057400" y="7962900"/>
                </a:lnTo>
                <a:lnTo>
                  <a:pt x="0" y="796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0" name="Freeform 3220"/>
          <p:cNvSpPr/>
          <p:nvPr/>
        </p:nvSpPr>
        <p:spPr>
          <a:xfrm rot="0" flipH="0" flipV="0">
            <a:off x="6042008" y="5253137"/>
            <a:ext cx="88011" cy="139065"/>
          </a:xfrm>
          <a:custGeom>
            <a:pathLst>
              <a:path w="5867400" h="9271000">
                <a:moveTo>
                  <a:pt x="2959100" y="9271000"/>
                </a:moveTo>
                <a:cubicBezTo>
                  <a:pt x="4787900" y="9271000"/>
                  <a:pt x="5867400" y="8255000"/>
                  <a:pt x="5867400" y="6578600"/>
                </a:cubicBezTo>
                <a:cubicBezTo>
                  <a:pt x="5867400" y="5448300"/>
                  <a:pt x="5181600" y="4660900"/>
                  <a:pt x="4356100" y="4406900"/>
                </a:cubicBezTo>
                <a:cubicBezTo>
                  <a:pt x="5092700" y="4076700"/>
                  <a:pt x="5626100" y="3454400"/>
                  <a:pt x="5626100" y="2400300"/>
                </a:cubicBezTo>
                <a:cubicBezTo>
                  <a:pt x="5626100" y="1079500"/>
                  <a:pt x="4711700" y="0"/>
                  <a:pt x="2984500" y="0"/>
                </a:cubicBezTo>
                <a:cubicBezTo>
                  <a:pt x="1320800" y="0"/>
                  <a:pt x="203200" y="1028700"/>
                  <a:pt x="190500" y="2882900"/>
                </a:cubicBezTo>
                <a:lnTo>
                  <a:pt x="1206500" y="2882900"/>
                </a:lnTo>
                <a:cubicBezTo>
                  <a:pt x="1219200" y="1676400"/>
                  <a:pt x="1828800" y="927100"/>
                  <a:pt x="2984500" y="927100"/>
                </a:cubicBezTo>
                <a:cubicBezTo>
                  <a:pt x="4152900" y="927100"/>
                  <a:pt x="4635500" y="1714500"/>
                  <a:pt x="4635500" y="2489200"/>
                </a:cubicBezTo>
                <a:cubicBezTo>
                  <a:pt x="4635500" y="3441700"/>
                  <a:pt x="4013200" y="3987800"/>
                  <a:pt x="3035300" y="3987800"/>
                </a:cubicBezTo>
                <a:lnTo>
                  <a:pt x="2400300" y="3987800"/>
                </a:lnTo>
                <a:lnTo>
                  <a:pt x="2400300" y="4914900"/>
                </a:lnTo>
                <a:lnTo>
                  <a:pt x="3098800" y="4914900"/>
                </a:lnTo>
                <a:cubicBezTo>
                  <a:pt x="4191000" y="4914900"/>
                  <a:pt x="4851400" y="5537200"/>
                  <a:pt x="4851400" y="6515100"/>
                </a:cubicBezTo>
                <a:cubicBezTo>
                  <a:pt x="4851400" y="7594600"/>
                  <a:pt x="4229100" y="8343900"/>
                  <a:pt x="2997200" y="8343900"/>
                </a:cubicBezTo>
                <a:cubicBezTo>
                  <a:pt x="1752600" y="8343900"/>
                  <a:pt x="1054100" y="7556500"/>
                  <a:pt x="1016000" y="6400800"/>
                </a:cubicBezTo>
                <a:lnTo>
                  <a:pt x="0" y="6400800"/>
                </a:lnTo>
                <a:cubicBezTo>
                  <a:pt x="38100" y="8204200"/>
                  <a:pt x="1181100" y="9271000"/>
                  <a:pt x="29591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1" name="Freeform 3221"/>
          <p:cNvSpPr/>
          <p:nvPr/>
        </p:nvSpPr>
        <p:spPr>
          <a:xfrm rot="0" flipH="0" flipV="0">
            <a:off x="6158785" y="5253137"/>
            <a:ext cx="84201" cy="136207"/>
          </a:xfrm>
          <a:custGeom>
            <a:pathLst>
              <a:path w="5613400" h="9080500">
                <a:moveTo>
                  <a:pt x="38100" y="9080500"/>
                </a:moveTo>
                <a:lnTo>
                  <a:pt x="5613400" y="9080500"/>
                </a:lnTo>
                <a:lnTo>
                  <a:pt x="5613400" y="8153400"/>
                </a:lnTo>
                <a:lnTo>
                  <a:pt x="1422400" y="8153400"/>
                </a:lnTo>
                <a:lnTo>
                  <a:pt x="3479800" y="6083300"/>
                </a:lnTo>
                <a:cubicBezTo>
                  <a:pt x="4495800" y="5054600"/>
                  <a:pt x="5499100" y="4089400"/>
                  <a:pt x="5499100" y="2654300"/>
                </a:cubicBezTo>
                <a:cubicBezTo>
                  <a:pt x="5499100" y="1155700"/>
                  <a:pt x="4508500" y="0"/>
                  <a:pt x="2768600" y="0"/>
                </a:cubicBezTo>
                <a:cubicBezTo>
                  <a:pt x="1181100" y="0"/>
                  <a:pt x="12700" y="1054100"/>
                  <a:pt x="0" y="2921000"/>
                </a:cubicBezTo>
                <a:lnTo>
                  <a:pt x="1016000" y="2921000"/>
                </a:lnTo>
                <a:cubicBezTo>
                  <a:pt x="1028700" y="1714500"/>
                  <a:pt x="1638300" y="927100"/>
                  <a:pt x="2781300" y="927100"/>
                </a:cubicBezTo>
                <a:cubicBezTo>
                  <a:pt x="3886200" y="927100"/>
                  <a:pt x="4483100" y="1651000"/>
                  <a:pt x="4483100" y="2679700"/>
                </a:cubicBezTo>
                <a:cubicBezTo>
                  <a:pt x="4483100" y="3733800"/>
                  <a:pt x="3733800" y="4483100"/>
                  <a:pt x="2717800" y="5511800"/>
                </a:cubicBezTo>
                <a:lnTo>
                  <a:pt x="38100" y="8242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2" name="Freeform 3222"/>
          <p:cNvSpPr/>
          <p:nvPr/>
        </p:nvSpPr>
        <p:spPr>
          <a:xfrm rot="0" flipH="0" flipV="0">
            <a:off x="6042008" y="5532982"/>
            <a:ext cx="88011" cy="139065"/>
          </a:xfrm>
          <a:custGeom>
            <a:pathLst>
              <a:path w="5867400" h="9271000">
                <a:moveTo>
                  <a:pt x="2959100" y="9271000"/>
                </a:moveTo>
                <a:cubicBezTo>
                  <a:pt x="4787900" y="9271000"/>
                  <a:pt x="5867400" y="8255000"/>
                  <a:pt x="5867400" y="6578600"/>
                </a:cubicBezTo>
                <a:cubicBezTo>
                  <a:pt x="5867400" y="5448300"/>
                  <a:pt x="5181600" y="4660900"/>
                  <a:pt x="4356100" y="4406900"/>
                </a:cubicBezTo>
                <a:cubicBezTo>
                  <a:pt x="5092700" y="4076700"/>
                  <a:pt x="5626100" y="3454400"/>
                  <a:pt x="5626100" y="2400300"/>
                </a:cubicBezTo>
                <a:cubicBezTo>
                  <a:pt x="5626100" y="1079500"/>
                  <a:pt x="4711700" y="0"/>
                  <a:pt x="2984500" y="0"/>
                </a:cubicBezTo>
                <a:cubicBezTo>
                  <a:pt x="1320800" y="0"/>
                  <a:pt x="203200" y="1028700"/>
                  <a:pt x="190500" y="2882900"/>
                </a:cubicBezTo>
                <a:lnTo>
                  <a:pt x="1206500" y="2882900"/>
                </a:lnTo>
                <a:cubicBezTo>
                  <a:pt x="1219200" y="1676400"/>
                  <a:pt x="1828800" y="927100"/>
                  <a:pt x="2984500" y="927100"/>
                </a:cubicBezTo>
                <a:cubicBezTo>
                  <a:pt x="4152900" y="927100"/>
                  <a:pt x="4635500" y="1714500"/>
                  <a:pt x="4635500" y="2489200"/>
                </a:cubicBezTo>
                <a:cubicBezTo>
                  <a:pt x="4635500" y="3441700"/>
                  <a:pt x="4013200" y="3987800"/>
                  <a:pt x="3035300" y="3987800"/>
                </a:cubicBezTo>
                <a:lnTo>
                  <a:pt x="2400300" y="3987800"/>
                </a:lnTo>
                <a:lnTo>
                  <a:pt x="2400300" y="4914900"/>
                </a:lnTo>
                <a:lnTo>
                  <a:pt x="3098800" y="4914900"/>
                </a:lnTo>
                <a:cubicBezTo>
                  <a:pt x="4191000" y="4914900"/>
                  <a:pt x="4851400" y="5537200"/>
                  <a:pt x="4851400" y="6515100"/>
                </a:cubicBezTo>
                <a:cubicBezTo>
                  <a:pt x="4851400" y="7594600"/>
                  <a:pt x="4229100" y="8343900"/>
                  <a:pt x="2997200" y="8343900"/>
                </a:cubicBezTo>
                <a:cubicBezTo>
                  <a:pt x="1752600" y="8343900"/>
                  <a:pt x="1054100" y="7556500"/>
                  <a:pt x="1016000" y="6400800"/>
                </a:cubicBezTo>
                <a:lnTo>
                  <a:pt x="0" y="6400800"/>
                </a:lnTo>
                <a:cubicBezTo>
                  <a:pt x="38100" y="8204200"/>
                  <a:pt x="1181100" y="9271000"/>
                  <a:pt x="29591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3" name="Freeform 3223"/>
          <p:cNvSpPr/>
          <p:nvPr/>
        </p:nvSpPr>
        <p:spPr>
          <a:xfrm rot="0" flipH="0" flipV="0">
            <a:off x="6157451" y="5532982"/>
            <a:ext cx="88011" cy="139065"/>
          </a:xfrm>
          <a:custGeom>
            <a:pathLst>
              <a:path w="5867400" h="9271000">
                <a:moveTo>
                  <a:pt x="2959100" y="9271000"/>
                </a:moveTo>
                <a:cubicBezTo>
                  <a:pt x="4787900" y="9271000"/>
                  <a:pt x="5867400" y="8255000"/>
                  <a:pt x="5867400" y="6578600"/>
                </a:cubicBezTo>
                <a:cubicBezTo>
                  <a:pt x="5867400" y="5448300"/>
                  <a:pt x="5181600" y="4660900"/>
                  <a:pt x="4356100" y="4406900"/>
                </a:cubicBezTo>
                <a:cubicBezTo>
                  <a:pt x="5092700" y="4076700"/>
                  <a:pt x="5626100" y="3454400"/>
                  <a:pt x="5626100" y="2400300"/>
                </a:cubicBezTo>
                <a:cubicBezTo>
                  <a:pt x="5626100" y="1079500"/>
                  <a:pt x="4711700" y="0"/>
                  <a:pt x="2984500" y="0"/>
                </a:cubicBezTo>
                <a:cubicBezTo>
                  <a:pt x="1320800" y="0"/>
                  <a:pt x="203200" y="1028700"/>
                  <a:pt x="190500" y="2882900"/>
                </a:cubicBezTo>
                <a:lnTo>
                  <a:pt x="1206500" y="2882900"/>
                </a:lnTo>
                <a:cubicBezTo>
                  <a:pt x="1219200" y="1676400"/>
                  <a:pt x="1828800" y="927100"/>
                  <a:pt x="2984500" y="927100"/>
                </a:cubicBezTo>
                <a:cubicBezTo>
                  <a:pt x="4152900" y="927100"/>
                  <a:pt x="4635500" y="1714500"/>
                  <a:pt x="4635500" y="2489200"/>
                </a:cubicBezTo>
                <a:cubicBezTo>
                  <a:pt x="4635500" y="3441700"/>
                  <a:pt x="4013200" y="3987800"/>
                  <a:pt x="3035300" y="3987800"/>
                </a:cubicBezTo>
                <a:lnTo>
                  <a:pt x="2400300" y="3987800"/>
                </a:lnTo>
                <a:lnTo>
                  <a:pt x="2400300" y="4914900"/>
                </a:lnTo>
                <a:lnTo>
                  <a:pt x="3098800" y="4914900"/>
                </a:lnTo>
                <a:cubicBezTo>
                  <a:pt x="4191000" y="4914900"/>
                  <a:pt x="4851400" y="5537200"/>
                  <a:pt x="4851400" y="6515100"/>
                </a:cubicBezTo>
                <a:cubicBezTo>
                  <a:pt x="4851400" y="7594600"/>
                  <a:pt x="4229100" y="8343900"/>
                  <a:pt x="2997200" y="8343900"/>
                </a:cubicBezTo>
                <a:cubicBezTo>
                  <a:pt x="1752600" y="8343900"/>
                  <a:pt x="1054100" y="7556500"/>
                  <a:pt x="1016000" y="6400800"/>
                </a:cubicBezTo>
                <a:lnTo>
                  <a:pt x="0" y="6400800"/>
                </a:lnTo>
                <a:cubicBezTo>
                  <a:pt x="38100" y="8204200"/>
                  <a:pt x="1181100" y="9271000"/>
                  <a:pt x="29591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4" name="Rectangle 3224"/>
          <p:cNvSpPr/>
          <p:nvPr/>
        </p:nvSpPr>
        <p:spPr>
          <a:xfrm rot="0" flipH="0" flipV="0">
            <a:off x="1145777" y="1539073"/>
            <a:ext cx="1228725" cy="281634"/>
          </a:xfrm>
          <a:prstGeom prst="rect">
            <a:avLst/>
          </a:prstGeom>
        </p:spPr>
      </p:sp>
      <p:sp>
        <p:nvSpPr>
          <p:cNvPr id="3225" name="Freeform 3225"/>
          <p:cNvSpPr/>
          <p:nvPr/>
        </p:nvSpPr>
        <p:spPr>
          <a:xfrm rot="0" flipH="0" flipV="0">
            <a:off x="1162922" y="1634589"/>
            <a:ext cx="98488" cy="133350"/>
          </a:xfrm>
          <a:custGeom>
            <a:pathLst>
              <a:path w="65659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2654300" y="5105400"/>
                </a:lnTo>
                <a:lnTo>
                  <a:pt x="5067300" y="8890000"/>
                </a:lnTo>
                <a:lnTo>
                  <a:pt x="6565900" y="8890000"/>
                </a:lnTo>
                <a:lnTo>
                  <a:pt x="6565900" y="8382000"/>
                </a:lnTo>
                <a:lnTo>
                  <a:pt x="3987800" y="4356100"/>
                </a:lnTo>
                <a:lnTo>
                  <a:pt x="6388100" y="508000"/>
                </a:lnTo>
                <a:lnTo>
                  <a:pt x="6388100" y="0"/>
                </a:lnTo>
                <a:lnTo>
                  <a:pt x="4978400" y="0"/>
                </a:lnTo>
                <a:lnTo>
                  <a:pt x="26543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6" name="Freeform 3226"/>
          <p:cNvSpPr/>
          <p:nvPr/>
        </p:nvSpPr>
        <p:spPr>
          <a:xfrm rot="0" flipH="0" flipV="0">
            <a:off x="1270935" y="1668879"/>
            <a:ext cx="93154" cy="99060"/>
          </a:xfrm>
          <a:custGeom>
            <a:pathLst>
              <a:path w="6210300" h="6604000">
                <a:moveTo>
                  <a:pt x="0" y="6604000"/>
                </a:moveTo>
                <a:lnTo>
                  <a:pt x="342900" y="6604000"/>
                </a:lnTo>
                <a:cubicBezTo>
                  <a:pt x="1562100" y="6604000"/>
                  <a:pt x="2578100" y="5689600"/>
                  <a:pt x="2578100" y="3683000"/>
                </a:cubicBezTo>
                <a:lnTo>
                  <a:pt x="2578100" y="1219200"/>
                </a:lnTo>
                <a:lnTo>
                  <a:pt x="4813300" y="1219200"/>
                </a:lnTo>
                <a:lnTo>
                  <a:pt x="4813300" y="6604000"/>
                </a:lnTo>
                <a:lnTo>
                  <a:pt x="6210300" y="6604000"/>
                </a:lnTo>
                <a:lnTo>
                  <a:pt x="6210300" y="0"/>
                </a:lnTo>
                <a:lnTo>
                  <a:pt x="1257300" y="0"/>
                </a:lnTo>
                <a:lnTo>
                  <a:pt x="1257300" y="3695700"/>
                </a:lnTo>
                <a:cubicBezTo>
                  <a:pt x="1257300" y="4749800"/>
                  <a:pt x="965200" y="5334000"/>
                  <a:pt x="139700" y="5334000"/>
                </a:cubicBezTo>
                <a:lnTo>
                  <a:pt x="0" y="5334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7" name="Freeform 3227"/>
          <p:cNvSpPr/>
          <p:nvPr/>
        </p:nvSpPr>
        <p:spPr>
          <a:xfrm rot="0" flipH="0" flipV="0">
            <a:off x="1387902" y="1666593"/>
            <a:ext cx="83629" cy="103632"/>
          </a:xfrm>
          <a:custGeom>
            <a:pathLst>
              <a:path w="5575300" h="6908800">
                <a:moveTo>
                  <a:pt x="2209800" y="6908800"/>
                </a:moveTo>
                <a:cubicBezTo>
                  <a:pt x="3149600" y="6908800"/>
                  <a:pt x="3848100" y="6477000"/>
                  <a:pt x="4229100" y="6019800"/>
                </a:cubicBezTo>
                <a:lnTo>
                  <a:pt x="4762500" y="6756400"/>
                </a:lnTo>
                <a:lnTo>
                  <a:pt x="5575300" y="6756400"/>
                </a:lnTo>
                <a:lnTo>
                  <a:pt x="5575300" y="2235200"/>
                </a:lnTo>
                <a:cubicBezTo>
                  <a:pt x="5575300" y="939800"/>
                  <a:pt x="4711700" y="0"/>
                  <a:pt x="2933700" y="0"/>
                </a:cubicBezTo>
                <a:cubicBezTo>
                  <a:pt x="1155700" y="0"/>
                  <a:pt x="330200" y="939800"/>
                  <a:pt x="330200" y="2209800"/>
                </a:cubicBezTo>
                <a:lnTo>
                  <a:pt x="1689100" y="2209800"/>
                </a:lnTo>
                <a:cubicBezTo>
                  <a:pt x="1689100" y="1676400"/>
                  <a:pt x="2082800" y="1270000"/>
                  <a:pt x="2933700" y="1270000"/>
                </a:cubicBezTo>
                <a:cubicBezTo>
                  <a:pt x="3784600" y="1270000"/>
                  <a:pt x="4178300" y="1676400"/>
                  <a:pt x="4178300" y="2324100"/>
                </a:cubicBezTo>
                <a:lnTo>
                  <a:pt x="4178300" y="2844800"/>
                </a:lnTo>
                <a:lnTo>
                  <a:pt x="2730500" y="2844800"/>
                </a:lnTo>
                <a:cubicBezTo>
                  <a:pt x="901700" y="2844800"/>
                  <a:pt x="0" y="3606800"/>
                  <a:pt x="0" y="4965700"/>
                </a:cubicBezTo>
                <a:cubicBezTo>
                  <a:pt x="0" y="6261100"/>
                  <a:pt x="1016000" y="6908800"/>
                  <a:pt x="2209800" y="6908800"/>
                </a:cubicBezTo>
                <a:close/>
                <a:moveTo>
                  <a:pt x="2489200" y="5638800"/>
                </a:moveTo>
                <a:cubicBezTo>
                  <a:pt x="1828800" y="5638800"/>
                  <a:pt x="1397000" y="5372100"/>
                  <a:pt x="1397000" y="4813300"/>
                </a:cubicBezTo>
                <a:cubicBezTo>
                  <a:pt x="1397000" y="4356100"/>
                  <a:pt x="1701800" y="3911600"/>
                  <a:pt x="2730500" y="3911600"/>
                </a:cubicBezTo>
                <a:lnTo>
                  <a:pt x="4178300" y="3911600"/>
                </a:lnTo>
                <a:lnTo>
                  <a:pt x="4178300" y="4889500"/>
                </a:lnTo>
                <a:cubicBezTo>
                  <a:pt x="3771900" y="5321300"/>
                  <a:pt x="3213100" y="5638800"/>
                  <a:pt x="2489200" y="563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8" name="Freeform 3228"/>
          <p:cNvSpPr/>
          <p:nvPr/>
        </p:nvSpPr>
        <p:spPr>
          <a:xfrm rot="0" flipH="0" flipV="0">
            <a:off x="1496678" y="1666593"/>
            <a:ext cx="81724" cy="103632"/>
          </a:xfrm>
          <a:custGeom>
            <a:pathLst>
              <a:path w="5448300" h="6908800">
                <a:moveTo>
                  <a:pt x="2755900" y="6908800"/>
                </a:moveTo>
                <a:cubicBezTo>
                  <a:pt x="4356100" y="6908800"/>
                  <a:pt x="5448300" y="5956300"/>
                  <a:pt x="5448300" y="4457700"/>
                </a:cubicBezTo>
                <a:lnTo>
                  <a:pt x="5448300" y="4368800"/>
                </a:lnTo>
                <a:lnTo>
                  <a:pt x="4051300" y="4368800"/>
                </a:lnTo>
                <a:lnTo>
                  <a:pt x="4051300" y="4483100"/>
                </a:lnTo>
                <a:cubicBezTo>
                  <a:pt x="4051300" y="5168900"/>
                  <a:pt x="3594100" y="5638800"/>
                  <a:pt x="2755900" y="5638800"/>
                </a:cubicBezTo>
                <a:cubicBezTo>
                  <a:pt x="1828800" y="5638800"/>
                  <a:pt x="1397000" y="5168900"/>
                  <a:pt x="1397000" y="4483100"/>
                </a:cubicBezTo>
                <a:lnTo>
                  <a:pt x="1397000" y="2425700"/>
                </a:lnTo>
                <a:cubicBezTo>
                  <a:pt x="1397000" y="1739900"/>
                  <a:pt x="1828800" y="1270000"/>
                  <a:pt x="2755900" y="1270000"/>
                </a:cubicBezTo>
                <a:cubicBezTo>
                  <a:pt x="3594100" y="1270000"/>
                  <a:pt x="4051300" y="1739900"/>
                  <a:pt x="4051300" y="2425700"/>
                </a:cubicBezTo>
                <a:lnTo>
                  <a:pt x="4051300" y="2501900"/>
                </a:lnTo>
                <a:lnTo>
                  <a:pt x="5448300" y="2501900"/>
                </a:lnTo>
                <a:lnTo>
                  <a:pt x="5448300" y="2425700"/>
                </a:lnTo>
                <a:cubicBezTo>
                  <a:pt x="5448300" y="901700"/>
                  <a:pt x="4394200" y="0"/>
                  <a:pt x="2755900" y="0"/>
                </a:cubicBezTo>
                <a:cubicBezTo>
                  <a:pt x="1066800" y="0"/>
                  <a:pt x="0" y="952500"/>
                  <a:pt x="0" y="2451100"/>
                </a:cubicBezTo>
                <a:lnTo>
                  <a:pt x="0" y="4457700"/>
                </a:lnTo>
                <a:cubicBezTo>
                  <a:pt x="0" y="5956300"/>
                  <a:pt x="1066800" y="6908800"/>
                  <a:pt x="2755900" y="690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9" name="Freeform 3229"/>
          <p:cNvSpPr/>
          <p:nvPr/>
        </p:nvSpPr>
        <p:spPr>
          <a:xfrm rot="0" flipH="0" flipV="0">
            <a:off x="1599357" y="1666593"/>
            <a:ext cx="81724" cy="103632"/>
          </a:xfrm>
          <a:custGeom>
            <a:pathLst>
              <a:path w="5448300" h="6908800">
                <a:moveTo>
                  <a:pt x="2755900" y="6908800"/>
                </a:moveTo>
                <a:cubicBezTo>
                  <a:pt x="4356100" y="6908800"/>
                  <a:pt x="5448300" y="5956300"/>
                  <a:pt x="5448300" y="4457700"/>
                </a:cubicBezTo>
                <a:lnTo>
                  <a:pt x="5448300" y="4368800"/>
                </a:lnTo>
                <a:lnTo>
                  <a:pt x="4051300" y="4368800"/>
                </a:lnTo>
                <a:lnTo>
                  <a:pt x="4051300" y="4483100"/>
                </a:lnTo>
                <a:cubicBezTo>
                  <a:pt x="4051300" y="5168900"/>
                  <a:pt x="3594100" y="5638800"/>
                  <a:pt x="2755900" y="5638800"/>
                </a:cubicBezTo>
                <a:cubicBezTo>
                  <a:pt x="1828800" y="5638800"/>
                  <a:pt x="1397000" y="5168900"/>
                  <a:pt x="1397000" y="4483100"/>
                </a:cubicBezTo>
                <a:lnTo>
                  <a:pt x="1397000" y="2425700"/>
                </a:lnTo>
                <a:cubicBezTo>
                  <a:pt x="1397000" y="1739900"/>
                  <a:pt x="1828800" y="1270000"/>
                  <a:pt x="2755900" y="1270000"/>
                </a:cubicBezTo>
                <a:cubicBezTo>
                  <a:pt x="3594100" y="1270000"/>
                  <a:pt x="4051300" y="1739900"/>
                  <a:pt x="4051300" y="2425700"/>
                </a:cubicBezTo>
                <a:lnTo>
                  <a:pt x="4051300" y="2501900"/>
                </a:lnTo>
                <a:lnTo>
                  <a:pt x="5448300" y="2501900"/>
                </a:lnTo>
                <a:lnTo>
                  <a:pt x="5448300" y="2425700"/>
                </a:lnTo>
                <a:cubicBezTo>
                  <a:pt x="5448300" y="901700"/>
                  <a:pt x="4394200" y="0"/>
                  <a:pt x="2755900" y="0"/>
                </a:cubicBezTo>
                <a:cubicBezTo>
                  <a:pt x="1066800" y="0"/>
                  <a:pt x="0" y="952500"/>
                  <a:pt x="0" y="2451100"/>
                </a:cubicBezTo>
                <a:lnTo>
                  <a:pt x="0" y="4457700"/>
                </a:lnTo>
                <a:cubicBezTo>
                  <a:pt x="0" y="5956300"/>
                  <a:pt x="1066800" y="6908800"/>
                  <a:pt x="2755900" y="690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0" name="Freeform 3230"/>
          <p:cNvSpPr/>
          <p:nvPr/>
        </p:nvSpPr>
        <p:spPr>
          <a:xfrm rot="0" flipH="0" flipV="0">
            <a:off x="1750234" y="1631732"/>
            <a:ext cx="104775" cy="139065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1" name="Freeform 3231"/>
          <p:cNvSpPr/>
          <p:nvPr/>
        </p:nvSpPr>
        <p:spPr>
          <a:xfrm rot="0" flipH="0" flipV="0">
            <a:off x="1885488" y="1634589"/>
            <a:ext cx="98488" cy="133350"/>
          </a:xfrm>
          <a:custGeom>
            <a:pathLst>
              <a:path w="65659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2654300" y="5105400"/>
                </a:lnTo>
                <a:lnTo>
                  <a:pt x="5067300" y="8890000"/>
                </a:lnTo>
                <a:lnTo>
                  <a:pt x="6565900" y="8890000"/>
                </a:lnTo>
                <a:lnTo>
                  <a:pt x="6565900" y="8382000"/>
                </a:lnTo>
                <a:lnTo>
                  <a:pt x="3987800" y="4356100"/>
                </a:lnTo>
                <a:lnTo>
                  <a:pt x="6388100" y="508000"/>
                </a:lnTo>
                <a:lnTo>
                  <a:pt x="6388100" y="0"/>
                </a:lnTo>
                <a:lnTo>
                  <a:pt x="4978400" y="0"/>
                </a:lnTo>
                <a:lnTo>
                  <a:pt x="26543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2" name="Freeform 3232"/>
          <p:cNvSpPr/>
          <p:nvPr/>
        </p:nvSpPr>
        <p:spPr>
          <a:xfrm rot="0" flipH="0" flipV="0">
            <a:off x="2004932" y="1634589"/>
            <a:ext cx="99441" cy="133350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3" name="Freeform 3233"/>
          <p:cNvSpPr/>
          <p:nvPr/>
        </p:nvSpPr>
        <p:spPr>
          <a:xfrm rot="0" flipH="0" flipV="0">
            <a:off x="2125328" y="1631732"/>
            <a:ext cx="101155" cy="139065"/>
          </a:xfrm>
          <a:custGeom>
            <a:pathLst>
              <a:path w="6743700" h="9271000">
                <a:moveTo>
                  <a:pt x="3225800" y="9271000"/>
                </a:moveTo>
                <a:cubicBezTo>
                  <a:pt x="5435600" y="9271000"/>
                  <a:pt x="6743700" y="8089900"/>
                  <a:pt x="6743700" y="6070600"/>
                </a:cubicBezTo>
                <a:lnTo>
                  <a:pt x="6743700" y="3200400"/>
                </a:lnTo>
                <a:cubicBezTo>
                  <a:pt x="6743700" y="1181100"/>
                  <a:pt x="5435600" y="0"/>
                  <a:pt x="3225800" y="0"/>
                </a:cubicBezTo>
                <a:cubicBezTo>
                  <a:pt x="1600200" y="0"/>
                  <a:pt x="0" y="927100"/>
                  <a:pt x="0" y="3073400"/>
                </a:cubicBezTo>
                <a:cubicBezTo>
                  <a:pt x="0" y="3073400"/>
                  <a:pt x="0" y="3073400"/>
                  <a:pt x="1409700" y="3073400"/>
                </a:cubicBezTo>
                <a:cubicBezTo>
                  <a:pt x="1409700" y="2019300"/>
                  <a:pt x="2298700" y="1397000"/>
                  <a:pt x="3238500" y="1397000"/>
                </a:cubicBezTo>
                <a:cubicBezTo>
                  <a:pt x="4546600" y="1397000"/>
                  <a:pt x="5219700" y="2044700"/>
                  <a:pt x="5219700" y="3098800"/>
                </a:cubicBezTo>
                <a:lnTo>
                  <a:pt x="5219700" y="4000500"/>
                </a:lnTo>
                <a:lnTo>
                  <a:pt x="2133600" y="4000500"/>
                </a:lnTo>
                <a:lnTo>
                  <a:pt x="2133600" y="5270500"/>
                </a:lnTo>
                <a:lnTo>
                  <a:pt x="5219700" y="5270500"/>
                </a:lnTo>
                <a:lnTo>
                  <a:pt x="5219700" y="6172200"/>
                </a:lnTo>
                <a:cubicBezTo>
                  <a:pt x="5219700" y="7226300"/>
                  <a:pt x="4546600" y="7874000"/>
                  <a:pt x="3238500" y="7874000"/>
                </a:cubicBezTo>
                <a:cubicBezTo>
                  <a:pt x="2463800" y="7874000"/>
                  <a:pt x="1409700" y="7391400"/>
                  <a:pt x="1409700" y="6197600"/>
                </a:cubicBezTo>
                <a:cubicBezTo>
                  <a:pt x="1409700" y="6197600"/>
                  <a:pt x="1409700" y="6197600"/>
                  <a:pt x="0" y="6197600"/>
                </a:cubicBezTo>
                <a:cubicBezTo>
                  <a:pt x="0" y="8178800"/>
                  <a:pt x="1435100" y="9271000"/>
                  <a:pt x="32258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4" name="Freeform 3234"/>
          <p:cNvSpPr/>
          <p:nvPr/>
        </p:nvSpPr>
        <p:spPr>
          <a:xfrm rot="0" flipH="0" flipV="0">
            <a:off x="2244581" y="1634589"/>
            <a:ext cx="123253" cy="160020"/>
          </a:xfrm>
          <a:custGeom>
            <a:pathLst>
              <a:path w="8216900" h="10668000">
                <a:moveTo>
                  <a:pt x="0" y="10668000"/>
                </a:moveTo>
                <a:lnTo>
                  <a:pt x="1397000" y="10668000"/>
                </a:lnTo>
                <a:lnTo>
                  <a:pt x="1397000" y="8890000"/>
                </a:lnTo>
                <a:lnTo>
                  <a:pt x="6819900" y="8890000"/>
                </a:lnTo>
                <a:lnTo>
                  <a:pt x="6819900" y="10668000"/>
                </a:lnTo>
                <a:lnTo>
                  <a:pt x="8216900" y="10668000"/>
                </a:lnTo>
                <a:lnTo>
                  <a:pt x="8216900" y="7556500"/>
                </a:lnTo>
                <a:lnTo>
                  <a:pt x="7175500" y="7556500"/>
                </a:lnTo>
                <a:lnTo>
                  <a:pt x="7175500" y="0"/>
                </a:lnTo>
                <a:lnTo>
                  <a:pt x="1701800" y="0"/>
                </a:lnTo>
                <a:lnTo>
                  <a:pt x="1701800" y="3924300"/>
                </a:lnTo>
                <a:cubicBezTo>
                  <a:pt x="1701800" y="6057900"/>
                  <a:pt x="1193800" y="6896100"/>
                  <a:pt x="685800" y="7556500"/>
                </a:cubicBezTo>
                <a:lnTo>
                  <a:pt x="0" y="7556500"/>
                </a:lnTo>
                <a:close/>
                <a:moveTo>
                  <a:pt x="2324100" y="7556500"/>
                </a:moveTo>
                <a:cubicBezTo>
                  <a:pt x="2705100" y="6832600"/>
                  <a:pt x="3098800" y="5994400"/>
                  <a:pt x="3098800" y="3924300"/>
                </a:cubicBezTo>
                <a:lnTo>
                  <a:pt x="3098800" y="1333500"/>
                </a:lnTo>
                <a:lnTo>
                  <a:pt x="5651500" y="1333500"/>
                </a:lnTo>
                <a:lnTo>
                  <a:pt x="5651500" y="7556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5" name="Rectangle 3235"/>
          <p:cNvSpPr/>
          <p:nvPr/>
        </p:nvSpPr>
        <p:spPr>
          <a:xfrm rot="0" flipH="0" flipV="0">
            <a:off x="180000" y="47608"/>
            <a:ext cx="7213429" cy="394288"/>
          </a:xfrm>
          <a:prstGeom prst="rect">
            <a:avLst/>
          </a:prstGeom>
        </p:spPr>
      </p:sp>
      <p:sp>
        <p:nvSpPr>
          <p:cNvPr id="3236" name="Freeform 3236"/>
          <p:cNvSpPr/>
          <p:nvPr/>
        </p:nvSpPr>
        <p:spPr>
          <a:xfrm rot="0" flipH="0" flipV="0">
            <a:off x="252009" y="163729"/>
            <a:ext cx="88011" cy="230962"/>
          </a:xfrm>
          <a:custGeom>
            <a:pathLst>
              <a:path w="1397000" h="10998200">
                <a:moveTo>
                  <a:pt x="0" y="10998200"/>
                </a:moveTo>
                <a:lnTo>
                  <a:pt x="1397000" y="10998200"/>
                </a:lnTo>
                <a:lnTo>
                  <a:pt x="1397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7" name="Freeform 3237"/>
          <p:cNvSpPr/>
          <p:nvPr/>
        </p:nvSpPr>
        <p:spPr>
          <a:xfrm rot="0" flipH="0" flipV="0">
            <a:off x="430693" y="177331"/>
            <a:ext cx="146685" cy="194691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8" name="Freeform 3238"/>
          <p:cNvSpPr/>
          <p:nvPr/>
        </p:nvSpPr>
        <p:spPr>
          <a:xfrm rot="0" flipH="0" flipV="0">
            <a:off x="601381" y="181331"/>
            <a:ext cx="140284" cy="186690"/>
          </a:xfrm>
          <a:custGeom>
            <a:pathLst>
              <a:path w="6680200" h="8890000">
                <a:moveTo>
                  <a:pt x="2578100" y="8890000"/>
                </a:moveTo>
                <a:lnTo>
                  <a:pt x="4102100" y="8890000"/>
                </a:lnTo>
                <a:lnTo>
                  <a:pt x="4102100" y="1333500"/>
                </a:lnTo>
                <a:lnTo>
                  <a:pt x="6680200" y="1333500"/>
                </a:lnTo>
                <a:lnTo>
                  <a:pt x="6680200" y="0"/>
                </a:lnTo>
                <a:lnTo>
                  <a:pt x="0" y="0"/>
                </a:lnTo>
                <a:lnTo>
                  <a:pt x="0" y="1333500"/>
                </a:lnTo>
                <a:lnTo>
                  <a:pt x="2578100" y="1333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9" name="Freeform 3239"/>
          <p:cNvSpPr/>
          <p:nvPr/>
        </p:nvSpPr>
        <p:spPr>
          <a:xfrm rot="0" flipH="0" flipV="0">
            <a:off x="771003" y="181331"/>
            <a:ext cx="133350" cy="18669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0" name="Freeform 3240"/>
          <p:cNvSpPr/>
          <p:nvPr/>
        </p:nvSpPr>
        <p:spPr>
          <a:xfrm rot="0" flipH="0" flipV="0">
            <a:off x="908353" y="181331"/>
            <a:ext cx="164820" cy="18669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1" name="Freeform 3241"/>
          <p:cNvSpPr/>
          <p:nvPr/>
        </p:nvSpPr>
        <p:spPr>
          <a:xfrm rot="0" flipH="0" flipV="0">
            <a:off x="1097177" y="177331"/>
            <a:ext cx="141351" cy="194691"/>
          </a:xfrm>
          <a:custGeom>
            <a:pathLst>
              <a:path w="6731000" h="9271000">
                <a:moveTo>
                  <a:pt x="3454400" y="9271000"/>
                </a:moveTo>
                <a:cubicBezTo>
                  <a:pt x="5194300" y="9271000"/>
                  <a:pt x="6731000" y="8343900"/>
                  <a:pt x="6731000" y="6197600"/>
                </a:cubicBezTo>
                <a:lnTo>
                  <a:pt x="6731000" y="6070600"/>
                </a:lnTo>
                <a:lnTo>
                  <a:pt x="5207000" y="6070600"/>
                </a:lnTo>
                <a:lnTo>
                  <a:pt x="5207000" y="6197600"/>
                </a:lnTo>
                <a:cubicBezTo>
                  <a:pt x="5207000" y="7391400"/>
                  <a:pt x="4216400" y="7874000"/>
                  <a:pt x="3441700" y="7874000"/>
                </a:cubicBezTo>
                <a:cubicBezTo>
                  <a:pt x="2133600" y="7874000"/>
                  <a:pt x="1524000" y="7226300"/>
                  <a:pt x="1524000" y="6172200"/>
                </a:cubicBezTo>
                <a:lnTo>
                  <a:pt x="1524000" y="3098800"/>
                </a:lnTo>
                <a:cubicBezTo>
                  <a:pt x="1524000" y="2044700"/>
                  <a:pt x="2133600" y="1397000"/>
                  <a:pt x="3441700" y="1397000"/>
                </a:cubicBezTo>
                <a:cubicBezTo>
                  <a:pt x="4216400" y="1397000"/>
                  <a:pt x="5207000" y="1879600"/>
                  <a:pt x="5207000" y="3073400"/>
                </a:cubicBezTo>
                <a:lnTo>
                  <a:pt x="5207000" y="3200400"/>
                </a:lnTo>
                <a:lnTo>
                  <a:pt x="6731000" y="3200400"/>
                </a:lnTo>
                <a:lnTo>
                  <a:pt x="6731000" y="3073400"/>
                </a:lnTo>
                <a:cubicBezTo>
                  <a:pt x="6731000" y="927100"/>
                  <a:pt x="5194300" y="0"/>
                  <a:pt x="3454400" y="0"/>
                </a:cubicBezTo>
                <a:cubicBezTo>
                  <a:pt x="12446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44600" y="9271000"/>
                  <a:pt x="34544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2" name="Freeform 3242"/>
          <p:cNvSpPr/>
          <p:nvPr/>
        </p:nvSpPr>
        <p:spPr>
          <a:xfrm rot="0" flipH="0" flipV="0">
            <a:off x="1257197" y="181331"/>
            <a:ext cx="151485" cy="186690"/>
          </a:xfrm>
          <a:custGeom>
            <a:pathLst>
              <a:path w="7213600" h="8890000">
                <a:moveTo>
                  <a:pt x="0" y="8890000"/>
                </a:moveTo>
                <a:lnTo>
                  <a:pt x="292100" y="8890000"/>
                </a:lnTo>
                <a:cubicBezTo>
                  <a:pt x="2070100" y="8890000"/>
                  <a:pt x="3060700" y="7594600"/>
                  <a:pt x="3060700" y="4749800"/>
                </a:cubicBezTo>
                <a:lnTo>
                  <a:pt x="3060700" y="1333500"/>
                </a:lnTo>
                <a:lnTo>
                  <a:pt x="5689600" y="1333500"/>
                </a:lnTo>
                <a:lnTo>
                  <a:pt x="5689600" y="8890000"/>
                </a:lnTo>
                <a:lnTo>
                  <a:pt x="7213600" y="8890000"/>
                </a:lnTo>
                <a:lnTo>
                  <a:pt x="7213600" y="0"/>
                </a:lnTo>
                <a:lnTo>
                  <a:pt x="1663700" y="0"/>
                </a:lnTo>
                <a:lnTo>
                  <a:pt x="1663700" y="4305300"/>
                </a:lnTo>
                <a:cubicBezTo>
                  <a:pt x="1663700" y="6692900"/>
                  <a:pt x="1333500" y="7493000"/>
                  <a:pt x="241300" y="7493000"/>
                </a:cubicBezTo>
                <a:lnTo>
                  <a:pt x="0" y="7493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3" name="Freeform 3243"/>
          <p:cNvSpPr/>
          <p:nvPr/>
        </p:nvSpPr>
        <p:spPr>
          <a:xfrm rot="0" flipH="0" flipV="0">
            <a:off x="1456688" y="181331"/>
            <a:ext cx="120015" cy="18669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4" name="Freeform 3244"/>
          <p:cNvSpPr/>
          <p:nvPr/>
        </p:nvSpPr>
        <p:spPr>
          <a:xfrm rot="0" flipH="0" flipV="0">
            <a:off x="1614041" y="181331"/>
            <a:ext cx="139217" cy="186690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5" name="Freeform 3245"/>
          <p:cNvSpPr/>
          <p:nvPr/>
        </p:nvSpPr>
        <p:spPr>
          <a:xfrm rot="0" flipH="0" flipV="0">
            <a:off x="1790597" y="181331"/>
            <a:ext cx="188823" cy="186690"/>
          </a:xfrm>
          <a:custGeom>
            <a:pathLst>
              <a:path w="8991600" h="8890000">
                <a:moveTo>
                  <a:pt x="0" y="8890000"/>
                </a:moveTo>
                <a:lnTo>
                  <a:pt x="3848100" y="8890000"/>
                </a:lnTo>
                <a:cubicBezTo>
                  <a:pt x="5422900" y="8890000"/>
                  <a:pt x="6350000" y="7823200"/>
                  <a:pt x="6350000" y="6159500"/>
                </a:cubicBezTo>
                <a:cubicBezTo>
                  <a:pt x="6350000" y="4495800"/>
                  <a:pt x="5422900" y="3429000"/>
                  <a:pt x="3848100" y="3429000"/>
                </a:cubicBezTo>
                <a:lnTo>
                  <a:pt x="1524000" y="3429000"/>
                </a:lnTo>
                <a:lnTo>
                  <a:pt x="1524000" y="0"/>
                </a:lnTo>
                <a:lnTo>
                  <a:pt x="0" y="0"/>
                </a:lnTo>
                <a:close/>
                <a:moveTo>
                  <a:pt x="3581400" y="4762500"/>
                </a:moveTo>
                <a:cubicBezTo>
                  <a:pt x="4241800" y="4762500"/>
                  <a:pt x="4800600" y="5219700"/>
                  <a:pt x="4800600" y="6159500"/>
                </a:cubicBezTo>
                <a:cubicBezTo>
                  <a:pt x="4800600" y="7099300"/>
                  <a:pt x="4241800" y="7556500"/>
                  <a:pt x="3581400" y="7556500"/>
                </a:cubicBezTo>
                <a:lnTo>
                  <a:pt x="1524000" y="7556500"/>
                </a:lnTo>
                <a:lnTo>
                  <a:pt x="1524000" y="4762500"/>
                </a:lnTo>
                <a:close/>
                <a:moveTo>
                  <a:pt x="7467600" y="8890000"/>
                </a:moveTo>
                <a:lnTo>
                  <a:pt x="8991600" y="8890000"/>
                </a:lnTo>
                <a:lnTo>
                  <a:pt x="8991600" y="0"/>
                </a:lnTo>
                <a:lnTo>
                  <a:pt x="74676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6" name="Freeform 3246"/>
          <p:cNvSpPr/>
          <p:nvPr/>
        </p:nvSpPr>
        <p:spPr>
          <a:xfrm rot="0" flipH="0" flipV="0">
            <a:off x="2027426" y="181331"/>
            <a:ext cx="120015" cy="18669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7" name="Freeform 3247"/>
          <p:cNvSpPr/>
          <p:nvPr/>
        </p:nvSpPr>
        <p:spPr>
          <a:xfrm rot="0" flipH="0" flipV="0">
            <a:off x="2248787" y="181331"/>
            <a:ext cx="141351" cy="18669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8" name="Freeform 3248"/>
          <p:cNvSpPr/>
          <p:nvPr/>
        </p:nvSpPr>
        <p:spPr>
          <a:xfrm rot="0" flipH="0" flipV="0">
            <a:off x="2419475" y="181331"/>
            <a:ext cx="164820" cy="18669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9" name="Freeform 3249"/>
          <p:cNvSpPr/>
          <p:nvPr/>
        </p:nvSpPr>
        <p:spPr>
          <a:xfrm rot="0" flipH="0" flipV="0">
            <a:off x="2613633" y="181331"/>
            <a:ext cx="139750" cy="186690"/>
          </a:xfrm>
          <a:custGeom>
            <a:pathLst>
              <a:path w="66548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1333500"/>
                </a:lnTo>
                <a:lnTo>
                  <a:pt x="5130800" y="1333500"/>
                </a:lnTo>
                <a:lnTo>
                  <a:pt x="5130800" y="8890000"/>
                </a:lnTo>
                <a:lnTo>
                  <a:pt x="6654800" y="8890000"/>
                </a:lnTo>
                <a:lnTo>
                  <a:pt x="665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0" name="Freeform 3250"/>
          <p:cNvSpPr/>
          <p:nvPr/>
        </p:nvSpPr>
        <p:spPr>
          <a:xfrm rot="0" flipH="0" flipV="0">
            <a:off x="2801390" y="181331"/>
            <a:ext cx="133350" cy="18669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1" name="Freeform 3251"/>
          <p:cNvSpPr/>
          <p:nvPr/>
        </p:nvSpPr>
        <p:spPr>
          <a:xfrm rot="0" flipH="0" flipV="0">
            <a:off x="2938740" y="181331"/>
            <a:ext cx="164820" cy="18669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2" name="Freeform 3252"/>
          <p:cNvSpPr/>
          <p:nvPr/>
        </p:nvSpPr>
        <p:spPr>
          <a:xfrm rot="0" flipH="0" flipV="0">
            <a:off x="3132898" y="181331"/>
            <a:ext cx="139217" cy="186690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3" name="Freeform 3253"/>
          <p:cNvSpPr/>
          <p:nvPr/>
        </p:nvSpPr>
        <p:spPr>
          <a:xfrm rot="0" flipH="0" flipV="0">
            <a:off x="3288117" y="181331"/>
            <a:ext cx="151485" cy="186690"/>
          </a:xfrm>
          <a:custGeom>
            <a:pathLst>
              <a:path w="7213600" h="8890000">
                <a:moveTo>
                  <a:pt x="0" y="8890000"/>
                </a:moveTo>
                <a:lnTo>
                  <a:pt x="292100" y="8890000"/>
                </a:lnTo>
                <a:cubicBezTo>
                  <a:pt x="2070100" y="8890000"/>
                  <a:pt x="3060700" y="7594600"/>
                  <a:pt x="3060700" y="4749800"/>
                </a:cubicBezTo>
                <a:lnTo>
                  <a:pt x="3060700" y="1333500"/>
                </a:lnTo>
                <a:lnTo>
                  <a:pt x="5689600" y="1333500"/>
                </a:lnTo>
                <a:lnTo>
                  <a:pt x="5689600" y="8890000"/>
                </a:lnTo>
                <a:lnTo>
                  <a:pt x="7213600" y="8890000"/>
                </a:lnTo>
                <a:lnTo>
                  <a:pt x="7213600" y="0"/>
                </a:lnTo>
                <a:lnTo>
                  <a:pt x="1663700" y="0"/>
                </a:lnTo>
                <a:lnTo>
                  <a:pt x="1663700" y="4305300"/>
                </a:lnTo>
                <a:cubicBezTo>
                  <a:pt x="1663700" y="6692900"/>
                  <a:pt x="1333500" y="7493000"/>
                  <a:pt x="241300" y="7493000"/>
                </a:cubicBezTo>
                <a:lnTo>
                  <a:pt x="0" y="7493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4" name="Freeform 3254"/>
          <p:cNvSpPr/>
          <p:nvPr/>
        </p:nvSpPr>
        <p:spPr>
          <a:xfrm rot="0" flipH="0" flipV="0">
            <a:off x="3487609" y="181331"/>
            <a:ext cx="120015" cy="18669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5" name="Freeform 3255"/>
          <p:cNvSpPr/>
          <p:nvPr/>
        </p:nvSpPr>
        <p:spPr>
          <a:xfrm rot="0" flipH="0" flipV="0">
            <a:off x="3644962" y="181331"/>
            <a:ext cx="141351" cy="18669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6" name="Freeform 3256"/>
          <p:cNvSpPr/>
          <p:nvPr/>
        </p:nvSpPr>
        <p:spPr>
          <a:xfrm rot="0" flipH="0" flipV="0">
            <a:off x="3834319" y="181331"/>
            <a:ext cx="142417" cy="18669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7" name="Freeform 3257"/>
          <p:cNvSpPr/>
          <p:nvPr/>
        </p:nvSpPr>
        <p:spPr>
          <a:xfrm rot="0" flipH="0" flipV="0">
            <a:off x="4011941" y="181331"/>
            <a:ext cx="137083" cy="186690"/>
          </a:xfrm>
          <a:custGeom>
            <a:pathLst>
              <a:path w="6527800" h="8890000">
                <a:moveTo>
                  <a:pt x="0" y="8890000"/>
                </a:moveTo>
                <a:lnTo>
                  <a:pt x="1397000" y="8890000"/>
                </a:lnTo>
                <a:lnTo>
                  <a:pt x="3327400" y="5588000"/>
                </a:lnTo>
                <a:lnTo>
                  <a:pt x="5003800" y="5588000"/>
                </a:lnTo>
                <a:lnTo>
                  <a:pt x="5003800" y="8890000"/>
                </a:lnTo>
                <a:lnTo>
                  <a:pt x="6527800" y="8890000"/>
                </a:lnTo>
                <a:lnTo>
                  <a:pt x="6527800" y="0"/>
                </a:lnTo>
                <a:lnTo>
                  <a:pt x="2857500" y="0"/>
                </a:lnTo>
                <a:cubicBezTo>
                  <a:pt x="1104900" y="0"/>
                  <a:pt x="177800" y="1054100"/>
                  <a:pt x="177800" y="2794000"/>
                </a:cubicBezTo>
                <a:cubicBezTo>
                  <a:pt x="177800" y="4102100"/>
                  <a:pt x="787400" y="5067300"/>
                  <a:pt x="1765300" y="5435600"/>
                </a:cubicBezTo>
                <a:cubicBezTo>
                  <a:pt x="1765300" y="5435600"/>
                  <a:pt x="1816100" y="5435600"/>
                  <a:pt x="0" y="8382000"/>
                </a:cubicBezTo>
                <a:close/>
                <a:moveTo>
                  <a:pt x="3162300" y="4292600"/>
                </a:moveTo>
                <a:cubicBezTo>
                  <a:pt x="2260600" y="4292600"/>
                  <a:pt x="1727200" y="3873500"/>
                  <a:pt x="1727200" y="2832100"/>
                </a:cubicBezTo>
                <a:cubicBezTo>
                  <a:pt x="1727200" y="1790700"/>
                  <a:pt x="2260600" y="1333500"/>
                  <a:pt x="3162300" y="1333500"/>
                </a:cubicBezTo>
                <a:lnTo>
                  <a:pt x="5003800" y="1333500"/>
                </a:lnTo>
                <a:lnTo>
                  <a:pt x="5003800" y="4292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8" name="Freeform 3258"/>
          <p:cNvSpPr/>
          <p:nvPr/>
        </p:nvSpPr>
        <p:spPr>
          <a:xfrm rot="0" flipH="0" flipV="0">
            <a:off x="4182629" y="331750"/>
            <a:ext cx="45072" cy="66408"/>
          </a:xfrm>
          <a:custGeom>
            <a:pathLst>
              <a:path w="2146300" h="3162300">
                <a:moveTo>
                  <a:pt x="0" y="3162300"/>
                </a:moveTo>
                <a:lnTo>
                  <a:pt x="1104900" y="3162300"/>
                </a:lnTo>
                <a:lnTo>
                  <a:pt x="2146300" y="660400"/>
                </a:lnTo>
                <a:lnTo>
                  <a:pt x="2146300" y="0"/>
                </a:lnTo>
                <a:lnTo>
                  <a:pt x="5969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9" name="Freeform 3259"/>
          <p:cNvSpPr/>
          <p:nvPr/>
        </p:nvSpPr>
        <p:spPr>
          <a:xfrm rot="0" flipH="0" flipV="0">
            <a:off x="4321313" y="175997"/>
            <a:ext cx="204292" cy="195224"/>
          </a:xfrm>
          <a:custGeom>
            <a:pathLst>
              <a:path w="9728200" h="9296400">
                <a:moveTo>
                  <a:pt x="4102100" y="9296400"/>
                </a:moveTo>
                <a:lnTo>
                  <a:pt x="5626100" y="9296400"/>
                </a:lnTo>
                <a:lnTo>
                  <a:pt x="5626100" y="8128000"/>
                </a:lnTo>
                <a:lnTo>
                  <a:pt x="6197600" y="8128000"/>
                </a:lnTo>
                <a:cubicBezTo>
                  <a:pt x="8077200" y="8128000"/>
                  <a:pt x="9728200" y="7048500"/>
                  <a:pt x="9728200" y="5029200"/>
                </a:cubicBezTo>
                <a:lnTo>
                  <a:pt x="9728200" y="4114800"/>
                </a:lnTo>
                <a:cubicBezTo>
                  <a:pt x="9728200" y="2095500"/>
                  <a:pt x="8077200" y="1016000"/>
                  <a:pt x="6197600" y="1016000"/>
                </a:cubicBezTo>
                <a:lnTo>
                  <a:pt x="5626100" y="1016000"/>
                </a:lnTo>
                <a:lnTo>
                  <a:pt x="5626100" y="0"/>
                </a:lnTo>
                <a:lnTo>
                  <a:pt x="4102100" y="0"/>
                </a:lnTo>
                <a:lnTo>
                  <a:pt x="4102100" y="1016000"/>
                </a:lnTo>
                <a:lnTo>
                  <a:pt x="3530600" y="1016000"/>
                </a:lnTo>
                <a:cubicBezTo>
                  <a:pt x="1651000" y="1016000"/>
                  <a:pt x="0" y="2095500"/>
                  <a:pt x="0" y="4114800"/>
                </a:cubicBezTo>
                <a:lnTo>
                  <a:pt x="0" y="5029200"/>
                </a:lnTo>
                <a:cubicBezTo>
                  <a:pt x="0" y="7048500"/>
                  <a:pt x="1651000" y="8128000"/>
                  <a:pt x="3530600" y="8128000"/>
                </a:cubicBezTo>
                <a:lnTo>
                  <a:pt x="4102100" y="8128000"/>
                </a:lnTo>
                <a:close/>
                <a:moveTo>
                  <a:pt x="3467100" y="6794500"/>
                </a:moveTo>
                <a:cubicBezTo>
                  <a:pt x="2273300" y="6794500"/>
                  <a:pt x="1524000" y="5994400"/>
                  <a:pt x="1524000" y="5003800"/>
                </a:cubicBezTo>
                <a:lnTo>
                  <a:pt x="1524000" y="4140200"/>
                </a:lnTo>
                <a:cubicBezTo>
                  <a:pt x="1524000" y="3149600"/>
                  <a:pt x="2273300" y="2349500"/>
                  <a:pt x="3467100" y="2349500"/>
                </a:cubicBezTo>
                <a:lnTo>
                  <a:pt x="4102100" y="2349500"/>
                </a:lnTo>
                <a:lnTo>
                  <a:pt x="4102100" y="6794500"/>
                </a:lnTo>
                <a:close/>
                <a:moveTo>
                  <a:pt x="5626100" y="6794500"/>
                </a:moveTo>
                <a:lnTo>
                  <a:pt x="5626100" y="2349500"/>
                </a:lnTo>
                <a:lnTo>
                  <a:pt x="6261100" y="2349500"/>
                </a:lnTo>
                <a:cubicBezTo>
                  <a:pt x="7454900" y="2349500"/>
                  <a:pt x="8204200" y="3149600"/>
                  <a:pt x="8204200" y="4140200"/>
                </a:cubicBezTo>
                <a:lnTo>
                  <a:pt x="8204200" y="5003800"/>
                </a:lnTo>
                <a:cubicBezTo>
                  <a:pt x="8204200" y="5994400"/>
                  <a:pt x="7454900" y="6794500"/>
                  <a:pt x="6261100" y="6794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0" name="Freeform 3260"/>
          <p:cNvSpPr/>
          <p:nvPr/>
        </p:nvSpPr>
        <p:spPr>
          <a:xfrm rot="0" flipH="0" flipV="0">
            <a:off x="4562943" y="181331"/>
            <a:ext cx="142417" cy="18669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1" name="Freeform 3261"/>
          <p:cNvSpPr/>
          <p:nvPr/>
        </p:nvSpPr>
        <p:spPr>
          <a:xfrm rot="0" flipH="0" flipV="0">
            <a:off x="4753367" y="181331"/>
            <a:ext cx="141351" cy="18669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2" name="Freeform 3262"/>
          <p:cNvSpPr/>
          <p:nvPr/>
        </p:nvSpPr>
        <p:spPr>
          <a:xfrm rot="0" flipH="0" flipV="0">
            <a:off x="4924055" y="181331"/>
            <a:ext cx="164820" cy="18669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3" name="Freeform 3263"/>
          <p:cNvSpPr/>
          <p:nvPr/>
        </p:nvSpPr>
        <p:spPr>
          <a:xfrm rot="0" flipH="0" flipV="0">
            <a:off x="5118212" y="181331"/>
            <a:ext cx="141351" cy="18669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4" name="Freeform 3264"/>
          <p:cNvSpPr/>
          <p:nvPr/>
        </p:nvSpPr>
        <p:spPr>
          <a:xfrm rot="0" flipH="0" flipV="0">
            <a:off x="5302236" y="177331"/>
            <a:ext cx="141351" cy="194691"/>
          </a:xfrm>
          <a:custGeom>
            <a:pathLst>
              <a:path w="6731000" h="9271000">
                <a:moveTo>
                  <a:pt x="3454400" y="9271000"/>
                </a:moveTo>
                <a:cubicBezTo>
                  <a:pt x="5194300" y="9271000"/>
                  <a:pt x="6731000" y="8343900"/>
                  <a:pt x="6731000" y="6197600"/>
                </a:cubicBezTo>
                <a:lnTo>
                  <a:pt x="6731000" y="6070600"/>
                </a:lnTo>
                <a:lnTo>
                  <a:pt x="5207000" y="6070600"/>
                </a:lnTo>
                <a:lnTo>
                  <a:pt x="5207000" y="6197600"/>
                </a:lnTo>
                <a:cubicBezTo>
                  <a:pt x="5207000" y="7391400"/>
                  <a:pt x="4216400" y="7874000"/>
                  <a:pt x="3441700" y="7874000"/>
                </a:cubicBezTo>
                <a:cubicBezTo>
                  <a:pt x="2133600" y="7874000"/>
                  <a:pt x="1524000" y="7226300"/>
                  <a:pt x="1524000" y="6172200"/>
                </a:cubicBezTo>
                <a:lnTo>
                  <a:pt x="1524000" y="3098800"/>
                </a:lnTo>
                <a:cubicBezTo>
                  <a:pt x="1524000" y="2044700"/>
                  <a:pt x="2133600" y="1397000"/>
                  <a:pt x="3441700" y="1397000"/>
                </a:cubicBezTo>
                <a:cubicBezTo>
                  <a:pt x="4216400" y="1397000"/>
                  <a:pt x="5207000" y="1879600"/>
                  <a:pt x="5207000" y="3073400"/>
                </a:cubicBezTo>
                <a:lnTo>
                  <a:pt x="5207000" y="3200400"/>
                </a:lnTo>
                <a:lnTo>
                  <a:pt x="6731000" y="3200400"/>
                </a:lnTo>
                <a:lnTo>
                  <a:pt x="6731000" y="3073400"/>
                </a:lnTo>
                <a:cubicBezTo>
                  <a:pt x="6731000" y="927100"/>
                  <a:pt x="5194300" y="0"/>
                  <a:pt x="3454400" y="0"/>
                </a:cubicBezTo>
                <a:cubicBezTo>
                  <a:pt x="12446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44600" y="9271000"/>
                  <a:pt x="34544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5" name="Freeform 3265"/>
          <p:cNvSpPr/>
          <p:nvPr/>
        </p:nvSpPr>
        <p:spPr>
          <a:xfrm rot="0" flipH="0" flipV="0">
            <a:off x="5483592" y="181331"/>
            <a:ext cx="142417" cy="18669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6" name="Freeform 3266"/>
          <p:cNvSpPr/>
          <p:nvPr/>
        </p:nvSpPr>
        <p:spPr>
          <a:xfrm rot="0" flipH="0" flipV="0">
            <a:off x="5674015" y="181331"/>
            <a:ext cx="133350" cy="18669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7" name="Freeform 3267"/>
          <p:cNvSpPr/>
          <p:nvPr/>
        </p:nvSpPr>
        <p:spPr>
          <a:xfrm rot="0" flipH="0" flipV="0">
            <a:off x="5822034" y="181331"/>
            <a:ext cx="149085" cy="186690"/>
          </a:xfrm>
          <a:custGeom>
            <a:pathLst>
              <a:path w="7099300" h="8890000">
                <a:moveTo>
                  <a:pt x="1955800" y="8890000"/>
                </a:moveTo>
                <a:lnTo>
                  <a:pt x="3340100" y="8890000"/>
                </a:lnTo>
                <a:lnTo>
                  <a:pt x="7099300" y="508000"/>
                </a:lnTo>
                <a:lnTo>
                  <a:pt x="7099300" y="0"/>
                </a:lnTo>
                <a:lnTo>
                  <a:pt x="5676900" y="0"/>
                </a:lnTo>
                <a:lnTo>
                  <a:pt x="3695700" y="4572000"/>
                </a:lnTo>
                <a:lnTo>
                  <a:pt x="1511300" y="0"/>
                </a:lnTo>
                <a:lnTo>
                  <a:pt x="0" y="0"/>
                </a:lnTo>
                <a:lnTo>
                  <a:pt x="0" y="508000"/>
                </a:lnTo>
                <a:lnTo>
                  <a:pt x="2908300" y="6286500"/>
                </a:lnTo>
                <a:lnTo>
                  <a:pt x="1955800" y="8382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8" name="Freeform 3268"/>
          <p:cNvSpPr/>
          <p:nvPr/>
        </p:nvSpPr>
        <p:spPr>
          <a:xfrm rot="0" flipH="0" flipV="0">
            <a:off x="5997789" y="181331"/>
            <a:ext cx="120015" cy="18669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9" name="Freeform 3269"/>
          <p:cNvSpPr/>
          <p:nvPr/>
        </p:nvSpPr>
        <p:spPr>
          <a:xfrm rot="0" flipH="0" flipV="0">
            <a:off x="6155142" y="181331"/>
            <a:ext cx="168021" cy="186690"/>
          </a:xfrm>
          <a:custGeom>
            <a:pathLst>
              <a:path w="8001000" h="8890000">
                <a:moveTo>
                  <a:pt x="4495800" y="6019800"/>
                </a:moveTo>
                <a:lnTo>
                  <a:pt x="6527800" y="2705100"/>
                </a:lnTo>
                <a:lnTo>
                  <a:pt x="6527800" y="8890000"/>
                </a:lnTo>
                <a:lnTo>
                  <a:pt x="8001000" y="8890000"/>
                </a:lnTo>
                <a:lnTo>
                  <a:pt x="8001000" y="0"/>
                </a:lnTo>
                <a:lnTo>
                  <a:pt x="6578600" y="0"/>
                </a:lnTo>
                <a:lnTo>
                  <a:pt x="4025900" y="4152900"/>
                </a:lnTo>
                <a:lnTo>
                  <a:pt x="1473200" y="0"/>
                </a:lnTo>
                <a:lnTo>
                  <a:pt x="0" y="0"/>
                </a:lnTo>
                <a:lnTo>
                  <a:pt x="0" y="8890000"/>
                </a:lnTo>
                <a:lnTo>
                  <a:pt x="1473200" y="8890000"/>
                </a:lnTo>
                <a:lnTo>
                  <a:pt x="1473200" y="2705100"/>
                </a:lnTo>
                <a:lnTo>
                  <a:pt x="3517900" y="6019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0" name="Freeform 3270"/>
          <p:cNvSpPr/>
          <p:nvPr/>
        </p:nvSpPr>
        <p:spPr>
          <a:xfrm rot="0" flipH="0" flipV="0">
            <a:off x="6371169" y="181331"/>
            <a:ext cx="188823" cy="186690"/>
          </a:xfrm>
          <a:custGeom>
            <a:pathLst>
              <a:path w="8991600" h="8890000">
                <a:moveTo>
                  <a:pt x="0" y="8890000"/>
                </a:moveTo>
                <a:lnTo>
                  <a:pt x="3848100" y="8890000"/>
                </a:lnTo>
                <a:cubicBezTo>
                  <a:pt x="5422900" y="8890000"/>
                  <a:pt x="6350000" y="7823200"/>
                  <a:pt x="6350000" y="6159500"/>
                </a:cubicBezTo>
                <a:cubicBezTo>
                  <a:pt x="6350000" y="4495800"/>
                  <a:pt x="5422900" y="3429000"/>
                  <a:pt x="3848100" y="3429000"/>
                </a:cubicBezTo>
                <a:lnTo>
                  <a:pt x="1524000" y="3429000"/>
                </a:lnTo>
                <a:lnTo>
                  <a:pt x="1524000" y="0"/>
                </a:lnTo>
                <a:lnTo>
                  <a:pt x="0" y="0"/>
                </a:lnTo>
                <a:close/>
                <a:moveTo>
                  <a:pt x="3581400" y="4762500"/>
                </a:moveTo>
                <a:cubicBezTo>
                  <a:pt x="4241800" y="4762500"/>
                  <a:pt x="4800600" y="5219700"/>
                  <a:pt x="4800600" y="6159500"/>
                </a:cubicBezTo>
                <a:cubicBezTo>
                  <a:pt x="4800600" y="7099300"/>
                  <a:pt x="4241800" y="7556500"/>
                  <a:pt x="3581400" y="7556500"/>
                </a:cubicBezTo>
                <a:lnTo>
                  <a:pt x="1524000" y="7556500"/>
                </a:lnTo>
                <a:lnTo>
                  <a:pt x="1524000" y="4762500"/>
                </a:lnTo>
                <a:close/>
                <a:moveTo>
                  <a:pt x="7467600" y="8890000"/>
                </a:moveTo>
                <a:lnTo>
                  <a:pt x="8991600" y="8890000"/>
                </a:lnTo>
                <a:lnTo>
                  <a:pt x="8991600" y="0"/>
                </a:lnTo>
                <a:lnTo>
                  <a:pt x="74676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1" name="Freeform 3271"/>
          <p:cNvSpPr/>
          <p:nvPr/>
        </p:nvSpPr>
        <p:spPr>
          <a:xfrm rot="0" flipH="0" flipV="0">
            <a:off x="6607999" y="181331"/>
            <a:ext cx="120015" cy="18669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2" name="Freeform 3272"/>
          <p:cNvSpPr/>
          <p:nvPr/>
        </p:nvSpPr>
        <p:spPr>
          <a:xfrm rot="0" flipH="0" flipV="0">
            <a:off x="6818691" y="175997"/>
            <a:ext cx="204292" cy="195224"/>
          </a:xfrm>
          <a:custGeom>
            <a:pathLst>
              <a:path w="9728200" h="9296400">
                <a:moveTo>
                  <a:pt x="4102100" y="9296400"/>
                </a:moveTo>
                <a:lnTo>
                  <a:pt x="5626100" y="9296400"/>
                </a:lnTo>
                <a:lnTo>
                  <a:pt x="5626100" y="8128000"/>
                </a:lnTo>
                <a:lnTo>
                  <a:pt x="6197600" y="8128000"/>
                </a:lnTo>
                <a:cubicBezTo>
                  <a:pt x="8077200" y="8128000"/>
                  <a:pt x="9728200" y="7048500"/>
                  <a:pt x="9728200" y="5029200"/>
                </a:cubicBezTo>
                <a:lnTo>
                  <a:pt x="9728200" y="4114800"/>
                </a:lnTo>
                <a:cubicBezTo>
                  <a:pt x="9728200" y="2095500"/>
                  <a:pt x="8077200" y="1016000"/>
                  <a:pt x="6197600" y="1016000"/>
                </a:cubicBezTo>
                <a:lnTo>
                  <a:pt x="5626100" y="1016000"/>
                </a:lnTo>
                <a:lnTo>
                  <a:pt x="5626100" y="0"/>
                </a:lnTo>
                <a:lnTo>
                  <a:pt x="4102100" y="0"/>
                </a:lnTo>
                <a:lnTo>
                  <a:pt x="4102100" y="1016000"/>
                </a:lnTo>
                <a:lnTo>
                  <a:pt x="3530600" y="1016000"/>
                </a:lnTo>
                <a:cubicBezTo>
                  <a:pt x="1651000" y="1016000"/>
                  <a:pt x="0" y="2095500"/>
                  <a:pt x="0" y="4114800"/>
                </a:cubicBezTo>
                <a:lnTo>
                  <a:pt x="0" y="5029200"/>
                </a:lnTo>
                <a:cubicBezTo>
                  <a:pt x="0" y="7048500"/>
                  <a:pt x="1651000" y="8128000"/>
                  <a:pt x="3530600" y="8128000"/>
                </a:cubicBezTo>
                <a:lnTo>
                  <a:pt x="4102100" y="8128000"/>
                </a:lnTo>
                <a:close/>
                <a:moveTo>
                  <a:pt x="3467100" y="6794500"/>
                </a:moveTo>
                <a:cubicBezTo>
                  <a:pt x="2273300" y="6794500"/>
                  <a:pt x="1524000" y="5994400"/>
                  <a:pt x="1524000" y="5003800"/>
                </a:cubicBezTo>
                <a:lnTo>
                  <a:pt x="1524000" y="4140200"/>
                </a:lnTo>
                <a:cubicBezTo>
                  <a:pt x="1524000" y="3149600"/>
                  <a:pt x="2273300" y="2349500"/>
                  <a:pt x="3467100" y="2349500"/>
                </a:cubicBezTo>
                <a:lnTo>
                  <a:pt x="4102100" y="2349500"/>
                </a:lnTo>
                <a:lnTo>
                  <a:pt x="4102100" y="6794500"/>
                </a:lnTo>
                <a:close/>
                <a:moveTo>
                  <a:pt x="5626100" y="6794500"/>
                </a:moveTo>
                <a:lnTo>
                  <a:pt x="5626100" y="2349500"/>
                </a:lnTo>
                <a:lnTo>
                  <a:pt x="6261100" y="2349500"/>
                </a:lnTo>
                <a:cubicBezTo>
                  <a:pt x="7454900" y="2349500"/>
                  <a:pt x="8204200" y="3149600"/>
                  <a:pt x="8204200" y="4140200"/>
                </a:cubicBezTo>
                <a:lnTo>
                  <a:pt x="8204200" y="5003800"/>
                </a:lnTo>
                <a:cubicBezTo>
                  <a:pt x="8204200" y="5994400"/>
                  <a:pt x="7454900" y="6794500"/>
                  <a:pt x="6261100" y="6794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3" name="Freeform 3273"/>
          <p:cNvSpPr/>
          <p:nvPr/>
        </p:nvSpPr>
        <p:spPr>
          <a:xfrm rot="0" flipH="0" flipV="0">
            <a:off x="7060322" y="181331"/>
            <a:ext cx="133350" cy="18669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4" name="Freeform 3274"/>
          <p:cNvSpPr/>
          <p:nvPr/>
        </p:nvSpPr>
        <p:spPr>
          <a:xfrm rot="0" flipH="0" flipV="0">
            <a:off x="7229676" y="181331"/>
            <a:ext cx="139750" cy="186690"/>
          </a:xfrm>
          <a:custGeom>
            <a:pathLst>
              <a:path w="66548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1333500"/>
                </a:lnTo>
                <a:lnTo>
                  <a:pt x="5130800" y="1333500"/>
                </a:lnTo>
                <a:lnTo>
                  <a:pt x="5130800" y="8890000"/>
                </a:lnTo>
                <a:lnTo>
                  <a:pt x="6654800" y="8890000"/>
                </a:lnTo>
                <a:lnTo>
                  <a:pt x="665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3275" name="Freeform 3275"/>
          <p:cNvSpPr/>
          <p:nvPr/>
        </p:nvSpPr>
        <p:spPr>
          <a:xfrm rot="0" flipH="0" flipV="0">
            <a:off x="364396" y="1709197"/>
            <a:ext cx="619251" cy="0"/>
          </a:xfrm>
          <a:custGeom>
            <a:pathLst>
              <a:path w="619251" h="0">
                <a:moveTo>
                  <a:pt x="619251" y="0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6" name="Freeform 3276"/>
          <p:cNvSpPr/>
          <p:nvPr/>
        </p:nvSpPr>
        <p:spPr>
          <a:xfrm rot="0" flipH="0" flipV="0">
            <a:off x="364387" y="1709197"/>
            <a:ext cx="222516" cy="2864624"/>
          </a:xfrm>
          <a:custGeom>
            <a:pathLst>
              <a:path w="222516" h="2864624">
                <a:moveTo>
                  <a:pt x="0" y="0"/>
                </a:moveTo>
                <a:lnTo>
                  <a:pt x="0" y="2864624"/>
                </a:lnTo>
                <a:lnTo>
                  <a:pt x="222516" y="2864624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7" name="Freeform 3277"/>
          <p:cNvSpPr/>
          <p:nvPr/>
        </p:nvSpPr>
        <p:spPr>
          <a:xfrm rot="0" flipH="0" flipV="0">
            <a:off x="560489" y="4548671"/>
            <a:ext cx="50304" cy="50304"/>
          </a:xfrm>
          <a:custGeom>
            <a:pathLst>
              <a:path w="50304" h="50304">
                <a:moveTo>
                  <a:pt x="50304" y="0"/>
                </a:moveTo>
                <a:lnTo>
                  <a:pt x="0" y="0"/>
                </a:lnTo>
                <a:lnTo>
                  <a:pt x="0" y="50304"/>
                </a:lnTo>
                <a:lnTo>
                  <a:pt x="50304" y="50304"/>
                </a:lnTo>
                <a:lnTo>
                  <a:pt x="50304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8" name="Freeform 3278"/>
          <p:cNvSpPr/>
          <p:nvPr/>
        </p:nvSpPr>
        <p:spPr>
          <a:xfrm rot="0" flipH="0" flipV="0">
            <a:off x="364387" y="4192965"/>
            <a:ext cx="222516" cy="0"/>
          </a:xfrm>
          <a:custGeom>
            <a:pathLst>
              <a:path w="222516" h="0">
                <a:moveTo>
                  <a:pt x="0" y="0"/>
                </a:moveTo>
                <a:lnTo>
                  <a:pt x="222516" y="0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9" name="Freeform 3279"/>
          <p:cNvSpPr/>
          <p:nvPr/>
        </p:nvSpPr>
        <p:spPr>
          <a:xfrm rot="0" flipH="0" flipV="0">
            <a:off x="560489" y="4167810"/>
            <a:ext cx="50304" cy="50305"/>
          </a:xfrm>
          <a:custGeom>
            <a:pathLst>
              <a:path w="50304" h="50305">
                <a:moveTo>
                  <a:pt x="50304" y="0"/>
                </a:moveTo>
                <a:lnTo>
                  <a:pt x="0" y="0"/>
                </a:lnTo>
                <a:lnTo>
                  <a:pt x="0" y="50305"/>
                </a:lnTo>
                <a:lnTo>
                  <a:pt x="50304" y="50305"/>
                </a:lnTo>
                <a:lnTo>
                  <a:pt x="50304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0" name="Freeform 3280"/>
          <p:cNvSpPr/>
          <p:nvPr/>
        </p:nvSpPr>
        <p:spPr>
          <a:xfrm rot="0" flipH="0" flipV="0">
            <a:off x="364387" y="3650864"/>
            <a:ext cx="222516" cy="0"/>
          </a:xfrm>
          <a:custGeom>
            <a:pathLst>
              <a:path w="222516" h="0">
                <a:moveTo>
                  <a:pt x="0" y="0"/>
                </a:moveTo>
                <a:lnTo>
                  <a:pt x="222516" y="0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1" name="Freeform 3281"/>
          <p:cNvSpPr/>
          <p:nvPr/>
        </p:nvSpPr>
        <p:spPr>
          <a:xfrm rot="0" flipH="0" flipV="0">
            <a:off x="560489" y="3625711"/>
            <a:ext cx="50304" cy="50304"/>
          </a:xfrm>
          <a:custGeom>
            <a:pathLst>
              <a:path w="50304" h="50304">
                <a:moveTo>
                  <a:pt x="50304" y="0"/>
                </a:moveTo>
                <a:lnTo>
                  <a:pt x="0" y="0"/>
                </a:lnTo>
                <a:lnTo>
                  <a:pt x="0" y="50304"/>
                </a:lnTo>
                <a:lnTo>
                  <a:pt x="50304" y="50304"/>
                </a:lnTo>
                <a:lnTo>
                  <a:pt x="50304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2" name="Freeform 3282"/>
          <p:cNvSpPr/>
          <p:nvPr/>
        </p:nvSpPr>
        <p:spPr>
          <a:xfrm rot="0" flipH="0" flipV="0">
            <a:off x="364387" y="3272811"/>
            <a:ext cx="222516" cy="0"/>
          </a:xfrm>
          <a:custGeom>
            <a:pathLst>
              <a:path w="222516" h="0">
                <a:moveTo>
                  <a:pt x="0" y="0"/>
                </a:moveTo>
                <a:lnTo>
                  <a:pt x="222516" y="0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3" name="Freeform 3283"/>
          <p:cNvSpPr/>
          <p:nvPr/>
        </p:nvSpPr>
        <p:spPr>
          <a:xfrm rot="0" flipH="0" flipV="0">
            <a:off x="560489" y="3247657"/>
            <a:ext cx="50304" cy="50305"/>
          </a:xfrm>
          <a:custGeom>
            <a:pathLst>
              <a:path w="50304" h="50305">
                <a:moveTo>
                  <a:pt x="50304" y="0"/>
                </a:moveTo>
                <a:lnTo>
                  <a:pt x="0" y="0"/>
                </a:lnTo>
                <a:lnTo>
                  <a:pt x="0" y="50305"/>
                </a:lnTo>
                <a:lnTo>
                  <a:pt x="50304" y="50305"/>
                </a:lnTo>
                <a:lnTo>
                  <a:pt x="50304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4" name="Freeform 3284"/>
          <p:cNvSpPr/>
          <p:nvPr/>
        </p:nvSpPr>
        <p:spPr>
          <a:xfrm rot="0" flipH="0" flipV="0">
            <a:off x="364387" y="2895810"/>
            <a:ext cx="222516" cy="0"/>
          </a:xfrm>
          <a:custGeom>
            <a:pathLst>
              <a:path w="222516" h="0">
                <a:moveTo>
                  <a:pt x="0" y="0"/>
                </a:moveTo>
                <a:lnTo>
                  <a:pt x="222516" y="0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5" name="Freeform 3285"/>
          <p:cNvSpPr/>
          <p:nvPr/>
        </p:nvSpPr>
        <p:spPr>
          <a:xfrm rot="0" flipH="0" flipV="0">
            <a:off x="560489" y="2870658"/>
            <a:ext cx="50304" cy="50304"/>
          </a:xfrm>
          <a:custGeom>
            <a:pathLst>
              <a:path w="50304" h="50304">
                <a:moveTo>
                  <a:pt x="50304" y="0"/>
                </a:moveTo>
                <a:lnTo>
                  <a:pt x="0" y="0"/>
                </a:lnTo>
                <a:lnTo>
                  <a:pt x="0" y="50304"/>
                </a:lnTo>
                <a:lnTo>
                  <a:pt x="50304" y="50304"/>
                </a:lnTo>
                <a:lnTo>
                  <a:pt x="50304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6" name="Freeform 3286"/>
          <p:cNvSpPr/>
          <p:nvPr/>
        </p:nvSpPr>
        <p:spPr>
          <a:xfrm rot="0" flipH="0" flipV="0">
            <a:off x="364387" y="2156166"/>
            <a:ext cx="222516" cy="0"/>
          </a:xfrm>
          <a:custGeom>
            <a:pathLst>
              <a:path w="222516" h="0">
                <a:moveTo>
                  <a:pt x="0" y="0"/>
                </a:moveTo>
                <a:lnTo>
                  <a:pt x="222516" y="0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7" name="Freeform 3287"/>
          <p:cNvSpPr/>
          <p:nvPr/>
        </p:nvSpPr>
        <p:spPr>
          <a:xfrm rot="0" flipH="0" flipV="0">
            <a:off x="560489" y="2131010"/>
            <a:ext cx="50304" cy="50304"/>
          </a:xfrm>
          <a:custGeom>
            <a:pathLst>
              <a:path w="50304" h="50304">
                <a:moveTo>
                  <a:pt x="50304" y="0"/>
                </a:moveTo>
                <a:lnTo>
                  <a:pt x="0" y="0"/>
                </a:lnTo>
                <a:lnTo>
                  <a:pt x="0" y="50304"/>
                </a:lnTo>
                <a:lnTo>
                  <a:pt x="50304" y="50304"/>
                </a:lnTo>
                <a:lnTo>
                  <a:pt x="50304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8" name="Rectangle 3288"/>
          <p:cNvSpPr/>
          <p:nvPr/>
        </p:nvSpPr>
        <p:spPr>
          <a:xfrm rot="0" flipH="0" flipV="0">
            <a:off x="1145738" y="2014734"/>
            <a:ext cx="2780233" cy="584117"/>
          </a:xfrm>
          <a:prstGeom prst="rect">
            <a:avLst/>
          </a:prstGeom>
        </p:spPr>
      </p:sp>
      <p:sp>
        <p:nvSpPr>
          <p:cNvPr id="3289" name="Freeform 3289"/>
          <p:cNvSpPr/>
          <p:nvPr/>
        </p:nvSpPr>
        <p:spPr>
          <a:xfrm rot="0" flipH="0" flipV="0">
            <a:off x="1160368" y="2089074"/>
            <a:ext cx="75438" cy="10668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0" name="Freeform 3290"/>
          <p:cNvSpPr/>
          <p:nvPr/>
        </p:nvSpPr>
        <p:spPr>
          <a:xfrm rot="0" flipH="0" flipV="0">
            <a:off x="1263543" y="2116354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1" name="Freeform 3291"/>
          <p:cNvSpPr/>
          <p:nvPr/>
        </p:nvSpPr>
        <p:spPr>
          <a:xfrm rot="0" flipH="0" flipV="0">
            <a:off x="1346753" y="2116354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2" name="Freeform 3292"/>
          <p:cNvSpPr/>
          <p:nvPr/>
        </p:nvSpPr>
        <p:spPr>
          <a:xfrm rot="0" flipH="0" flipV="0">
            <a:off x="1432250" y="2118183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3" name="Freeform 3293"/>
          <p:cNvSpPr/>
          <p:nvPr/>
        </p:nvSpPr>
        <p:spPr>
          <a:xfrm rot="0" flipH="0" flipV="0">
            <a:off x="1518203" y="2116354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4" name="Freeform 3294"/>
          <p:cNvSpPr/>
          <p:nvPr/>
        </p:nvSpPr>
        <p:spPr>
          <a:xfrm rot="0" flipH="0" flipV="0">
            <a:off x="1602023" y="2118183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5" name="Freeform 3295"/>
          <p:cNvSpPr/>
          <p:nvPr/>
        </p:nvSpPr>
        <p:spPr>
          <a:xfrm rot="0" flipH="0" flipV="0">
            <a:off x="1682033" y="2116354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6" name="Freeform 3296"/>
          <p:cNvSpPr/>
          <p:nvPr/>
        </p:nvSpPr>
        <p:spPr>
          <a:xfrm rot="0" flipH="0" flipV="0">
            <a:off x="1759757" y="2118183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7" name="Freeform 3297"/>
          <p:cNvSpPr/>
          <p:nvPr/>
        </p:nvSpPr>
        <p:spPr>
          <a:xfrm rot="0" flipH="0" flipV="0">
            <a:off x="1858817" y="2116354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8" name="Freeform 3298"/>
          <p:cNvSpPr/>
          <p:nvPr/>
        </p:nvSpPr>
        <p:spPr>
          <a:xfrm rot="0" flipH="0" flipV="0">
            <a:off x="1933493" y="2118183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9" name="Freeform 3299"/>
          <p:cNvSpPr/>
          <p:nvPr/>
        </p:nvSpPr>
        <p:spPr>
          <a:xfrm rot="0" flipH="0" flipV="0">
            <a:off x="2013961" y="2118183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0" name="Freeform 3300"/>
          <p:cNvSpPr/>
          <p:nvPr/>
        </p:nvSpPr>
        <p:spPr>
          <a:xfrm rot="0" flipH="0" flipV="0">
            <a:off x="2093970" y="2116354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1" name="Freeform 3301"/>
          <p:cNvSpPr/>
          <p:nvPr/>
        </p:nvSpPr>
        <p:spPr>
          <a:xfrm rot="0" flipH="0" flipV="0">
            <a:off x="2218634" y="2118183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2" name="Freeform 3302"/>
          <p:cNvSpPr/>
          <p:nvPr/>
        </p:nvSpPr>
        <p:spPr>
          <a:xfrm rot="0" flipH="0" flipV="0">
            <a:off x="2306264" y="2118183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3" name="Freeform 3303"/>
          <p:cNvSpPr/>
          <p:nvPr/>
        </p:nvSpPr>
        <p:spPr>
          <a:xfrm rot="0" flipH="0" flipV="0">
            <a:off x="2396180" y="2118183"/>
            <a:ext cx="103327" cy="97688"/>
          </a:xfrm>
          <a:custGeom>
            <a:pathLst>
              <a:path w="8610600" h="8140700">
                <a:moveTo>
                  <a:pt x="7924800" y="8140700"/>
                </a:moveTo>
                <a:lnTo>
                  <a:pt x="8610600" y="8140700"/>
                </a:lnTo>
                <a:lnTo>
                  <a:pt x="8610600" y="5854700"/>
                </a:lnTo>
                <a:lnTo>
                  <a:pt x="7632700" y="5854700"/>
                </a:lnTo>
                <a:lnTo>
                  <a:pt x="7632700" y="0"/>
                </a:lnTo>
                <a:lnTo>
                  <a:pt x="6946900" y="0"/>
                </a:lnTo>
                <a:lnTo>
                  <a:pt x="6946900" y="5854700"/>
                </a:lnTo>
                <a:lnTo>
                  <a:pt x="4152900" y="5854700"/>
                </a:lnTo>
                <a:lnTo>
                  <a:pt x="4152900" y="0"/>
                </a:lnTo>
                <a:lnTo>
                  <a:pt x="3467100" y="0"/>
                </a:lnTo>
                <a:lnTo>
                  <a:pt x="34671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lnTo>
                  <a:pt x="0" y="6464300"/>
                </a:lnTo>
                <a:lnTo>
                  <a:pt x="7924800" y="6464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4" name="Freeform 3304"/>
          <p:cNvSpPr/>
          <p:nvPr/>
        </p:nvSpPr>
        <p:spPr>
          <a:xfrm rot="0" flipH="0" flipV="0">
            <a:off x="2515356" y="2116354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5" name="Freeform 3305"/>
          <p:cNvSpPr/>
          <p:nvPr/>
        </p:nvSpPr>
        <p:spPr>
          <a:xfrm rot="0" flipH="0" flipV="0">
            <a:off x="2600243" y="2118183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6" name="Freeform 3306"/>
          <p:cNvSpPr/>
          <p:nvPr/>
        </p:nvSpPr>
        <p:spPr>
          <a:xfrm rot="0" flipH="0" flipV="0">
            <a:off x="2683758" y="2118183"/>
            <a:ext cx="82905" cy="77571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7" name="Freeform 3307"/>
          <p:cNvSpPr/>
          <p:nvPr/>
        </p:nvSpPr>
        <p:spPr>
          <a:xfrm rot="0" flipH="0" flipV="0">
            <a:off x="2786781" y="2118183"/>
            <a:ext cx="64160" cy="77571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8" name="Freeform 3308"/>
          <p:cNvSpPr/>
          <p:nvPr/>
        </p:nvSpPr>
        <p:spPr>
          <a:xfrm rot="0" flipH="0" flipV="0">
            <a:off x="2910072" y="2118183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9" name="Freeform 3309"/>
          <p:cNvSpPr/>
          <p:nvPr/>
        </p:nvSpPr>
        <p:spPr>
          <a:xfrm rot="0" flipH="0" flipV="0">
            <a:off x="2997702" y="2116354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0" name="Freeform 3310"/>
          <p:cNvSpPr/>
          <p:nvPr/>
        </p:nvSpPr>
        <p:spPr>
          <a:xfrm rot="0" flipH="0" flipV="0">
            <a:off x="3080913" y="2116354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1" name="Freeform 3311"/>
          <p:cNvSpPr/>
          <p:nvPr/>
        </p:nvSpPr>
        <p:spPr>
          <a:xfrm rot="0" flipH="0" flipV="0">
            <a:off x="3158637" y="2118183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2" name="Freeform 3312"/>
          <p:cNvSpPr/>
          <p:nvPr/>
        </p:nvSpPr>
        <p:spPr>
          <a:xfrm rot="0" flipH="0" flipV="0">
            <a:off x="3252058" y="2118183"/>
            <a:ext cx="68427" cy="101955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3" name="Freeform 3313"/>
          <p:cNvSpPr/>
          <p:nvPr/>
        </p:nvSpPr>
        <p:spPr>
          <a:xfrm rot="0" flipH="0" flipV="0">
            <a:off x="3337250" y="2118183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4" name="Freeform 3314"/>
          <p:cNvSpPr/>
          <p:nvPr/>
        </p:nvSpPr>
        <p:spPr>
          <a:xfrm rot="0" flipH="0" flipV="0">
            <a:off x="3407354" y="2118183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5" name="Freeform 3315"/>
          <p:cNvSpPr/>
          <p:nvPr/>
        </p:nvSpPr>
        <p:spPr>
          <a:xfrm rot="0" flipH="0" flipV="0">
            <a:off x="3484316" y="2116354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6" name="Freeform 3316"/>
          <p:cNvSpPr/>
          <p:nvPr/>
        </p:nvSpPr>
        <p:spPr>
          <a:xfrm rot="0" flipH="0" flipV="0">
            <a:off x="3569812" y="2118183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7" name="Freeform 3317"/>
          <p:cNvSpPr/>
          <p:nvPr/>
        </p:nvSpPr>
        <p:spPr>
          <a:xfrm rot="0" flipH="0" flipV="0">
            <a:off x="3694018" y="2081150"/>
            <a:ext cx="26517" cy="138988"/>
          </a:xfrm>
          <a:custGeom>
            <a:pathLst>
              <a:path w="2209800" h="11582400">
                <a:moveTo>
                  <a:pt x="2209800" y="11582400"/>
                </a:moveTo>
                <a:lnTo>
                  <a:pt x="2209800" y="10947400"/>
                </a:lnTo>
                <a:cubicBezTo>
                  <a:pt x="1270000" y="10947400"/>
                  <a:pt x="685800" y="10388600"/>
                  <a:pt x="685800" y="9448800"/>
                </a:cubicBezTo>
                <a:lnTo>
                  <a:pt x="685800" y="2133600"/>
                </a:lnTo>
                <a:cubicBezTo>
                  <a:pt x="685800" y="1193800"/>
                  <a:pt x="1270000" y="635000"/>
                  <a:pt x="2209800" y="635000"/>
                </a:cubicBezTo>
                <a:lnTo>
                  <a:pt x="2209800" y="0"/>
                </a:lnTo>
                <a:cubicBezTo>
                  <a:pt x="863600" y="0"/>
                  <a:pt x="0" y="749300"/>
                  <a:pt x="0" y="2159000"/>
                </a:cubicBezTo>
                <a:lnTo>
                  <a:pt x="0" y="9423400"/>
                </a:lnTo>
                <a:cubicBezTo>
                  <a:pt x="0" y="10833100"/>
                  <a:pt x="863600" y="11582400"/>
                  <a:pt x="2209800" y="115824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8" name="Freeform 3318"/>
          <p:cNvSpPr/>
          <p:nvPr/>
        </p:nvSpPr>
        <p:spPr>
          <a:xfrm rot="0" flipH="0" flipV="0">
            <a:off x="3734099" y="2116354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9" name="Freeform 3319"/>
          <p:cNvSpPr/>
          <p:nvPr/>
        </p:nvSpPr>
        <p:spPr>
          <a:xfrm rot="0" flipH="0" flipV="0">
            <a:off x="3812585" y="2116354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0" name="Freeform 3320"/>
          <p:cNvSpPr/>
          <p:nvPr/>
        </p:nvSpPr>
        <p:spPr>
          <a:xfrm rot="0" flipH="0" flipV="0">
            <a:off x="1158844" y="2301063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1" name="Freeform 3321"/>
          <p:cNvSpPr/>
          <p:nvPr/>
        </p:nvSpPr>
        <p:spPr>
          <a:xfrm rot="0" flipH="0" flipV="0">
            <a:off x="1245255" y="2299234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2" name="Freeform 3322"/>
          <p:cNvSpPr/>
          <p:nvPr/>
        </p:nvSpPr>
        <p:spPr>
          <a:xfrm rot="0" flipH="0" flipV="0">
            <a:off x="1329075" y="2301063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3" name="Freeform 3323"/>
          <p:cNvSpPr/>
          <p:nvPr/>
        </p:nvSpPr>
        <p:spPr>
          <a:xfrm rot="0" flipH="0" flipV="0">
            <a:off x="1398874" y="2301063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4" name="Freeform 3324"/>
          <p:cNvSpPr/>
          <p:nvPr/>
        </p:nvSpPr>
        <p:spPr>
          <a:xfrm rot="0" flipH="0" flipV="0">
            <a:off x="1495191" y="2299234"/>
            <a:ext cx="90830" cy="81229"/>
          </a:xfrm>
          <a:custGeom>
            <a:pathLst>
              <a:path w="7569200" h="6769100">
                <a:moveTo>
                  <a:pt x="5003800" y="6769100"/>
                </a:moveTo>
                <a:cubicBezTo>
                  <a:pt x="6705600" y="6769100"/>
                  <a:pt x="7569200" y="5740400"/>
                  <a:pt x="7569200" y="4394200"/>
                </a:cubicBezTo>
                <a:lnTo>
                  <a:pt x="7569200" y="2374900"/>
                </a:lnTo>
                <a:cubicBezTo>
                  <a:pt x="7569200" y="1028700"/>
                  <a:pt x="6705600" y="0"/>
                  <a:pt x="5003800" y="0"/>
                </a:cubicBezTo>
                <a:cubicBezTo>
                  <a:pt x="3314700" y="0"/>
                  <a:pt x="2438400" y="1028700"/>
                  <a:pt x="2438400" y="2374900"/>
                </a:cubicBezTo>
                <a:lnTo>
                  <a:pt x="2438400" y="3086100"/>
                </a:lnTo>
                <a:lnTo>
                  <a:pt x="685800" y="3086100"/>
                </a:lnTo>
                <a:lnTo>
                  <a:pt x="685800" y="152400"/>
                </a:lnTo>
                <a:lnTo>
                  <a:pt x="0" y="152400"/>
                </a:lnTo>
                <a:lnTo>
                  <a:pt x="0" y="6616700"/>
                </a:lnTo>
                <a:lnTo>
                  <a:pt x="685800" y="6616700"/>
                </a:lnTo>
                <a:lnTo>
                  <a:pt x="685800" y="3695700"/>
                </a:lnTo>
                <a:lnTo>
                  <a:pt x="2438400" y="3695700"/>
                </a:lnTo>
                <a:lnTo>
                  <a:pt x="2438400" y="4394200"/>
                </a:lnTo>
                <a:cubicBezTo>
                  <a:pt x="2438400" y="5740400"/>
                  <a:pt x="3314700" y="6769100"/>
                  <a:pt x="5003800" y="6769100"/>
                </a:cubicBezTo>
                <a:close/>
                <a:moveTo>
                  <a:pt x="5003800" y="6134100"/>
                </a:moveTo>
                <a:cubicBezTo>
                  <a:pt x="3797300" y="6134100"/>
                  <a:pt x="3124200" y="5384800"/>
                  <a:pt x="3124200" y="4368800"/>
                </a:cubicBezTo>
                <a:lnTo>
                  <a:pt x="3124200" y="2400300"/>
                </a:lnTo>
                <a:cubicBezTo>
                  <a:pt x="3124200" y="1384300"/>
                  <a:pt x="3797300" y="635000"/>
                  <a:pt x="5003800" y="635000"/>
                </a:cubicBezTo>
                <a:cubicBezTo>
                  <a:pt x="6248400" y="635000"/>
                  <a:pt x="6883400" y="1409700"/>
                  <a:pt x="6883400" y="2400300"/>
                </a:cubicBezTo>
                <a:lnTo>
                  <a:pt x="6883400" y="4368800"/>
                </a:lnTo>
                <a:cubicBezTo>
                  <a:pt x="6883400" y="5359400"/>
                  <a:pt x="6248400" y="6134100"/>
                  <a:pt x="50038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5" name="Freeform 3325"/>
          <p:cNvSpPr/>
          <p:nvPr/>
        </p:nvSpPr>
        <p:spPr>
          <a:xfrm rot="0" flipH="0" flipV="0">
            <a:off x="1604157" y="2301063"/>
            <a:ext cx="60655" cy="77571"/>
          </a:xfrm>
          <a:custGeom>
            <a:pathLst>
              <a:path w="5054600" h="6464300">
                <a:moveTo>
                  <a:pt x="4368800" y="6464300"/>
                </a:moveTo>
                <a:lnTo>
                  <a:pt x="5054600" y="6464300"/>
                </a:lnTo>
                <a:lnTo>
                  <a:pt x="5054600" y="0"/>
                </a:lnTo>
                <a:lnTo>
                  <a:pt x="4368800" y="0"/>
                </a:lnTo>
                <a:lnTo>
                  <a:pt x="4368800" y="3187700"/>
                </a:lnTo>
                <a:cubicBezTo>
                  <a:pt x="3873500" y="3340100"/>
                  <a:pt x="3251200" y="3441700"/>
                  <a:pt x="2590800" y="3441700"/>
                </a:cubicBezTo>
                <a:cubicBezTo>
                  <a:pt x="1473200" y="3441700"/>
                  <a:pt x="685800" y="3009900"/>
                  <a:pt x="685800" y="1993900"/>
                </a:cubicBezTo>
                <a:lnTo>
                  <a:pt x="685800" y="0"/>
                </a:lnTo>
                <a:lnTo>
                  <a:pt x="0" y="0"/>
                </a:lnTo>
                <a:lnTo>
                  <a:pt x="0" y="2057400"/>
                </a:lnTo>
                <a:cubicBezTo>
                  <a:pt x="0" y="3454400"/>
                  <a:pt x="1003300" y="4076700"/>
                  <a:pt x="2489200" y="4076700"/>
                </a:cubicBezTo>
                <a:cubicBezTo>
                  <a:pt x="3098800" y="4076700"/>
                  <a:pt x="3835400" y="3975100"/>
                  <a:pt x="4368800" y="3822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6" name="Freeform 3326"/>
          <p:cNvSpPr/>
          <p:nvPr/>
        </p:nvSpPr>
        <p:spPr>
          <a:xfrm rot="0" flipH="0" flipV="0">
            <a:off x="1687520" y="2299234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7" name="Freeform 3327"/>
          <p:cNvSpPr/>
          <p:nvPr/>
        </p:nvSpPr>
        <p:spPr>
          <a:xfrm rot="0" flipH="0" flipV="0">
            <a:off x="1772406" y="2301063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8" name="Freeform 3328"/>
          <p:cNvSpPr/>
          <p:nvPr/>
        </p:nvSpPr>
        <p:spPr>
          <a:xfrm rot="0" flipH="0" flipV="0">
            <a:off x="1860798" y="2301063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9" name="Freeform 3329"/>
          <p:cNvSpPr/>
          <p:nvPr/>
        </p:nvSpPr>
        <p:spPr>
          <a:xfrm rot="0" flipH="0" flipV="0">
            <a:off x="1947209" y="2299234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0" name="Freeform 3330"/>
          <p:cNvSpPr/>
          <p:nvPr/>
        </p:nvSpPr>
        <p:spPr>
          <a:xfrm rot="0" flipH="0" flipV="0">
            <a:off x="2032096" y="2301063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1" name="Freeform 3331"/>
          <p:cNvSpPr/>
          <p:nvPr/>
        </p:nvSpPr>
        <p:spPr>
          <a:xfrm rot="0" flipH="0" flipV="0">
            <a:off x="2174285" y="2301063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2" name="Freeform 3332"/>
          <p:cNvSpPr/>
          <p:nvPr/>
        </p:nvSpPr>
        <p:spPr>
          <a:xfrm rot="0" flipH="0" flipV="0">
            <a:off x="2261915" y="2299234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3" name="Freeform 3333"/>
          <p:cNvSpPr/>
          <p:nvPr/>
        </p:nvSpPr>
        <p:spPr>
          <a:xfrm rot="0" flipH="0" flipV="0">
            <a:off x="2345126" y="2299234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4" name="Freeform 3334"/>
          <p:cNvSpPr/>
          <p:nvPr/>
        </p:nvSpPr>
        <p:spPr>
          <a:xfrm rot="0" flipH="0" flipV="0">
            <a:off x="2430622" y="2301063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5" name="Freeform 3335"/>
          <p:cNvSpPr/>
          <p:nvPr/>
        </p:nvSpPr>
        <p:spPr>
          <a:xfrm rot="0" flipH="0" flipV="0">
            <a:off x="2533644" y="2301063"/>
            <a:ext cx="82905" cy="77571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6" name="Freeform 3336"/>
          <p:cNvSpPr/>
          <p:nvPr/>
        </p:nvSpPr>
        <p:spPr>
          <a:xfrm rot="0" flipH="0" flipV="0">
            <a:off x="2642763" y="2301063"/>
            <a:ext cx="91592" cy="77571"/>
          </a:xfrm>
          <a:custGeom>
            <a:pathLst>
              <a:path w="7632700" h="6464300">
                <a:moveTo>
                  <a:pt x="0" y="6464300"/>
                </a:moveTo>
                <a:lnTo>
                  <a:pt x="7632700" y="6464300"/>
                </a:lnTo>
                <a:lnTo>
                  <a:pt x="7632700" y="0"/>
                </a:lnTo>
                <a:lnTo>
                  <a:pt x="6946900" y="0"/>
                </a:lnTo>
                <a:lnTo>
                  <a:pt x="6946900" y="5854700"/>
                </a:lnTo>
                <a:lnTo>
                  <a:pt x="4152900" y="5854700"/>
                </a:lnTo>
                <a:lnTo>
                  <a:pt x="4152900" y="0"/>
                </a:lnTo>
                <a:lnTo>
                  <a:pt x="3467100" y="0"/>
                </a:lnTo>
                <a:lnTo>
                  <a:pt x="34671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7" name="Freeform 3337"/>
          <p:cNvSpPr/>
          <p:nvPr/>
        </p:nvSpPr>
        <p:spPr>
          <a:xfrm rot="0" flipH="0" flipV="0">
            <a:off x="2751119" y="2301063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8" name="Freeform 3338"/>
          <p:cNvSpPr/>
          <p:nvPr/>
        </p:nvSpPr>
        <p:spPr>
          <a:xfrm rot="0" flipH="0" flipV="0">
            <a:off x="2843931" y="2299234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9" name="Freeform 3339"/>
          <p:cNvSpPr/>
          <p:nvPr/>
        </p:nvSpPr>
        <p:spPr>
          <a:xfrm rot="0" flipH="0" flipV="0">
            <a:off x="2928818" y="2301063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0" name="Freeform 3340"/>
          <p:cNvSpPr/>
          <p:nvPr/>
        </p:nvSpPr>
        <p:spPr>
          <a:xfrm rot="0" flipH="0" flipV="0">
            <a:off x="3017210" y="2301063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1" name="Freeform 3341"/>
          <p:cNvSpPr/>
          <p:nvPr/>
        </p:nvSpPr>
        <p:spPr>
          <a:xfrm rot="0" flipH="0" flipV="0">
            <a:off x="3105602" y="2301063"/>
            <a:ext cx="82905" cy="77571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2" name="Freeform 3342"/>
          <p:cNvSpPr/>
          <p:nvPr/>
        </p:nvSpPr>
        <p:spPr>
          <a:xfrm rot="0" flipH="0" flipV="0">
            <a:off x="3208624" y="2301063"/>
            <a:ext cx="64160" cy="77571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3" name="Freeform 3343"/>
          <p:cNvSpPr/>
          <p:nvPr/>
        </p:nvSpPr>
        <p:spPr>
          <a:xfrm rot="0" flipH="0" flipV="0">
            <a:off x="1156558" y="2454072"/>
            <a:ext cx="62788" cy="109270"/>
          </a:xfrm>
          <a:custGeom>
            <a:pathLst>
              <a:path w="5232400" h="9105900">
                <a:moveTo>
                  <a:pt x="2616200" y="9105900"/>
                </a:moveTo>
                <a:cubicBezTo>
                  <a:pt x="4305300" y="9105900"/>
                  <a:pt x="5232400" y="8115300"/>
                  <a:pt x="5232400" y="6705600"/>
                </a:cubicBezTo>
                <a:lnTo>
                  <a:pt x="5232400" y="5562600"/>
                </a:lnTo>
                <a:cubicBezTo>
                  <a:pt x="5232400" y="4089400"/>
                  <a:pt x="4356100" y="3175000"/>
                  <a:pt x="2946400" y="3175000"/>
                </a:cubicBezTo>
                <a:cubicBezTo>
                  <a:pt x="1917700" y="3175000"/>
                  <a:pt x="1104900" y="3759200"/>
                  <a:pt x="635000" y="4318000"/>
                </a:cubicBezTo>
                <a:lnTo>
                  <a:pt x="635000" y="4165600"/>
                </a:lnTo>
                <a:cubicBezTo>
                  <a:pt x="635000" y="2857500"/>
                  <a:pt x="1104900" y="2184400"/>
                  <a:pt x="2286000" y="1841500"/>
                </a:cubicBezTo>
                <a:lnTo>
                  <a:pt x="3606800" y="1460500"/>
                </a:lnTo>
                <a:cubicBezTo>
                  <a:pt x="4597400" y="1168400"/>
                  <a:pt x="4940300" y="876300"/>
                  <a:pt x="4940300" y="76200"/>
                </a:cubicBezTo>
                <a:lnTo>
                  <a:pt x="4940300" y="0"/>
                </a:lnTo>
                <a:lnTo>
                  <a:pt x="4254500" y="0"/>
                </a:lnTo>
                <a:lnTo>
                  <a:pt x="4254500" y="76200"/>
                </a:lnTo>
                <a:cubicBezTo>
                  <a:pt x="4254500" y="368300"/>
                  <a:pt x="4127500" y="635000"/>
                  <a:pt x="3479800" y="825500"/>
                </a:cubicBezTo>
                <a:lnTo>
                  <a:pt x="2006600" y="1257300"/>
                </a:lnTo>
                <a:cubicBezTo>
                  <a:pt x="520700" y="1701800"/>
                  <a:pt x="0" y="2679700"/>
                  <a:pt x="0" y="4330700"/>
                </a:cubicBezTo>
                <a:lnTo>
                  <a:pt x="0" y="6718300"/>
                </a:lnTo>
                <a:cubicBezTo>
                  <a:pt x="0" y="8128000"/>
                  <a:pt x="939800" y="9105900"/>
                  <a:pt x="2616200" y="9105900"/>
                </a:cubicBezTo>
                <a:close/>
                <a:moveTo>
                  <a:pt x="2616200" y="8470900"/>
                </a:moveTo>
                <a:cubicBezTo>
                  <a:pt x="1358900" y="8470900"/>
                  <a:pt x="685800" y="7708900"/>
                  <a:pt x="685800" y="6680200"/>
                </a:cubicBezTo>
                <a:lnTo>
                  <a:pt x="685800" y="4978400"/>
                </a:lnTo>
                <a:cubicBezTo>
                  <a:pt x="1193800" y="4406900"/>
                  <a:pt x="1955800" y="3810000"/>
                  <a:pt x="2819400" y="3810000"/>
                </a:cubicBezTo>
                <a:cubicBezTo>
                  <a:pt x="3937000" y="3810000"/>
                  <a:pt x="4546600" y="4572000"/>
                  <a:pt x="4546600" y="5613400"/>
                </a:cubicBezTo>
                <a:lnTo>
                  <a:pt x="4546600" y="6680200"/>
                </a:lnTo>
                <a:cubicBezTo>
                  <a:pt x="4546600" y="7683500"/>
                  <a:pt x="3924300" y="8470900"/>
                  <a:pt x="2616200" y="84709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4" name="Freeform 3344"/>
          <p:cNvSpPr/>
          <p:nvPr/>
        </p:nvSpPr>
        <p:spPr>
          <a:xfrm rot="0" flipH="0" flipV="0">
            <a:off x="1242054" y="2483943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5" name="Freeform 3345"/>
          <p:cNvSpPr/>
          <p:nvPr/>
        </p:nvSpPr>
        <p:spPr>
          <a:xfrm rot="0" flipH="0" flipV="0">
            <a:off x="1328465" y="2482114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6" name="Freeform 3346"/>
          <p:cNvSpPr/>
          <p:nvPr/>
        </p:nvSpPr>
        <p:spPr>
          <a:xfrm rot="0" flipH="0" flipV="0">
            <a:off x="1404818" y="2483943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7" name="Freeform 3347"/>
          <p:cNvSpPr/>
          <p:nvPr/>
        </p:nvSpPr>
        <p:spPr>
          <a:xfrm rot="0" flipH="0" flipV="0">
            <a:off x="1481780" y="2482114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8" name="Freeform 3348"/>
          <p:cNvSpPr/>
          <p:nvPr/>
        </p:nvSpPr>
        <p:spPr>
          <a:xfrm rot="0" flipH="0" flipV="0">
            <a:off x="1560570" y="2483943"/>
            <a:ext cx="64160" cy="77571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9" name="Freeform 3349"/>
          <p:cNvSpPr/>
          <p:nvPr/>
        </p:nvSpPr>
        <p:spPr>
          <a:xfrm rot="0" flipH="0" flipV="0">
            <a:off x="1644695" y="2483943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0" name="Freeform 3350"/>
          <p:cNvSpPr/>
          <p:nvPr/>
        </p:nvSpPr>
        <p:spPr>
          <a:xfrm rot="0" flipH="0" flipV="0">
            <a:off x="1729582" y="2482114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1" name="Freeform 3351"/>
          <p:cNvSpPr/>
          <p:nvPr/>
        </p:nvSpPr>
        <p:spPr>
          <a:xfrm rot="0" flipH="0" flipV="0">
            <a:off x="1805630" y="2483943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2" name="Freeform 3352"/>
          <p:cNvSpPr/>
          <p:nvPr/>
        </p:nvSpPr>
        <p:spPr>
          <a:xfrm rot="0" flipH="0" flipV="0">
            <a:off x="1898441" y="2482114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3" name="Freeform 3353"/>
          <p:cNvSpPr/>
          <p:nvPr/>
        </p:nvSpPr>
        <p:spPr>
          <a:xfrm rot="0" flipH="0" flipV="0">
            <a:off x="1983938" y="2483943"/>
            <a:ext cx="49377" cy="77571"/>
          </a:xfrm>
          <a:custGeom>
            <a:pathLst>
              <a:path w="4114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114800" y="609600"/>
                </a:lnTo>
                <a:lnTo>
                  <a:pt x="411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4" name="Freeform 3354"/>
          <p:cNvSpPr/>
          <p:nvPr/>
        </p:nvSpPr>
        <p:spPr>
          <a:xfrm rot="0" flipH="0" flipV="0">
            <a:off x="2053432" y="2483943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5" name="Freeform 3355"/>
          <p:cNvSpPr/>
          <p:nvPr/>
        </p:nvSpPr>
        <p:spPr>
          <a:xfrm rot="0" flipH="0" flipV="0">
            <a:off x="2143348" y="2451786"/>
            <a:ext cx="63703" cy="109728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6" name="Freeform 3356"/>
          <p:cNvSpPr/>
          <p:nvPr/>
        </p:nvSpPr>
        <p:spPr>
          <a:xfrm rot="0" flipH="0" flipV="0">
            <a:off x="2224577" y="2446910"/>
            <a:ext cx="26517" cy="138988"/>
          </a:xfrm>
          <a:custGeom>
            <a:pathLst>
              <a:path w="2209800" h="11582400">
                <a:moveTo>
                  <a:pt x="0" y="11582400"/>
                </a:moveTo>
                <a:cubicBezTo>
                  <a:pt x="1346200" y="11582400"/>
                  <a:pt x="2209800" y="10833100"/>
                  <a:pt x="2209800" y="9423400"/>
                </a:cubicBezTo>
                <a:lnTo>
                  <a:pt x="2209800" y="2159000"/>
                </a:lnTo>
                <a:cubicBezTo>
                  <a:pt x="2209800" y="749300"/>
                  <a:pt x="1346200" y="0"/>
                  <a:pt x="0" y="0"/>
                </a:cubicBezTo>
                <a:lnTo>
                  <a:pt x="0" y="635000"/>
                </a:lnTo>
                <a:cubicBezTo>
                  <a:pt x="939800" y="635000"/>
                  <a:pt x="1524000" y="1193800"/>
                  <a:pt x="1524000" y="2133600"/>
                </a:cubicBezTo>
                <a:lnTo>
                  <a:pt x="1524000" y="9448800"/>
                </a:lnTo>
                <a:cubicBezTo>
                  <a:pt x="1524000" y="10388600"/>
                  <a:pt x="939800" y="10947400"/>
                  <a:pt x="0" y="109474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7" name="Rectangle 3357"/>
          <p:cNvSpPr/>
          <p:nvPr/>
        </p:nvSpPr>
        <p:spPr>
          <a:xfrm rot="0" flipH="0" flipV="0">
            <a:off x="1145738" y="2756769"/>
            <a:ext cx="1723796" cy="218358"/>
          </a:xfrm>
          <a:prstGeom prst="rect">
            <a:avLst/>
          </a:prstGeom>
        </p:spPr>
      </p:sp>
      <p:sp>
        <p:nvSpPr>
          <p:cNvPr id="3358" name="Freeform 3358"/>
          <p:cNvSpPr/>
          <p:nvPr/>
        </p:nvSpPr>
        <p:spPr>
          <a:xfrm rot="0" flipH="0" flipV="0">
            <a:off x="1160368" y="2831110"/>
            <a:ext cx="75438" cy="10668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9" name="Freeform 3359"/>
          <p:cNvSpPr/>
          <p:nvPr/>
        </p:nvSpPr>
        <p:spPr>
          <a:xfrm rot="0" flipH="0" flipV="0">
            <a:off x="1263543" y="2858390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0" name="Freeform 3360"/>
          <p:cNvSpPr/>
          <p:nvPr/>
        </p:nvSpPr>
        <p:spPr>
          <a:xfrm rot="0" flipH="0" flipV="0">
            <a:off x="1346753" y="2858390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1" name="Freeform 3361"/>
          <p:cNvSpPr/>
          <p:nvPr/>
        </p:nvSpPr>
        <p:spPr>
          <a:xfrm rot="0" flipH="0" flipV="0">
            <a:off x="1432250" y="2860218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2" name="Freeform 3362"/>
          <p:cNvSpPr/>
          <p:nvPr/>
        </p:nvSpPr>
        <p:spPr>
          <a:xfrm rot="0" flipH="0" flipV="0">
            <a:off x="1518203" y="2858390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3" name="Freeform 3363"/>
          <p:cNvSpPr/>
          <p:nvPr/>
        </p:nvSpPr>
        <p:spPr>
          <a:xfrm rot="0" flipH="0" flipV="0">
            <a:off x="1602023" y="2860218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4" name="Freeform 3364"/>
          <p:cNvSpPr/>
          <p:nvPr/>
        </p:nvSpPr>
        <p:spPr>
          <a:xfrm rot="0" flipH="0" flipV="0">
            <a:off x="1682033" y="2858390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5" name="Freeform 3365"/>
          <p:cNvSpPr/>
          <p:nvPr/>
        </p:nvSpPr>
        <p:spPr>
          <a:xfrm rot="0" flipH="0" flipV="0">
            <a:off x="1759757" y="2860218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6" name="Freeform 3366"/>
          <p:cNvSpPr/>
          <p:nvPr/>
        </p:nvSpPr>
        <p:spPr>
          <a:xfrm rot="0" flipH="0" flipV="0">
            <a:off x="1858817" y="2858390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7" name="Freeform 3367"/>
          <p:cNvSpPr/>
          <p:nvPr/>
        </p:nvSpPr>
        <p:spPr>
          <a:xfrm rot="0" flipH="0" flipV="0">
            <a:off x="1933493" y="2860218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8" name="Freeform 3368"/>
          <p:cNvSpPr/>
          <p:nvPr/>
        </p:nvSpPr>
        <p:spPr>
          <a:xfrm rot="0" flipH="0" flipV="0">
            <a:off x="2013961" y="2860218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9" name="Freeform 3369"/>
          <p:cNvSpPr/>
          <p:nvPr/>
        </p:nvSpPr>
        <p:spPr>
          <a:xfrm rot="0" flipH="0" flipV="0">
            <a:off x="2093970" y="2858390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0" name="Freeform 3370"/>
          <p:cNvSpPr/>
          <p:nvPr/>
        </p:nvSpPr>
        <p:spPr>
          <a:xfrm rot="0" flipH="0" flipV="0">
            <a:off x="2218634" y="2860218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1" name="Freeform 3371"/>
          <p:cNvSpPr/>
          <p:nvPr/>
        </p:nvSpPr>
        <p:spPr>
          <a:xfrm rot="0" flipH="0" flipV="0">
            <a:off x="2301692" y="2858390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2" name="Freeform 3372"/>
          <p:cNvSpPr/>
          <p:nvPr/>
        </p:nvSpPr>
        <p:spPr>
          <a:xfrm rot="0" flipH="0" flipV="0">
            <a:off x="2389017" y="2860218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3" name="Freeform 3373"/>
          <p:cNvSpPr/>
          <p:nvPr/>
        </p:nvSpPr>
        <p:spPr>
          <a:xfrm rot="0" flipH="0" flipV="0">
            <a:off x="2476647" y="2860218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4" name="Freeform 3374"/>
          <p:cNvSpPr/>
          <p:nvPr/>
        </p:nvSpPr>
        <p:spPr>
          <a:xfrm rot="0" flipH="0" flipV="0">
            <a:off x="2557419" y="2860218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5" name="Freeform 3375"/>
          <p:cNvSpPr/>
          <p:nvPr/>
        </p:nvSpPr>
        <p:spPr>
          <a:xfrm rot="0" flipH="0" flipV="0">
            <a:off x="2637886" y="2860218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6" name="Freeform 3376"/>
          <p:cNvSpPr/>
          <p:nvPr/>
        </p:nvSpPr>
        <p:spPr>
          <a:xfrm rot="0" flipH="0" flipV="0">
            <a:off x="2713629" y="2858390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7" name="Freeform 3377"/>
          <p:cNvSpPr/>
          <p:nvPr/>
        </p:nvSpPr>
        <p:spPr>
          <a:xfrm rot="0" flipH="0" flipV="0">
            <a:off x="2799125" y="2860218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8" name="Rectangle 3378"/>
          <p:cNvSpPr/>
          <p:nvPr/>
        </p:nvSpPr>
        <p:spPr>
          <a:xfrm rot="0" flipH="0" flipV="0">
            <a:off x="1145738" y="3133045"/>
            <a:ext cx="2387955" cy="218358"/>
          </a:xfrm>
          <a:prstGeom prst="rect">
            <a:avLst/>
          </a:prstGeom>
        </p:spPr>
      </p:sp>
      <p:sp>
        <p:nvSpPr>
          <p:cNvPr id="3379" name="Freeform 3379"/>
          <p:cNvSpPr/>
          <p:nvPr/>
        </p:nvSpPr>
        <p:spPr>
          <a:xfrm rot="0" flipH="0" flipV="0">
            <a:off x="1160368" y="3207385"/>
            <a:ext cx="75438" cy="10668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0" name="Freeform 3380"/>
          <p:cNvSpPr/>
          <p:nvPr/>
        </p:nvSpPr>
        <p:spPr>
          <a:xfrm rot="0" flipH="0" flipV="0">
            <a:off x="1263543" y="3234665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1" name="Freeform 3381"/>
          <p:cNvSpPr/>
          <p:nvPr/>
        </p:nvSpPr>
        <p:spPr>
          <a:xfrm rot="0" flipH="0" flipV="0">
            <a:off x="1346753" y="3234665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2" name="Freeform 3382"/>
          <p:cNvSpPr/>
          <p:nvPr/>
        </p:nvSpPr>
        <p:spPr>
          <a:xfrm rot="0" flipH="0" flipV="0">
            <a:off x="1432250" y="3236494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3" name="Freeform 3383"/>
          <p:cNvSpPr/>
          <p:nvPr/>
        </p:nvSpPr>
        <p:spPr>
          <a:xfrm rot="0" flipH="0" flipV="0">
            <a:off x="1518203" y="3234665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4" name="Freeform 3384"/>
          <p:cNvSpPr/>
          <p:nvPr/>
        </p:nvSpPr>
        <p:spPr>
          <a:xfrm rot="0" flipH="0" flipV="0">
            <a:off x="1602023" y="3236494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5" name="Freeform 3385"/>
          <p:cNvSpPr/>
          <p:nvPr/>
        </p:nvSpPr>
        <p:spPr>
          <a:xfrm rot="0" flipH="0" flipV="0">
            <a:off x="1682033" y="3234665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6" name="Freeform 3386"/>
          <p:cNvSpPr/>
          <p:nvPr/>
        </p:nvSpPr>
        <p:spPr>
          <a:xfrm rot="0" flipH="0" flipV="0">
            <a:off x="1759757" y="3236494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7" name="Freeform 3387"/>
          <p:cNvSpPr/>
          <p:nvPr/>
        </p:nvSpPr>
        <p:spPr>
          <a:xfrm rot="0" flipH="0" flipV="0">
            <a:off x="1858817" y="3234665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8" name="Freeform 3388"/>
          <p:cNvSpPr/>
          <p:nvPr/>
        </p:nvSpPr>
        <p:spPr>
          <a:xfrm rot="0" flipH="0" flipV="0">
            <a:off x="1933493" y="3236494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9" name="Freeform 3389"/>
          <p:cNvSpPr/>
          <p:nvPr/>
        </p:nvSpPr>
        <p:spPr>
          <a:xfrm rot="0" flipH="0" flipV="0">
            <a:off x="2013961" y="3236494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0" name="Freeform 3390"/>
          <p:cNvSpPr/>
          <p:nvPr/>
        </p:nvSpPr>
        <p:spPr>
          <a:xfrm rot="0" flipH="0" flipV="0">
            <a:off x="2093970" y="3234665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1" name="Freeform 3391"/>
          <p:cNvSpPr/>
          <p:nvPr/>
        </p:nvSpPr>
        <p:spPr>
          <a:xfrm rot="0" flipH="0" flipV="0">
            <a:off x="2209490" y="3236494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2" name="Freeform 3392"/>
          <p:cNvSpPr/>
          <p:nvPr/>
        </p:nvSpPr>
        <p:spPr>
          <a:xfrm rot="0" flipH="0" flipV="0">
            <a:off x="2284623" y="3234665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3" name="Freeform 3393"/>
          <p:cNvSpPr/>
          <p:nvPr/>
        </p:nvSpPr>
        <p:spPr>
          <a:xfrm rot="0" flipH="0" flipV="0">
            <a:off x="2369662" y="3206623"/>
            <a:ext cx="62788" cy="109270"/>
          </a:xfrm>
          <a:custGeom>
            <a:pathLst>
              <a:path w="5232400" h="9105900">
                <a:moveTo>
                  <a:pt x="2616200" y="9105900"/>
                </a:moveTo>
                <a:cubicBezTo>
                  <a:pt x="4305300" y="9105900"/>
                  <a:pt x="5232400" y="8115300"/>
                  <a:pt x="5232400" y="6705600"/>
                </a:cubicBezTo>
                <a:lnTo>
                  <a:pt x="5232400" y="5562600"/>
                </a:lnTo>
                <a:cubicBezTo>
                  <a:pt x="5232400" y="4089400"/>
                  <a:pt x="4356100" y="3175000"/>
                  <a:pt x="2946400" y="3175000"/>
                </a:cubicBezTo>
                <a:cubicBezTo>
                  <a:pt x="1917700" y="3175000"/>
                  <a:pt x="1104900" y="3759200"/>
                  <a:pt x="635000" y="4318000"/>
                </a:cubicBezTo>
                <a:lnTo>
                  <a:pt x="635000" y="4165600"/>
                </a:lnTo>
                <a:cubicBezTo>
                  <a:pt x="635000" y="2857500"/>
                  <a:pt x="1104900" y="2184400"/>
                  <a:pt x="2286000" y="1841500"/>
                </a:cubicBezTo>
                <a:lnTo>
                  <a:pt x="3606800" y="1460500"/>
                </a:lnTo>
                <a:cubicBezTo>
                  <a:pt x="4597400" y="1168400"/>
                  <a:pt x="4940300" y="876300"/>
                  <a:pt x="4940300" y="76200"/>
                </a:cubicBezTo>
                <a:lnTo>
                  <a:pt x="4940300" y="0"/>
                </a:lnTo>
                <a:lnTo>
                  <a:pt x="4254500" y="0"/>
                </a:lnTo>
                <a:lnTo>
                  <a:pt x="4254500" y="76200"/>
                </a:lnTo>
                <a:cubicBezTo>
                  <a:pt x="4254500" y="368300"/>
                  <a:pt x="4127500" y="635000"/>
                  <a:pt x="3479800" y="825500"/>
                </a:cubicBezTo>
                <a:lnTo>
                  <a:pt x="2006600" y="1257300"/>
                </a:lnTo>
                <a:cubicBezTo>
                  <a:pt x="520700" y="1701800"/>
                  <a:pt x="0" y="2679700"/>
                  <a:pt x="0" y="4330700"/>
                </a:cubicBezTo>
                <a:lnTo>
                  <a:pt x="0" y="6718300"/>
                </a:lnTo>
                <a:cubicBezTo>
                  <a:pt x="0" y="8128000"/>
                  <a:pt x="939800" y="9105900"/>
                  <a:pt x="2616200" y="9105900"/>
                </a:cubicBezTo>
                <a:close/>
                <a:moveTo>
                  <a:pt x="2616200" y="8470900"/>
                </a:moveTo>
                <a:cubicBezTo>
                  <a:pt x="1358900" y="8470900"/>
                  <a:pt x="685800" y="7708900"/>
                  <a:pt x="685800" y="6680200"/>
                </a:cubicBezTo>
                <a:lnTo>
                  <a:pt x="685800" y="4978400"/>
                </a:lnTo>
                <a:cubicBezTo>
                  <a:pt x="1193800" y="4406900"/>
                  <a:pt x="1955800" y="3810000"/>
                  <a:pt x="2819400" y="3810000"/>
                </a:cubicBezTo>
                <a:cubicBezTo>
                  <a:pt x="3937000" y="3810000"/>
                  <a:pt x="4546600" y="4572000"/>
                  <a:pt x="4546600" y="5613400"/>
                </a:cubicBezTo>
                <a:lnTo>
                  <a:pt x="4546600" y="6680200"/>
                </a:lnTo>
                <a:cubicBezTo>
                  <a:pt x="4546600" y="7683500"/>
                  <a:pt x="3924300" y="8470900"/>
                  <a:pt x="2616200" y="84709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4" name="Freeform 3394"/>
          <p:cNvSpPr/>
          <p:nvPr/>
        </p:nvSpPr>
        <p:spPr>
          <a:xfrm rot="0" flipH="0" flipV="0">
            <a:off x="2449824" y="3234665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5" name="Freeform 3395"/>
          <p:cNvSpPr/>
          <p:nvPr/>
        </p:nvSpPr>
        <p:spPr>
          <a:xfrm rot="0" flipH="0" flipV="0">
            <a:off x="2532578" y="3236494"/>
            <a:ext cx="60655" cy="77571"/>
          </a:xfrm>
          <a:custGeom>
            <a:pathLst>
              <a:path w="5054600" h="6464300">
                <a:moveTo>
                  <a:pt x="4368800" y="6464300"/>
                </a:moveTo>
                <a:lnTo>
                  <a:pt x="5054600" y="6464300"/>
                </a:lnTo>
                <a:lnTo>
                  <a:pt x="5054600" y="0"/>
                </a:lnTo>
                <a:lnTo>
                  <a:pt x="4368800" y="0"/>
                </a:lnTo>
                <a:lnTo>
                  <a:pt x="4368800" y="3187700"/>
                </a:lnTo>
                <a:cubicBezTo>
                  <a:pt x="3873500" y="3340100"/>
                  <a:pt x="3251200" y="3441700"/>
                  <a:pt x="2590800" y="3441700"/>
                </a:cubicBezTo>
                <a:cubicBezTo>
                  <a:pt x="1473200" y="3441700"/>
                  <a:pt x="685800" y="3009900"/>
                  <a:pt x="685800" y="1993900"/>
                </a:cubicBezTo>
                <a:lnTo>
                  <a:pt x="685800" y="0"/>
                </a:lnTo>
                <a:lnTo>
                  <a:pt x="0" y="0"/>
                </a:lnTo>
                <a:lnTo>
                  <a:pt x="0" y="2057400"/>
                </a:lnTo>
                <a:cubicBezTo>
                  <a:pt x="0" y="3454400"/>
                  <a:pt x="1003300" y="4076700"/>
                  <a:pt x="2489200" y="4076700"/>
                </a:cubicBezTo>
                <a:cubicBezTo>
                  <a:pt x="3098800" y="4076700"/>
                  <a:pt x="3835400" y="3975100"/>
                  <a:pt x="4368800" y="3822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6" name="Freeform 3396"/>
          <p:cNvSpPr/>
          <p:nvPr/>
        </p:nvSpPr>
        <p:spPr>
          <a:xfrm rot="0" flipH="0" flipV="0">
            <a:off x="2619446" y="3236494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7" name="Freeform 3397"/>
          <p:cNvSpPr/>
          <p:nvPr/>
        </p:nvSpPr>
        <p:spPr>
          <a:xfrm rot="0" flipH="0" flipV="0">
            <a:off x="2707838" y="3236494"/>
            <a:ext cx="82905" cy="77571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8" name="Freeform 3398"/>
          <p:cNvSpPr/>
          <p:nvPr/>
        </p:nvSpPr>
        <p:spPr>
          <a:xfrm rot="0" flipH="0" flipV="0">
            <a:off x="2810860" y="3236494"/>
            <a:ext cx="64160" cy="77571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9" name="Freeform 3399"/>
          <p:cNvSpPr/>
          <p:nvPr/>
        </p:nvSpPr>
        <p:spPr>
          <a:xfrm rot="0" flipH="0" flipV="0">
            <a:off x="2934152" y="3236494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0" name="Freeform 3400"/>
          <p:cNvSpPr/>
          <p:nvPr/>
        </p:nvSpPr>
        <p:spPr>
          <a:xfrm rot="0" flipH="0" flipV="0">
            <a:off x="3020105" y="3234665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1" name="Freeform 3401"/>
          <p:cNvSpPr/>
          <p:nvPr/>
        </p:nvSpPr>
        <p:spPr>
          <a:xfrm rot="0" flipH="0" flipV="0">
            <a:off x="3096153" y="3236494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2" name="Freeform 3402"/>
          <p:cNvSpPr/>
          <p:nvPr/>
        </p:nvSpPr>
        <p:spPr>
          <a:xfrm rot="0" flipH="0" flipV="0">
            <a:off x="3195213" y="3234665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3" name="Freeform 3403"/>
          <p:cNvSpPr/>
          <p:nvPr/>
        </p:nvSpPr>
        <p:spPr>
          <a:xfrm rot="0" flipH="0" flipV="0">
            <a:off x="3270651" y="3236494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4" name="Freeform 3404"/>
          <p:cNvSpPr/>
          <p:nvPr/>
        </p:nvSpPr>
        <p:spPr>
          <a:xfrm rot="0" flipH="0" flipV="0">
            <a:off x="3366968" y="3236494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5" name="Freeform 3405"/>
          <p:cNvSpPr/>
          <p:nvPr/>
        </p:nvSpPr>
        <p:spPr>
          <a:xfrm rot="0" flipH="0" flipV="0">
            <a:off x="3456884" y="3204337"/>
            <a:ext cx="63703" cy="109728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6" name="Rectangle 3406"/>
          <p:cNvSpPr/>
          <p:nvPr/>
        </p:nvSpPr>
        <p:spPr>
          <a:xfrm rot="0" flipH="0" flipV="0">
            <a:off x="1145738" y="3509320"/>
            <a:ext cx="2478481" cy="401237"/>
          </a:xfrm>
          <a:prstGeom prst="rect">
            <a:avLst/>
          </a:prstGeom>
        </p:spPr>
      </p:sp>
      <p:sp>
        <p:nvSpPr>
          <p:cNvPr id="3407" name="Freeform 3407"/>
          <p:cNvSpPr/>
          <p:nvPr/>
        </p:nvSpPr>
        <p:spPr>
          <a:xfrm rot="0" flipH="0" flipV="0">
            <a:off x="1150462" y="3583661"/>
            <a:ext cx="97231" cy="128930"/>
          </a:xfrm>
          <a:custGeom>
            <a:pathLst>
              <a:path w="8102600" h="10744200">
                <a:moveTo>
                  <a:pt x="0" y="10744200"/>
                </a:moveTo>
                <a:lnTo>
                  <a:pt x="685800" y="10744200"/>
                </a:lnTo>
                <a:lnTo>
                  <a:pt x="685800" y="8890000"/>
                </a:lnTo>
                <a:lnTo>
                  <a:pt x="7416800" y="8890000"/>
                </a:lnTo>
                <a:lnTo>
                  <a:pt x="7416800" y="10744200"/>
                </a:lnTo>
                <a:lnTo>
                  <a:pt x="8102600" y="10744200"/>
                </a:lnTo>
                <a:lnTo>
                  <a:pt x="8102600" y="8229600"/>
                </a:lnTo>
                <a:lnTo>
                  <a:pt x="6959600" y="8229600"/>
                </a:lnTo>
                <a:lnTo>
                  <a:pt x="6959600" y="0"/>
                </a:lnTo>
                <a:lnTo>
                  <a:pt x="1930400" y="0"/>
                </a:lnTo>
                <a:lnTo>
                  <a:pt x="1930400" y="3695700"/>
                </a:lnTo>
                <a:cubicBezTo>
                  <a:pt x="1930400" y="6362700"/>
                  <a:pt x="1282700" y="7391400"/>
                  <a:pt x="647700" y="8229600"/>
                </a:cubicBezTo>
                <a:lnTo>
                  <a:pt x="0" y="8229600"/>
                </a:lnTo>
                <a:close/>
                <a:moveTo>
                  <a:pt x="1460500" y="8229600"/>
                </a:moveTo>
                <a:cubicBezTo>
                  <a:pt x="2044700" y="7366000"/>
                  <a:pt x="2616200" y="6324600"/>
                  <a:pt x="2616200" y="3695700"/>
                </a:cubicBezTo>
                <a:lnTo>
                  <a:pt x="2616200" y="660400"/>
                </a:lnTo>
                <a:lnTo>
                  <a:pt x="6210300" y="660400"/>
                </a:lnTo>
                <a:lnTo>
                  <a:pt x="6210300" y="822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8" name="Freeform 3408"/>
          <p:cNvSpPr/>
          <p:nvPr/>
        </p:nvSpPr>
        <p:spPr>
          <a:xfrm rot="0" flipH="0" flipV="0">
            <a:off x="1263390" y="3610941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9" name="Freeform 3409"/>
          <p:cNvSpPr/>
          <p:nvPr/>
        </p:nvSpPr>
        <p:spPr>
          <a:xfrm rot="0" flipH="0" flipV="0">
            <a:off x="1343553" y="3612770"/>
            <a:ext cx="59893" cy="77571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0" name="Freeform 3410"/>
          <p:cNvSpPr/>
          <p:nvPr/>
        </p:nvSpPr>
        <p:spPr>
          <a:xfrm rot="0" flipH="0" flipV="0">
            <a:off x="1420515" y="3612770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1" name="Freeform 3411"/>
          <p:cNvSpPr/>
          <p:nvPr/>
        </p:nvSpPr>
        <p:spPr>
          <a:xfrm rot="0" flipH="0" flipV="0">
            <a:off x="1497477" y="3610941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2" name="Freeform 3412"/>
          <p:cNvSpPr/>
          <p:nvPr/>
        </p:nvSpPr>
        <p:spPr>
          <a:xfrm rot="0" flipH="0" flipV="0">
            <a:off x="1572915" y="3612770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3" name="Freeform 3413"/>
          <p:cNvSpPr/>
          <p:nvPr/>
        </p:nvSpPr>
        <p:spPr>
          <a:xfrm rot="0" flipH="0" flipV="0">
            <a:off x="1669232" y="3612770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3149600" y="6464300"/>
                </a:lnTo>
                <a:cubicBezTo>
                  <a:pt x="4330700" y="6464300"/>
                  <a:pt x="5118100" y="5715000"/>
                  <a:pt x="5118100" y="4419600"/>
                </a:cubicBezTo>
                <a:cubicBezTo>
                  <a:pt x="5118100" y="3111500"/>
                  <a:pt x="4330700" y="2349500"/>
                  <a:pt x="3149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997200" y="2959100"/>
                </a:lnTo>
                <a:cubicBezTo>
                  <a:pt x="3860800" y="2959100"/>
                  <a:pt x="4432300" y="3505200"/>
                  <a:pt x="4432300" y="4419600"/>
                </a:cubicBezTo>
                <a:cubicBezTo>
                  <a:pt x="4432300" y="5308600"/>
                  <a:pt x="3860800" y="5854700"/>
                  <a:pt x="2984500" y="5854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4" name="Freeform 3414"/>
          <p:cNvSpPr/>
          <p:nvPr/>
        </p:nvSpPr>
        <p:spPr>
          <a:xfrm rot="0" flipH="0" flipV="0">
            <a:off x="1749089" y="3612770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5" name="Freeform 3415"/>
          <p:cNvSpPr/>
          <p:nvPr/>
        </p:nvSpPr>
        <p:spPr>
          <a:xfrm rot="0" flipH="0" flipV="0">
            <a:off x="1833976" y="3610941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6" name="Freeform 3416"/>
          <p:cNvSpPr/>
          <p:nvPr/>
        </p:nvSpPr>
        <p:spPr>
          <a:xfrm rot="0" flipH="0" flipV="0">
            <a:off x="1915967" y="3610941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7" name="Freeform 3417"/>
          <p:cNvSpPr/>
          <p:nvPr/>
        </p:nvSpPr>
        <p:spPr>
          <a:xfrm rot="0" flipH="0" flipV="0">
            <a:off x="1990643" y="3612770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8" name="Freeform 3418"/>
          <p:cNvSpPr/>
          <p:nvPr/>
        </p:nvSpPr>
        <p:spPr>
          <a:xfrm rot="0" flipH="0" flipV="0">
            <a:off x="2071111" y="3612770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3149600" y="6464300"/>
                </a:lnTo>
                <a:cubicBezTo>
                  <a:pt x="4330700" y="6464300"/>
                  <a:pt x="5118100" y="5715000"/>
                  <a:pt x="5118100" y="4419600"/>
                </a:cubicBezTo>
                <a:cubicBezTo>
                  <a:pt x="5118100" y="3111500"/>
                  <a:pt x="4330700" y="2349500"/>
                  <a:pt x="3149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997200" y="2959100"/>
                </a:lnTo>
                <a:cubicBezTo>
                  <a:pt x="3860800" y="2959100"/>
                  <a:pt x="4432300" y="3505200"/>
                  <a:pt x="4432300" y="4419600"/>
                </a:cubicBezTo>
                <a:cubicBezTo>
                  <a:pt x="4432300" y="5308600"/>
                  <a:pt x="3860800" y="5854700"/>
                  <a:pt x="2984500" y="5854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9" name="Freeform 3419"/>
          <p:cNvSpPr/>
          <p:nvPr/>
        </p:nvSpPr>
        <p:spPr>
          <a:xfrm rot="0" flipH="0" flipV="0">
            <a:off x="2190135" y="3612770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0" name="Freeform 3420"/>
          <p:cNvSpPr/>
          <p:nvPr/>
        </p:nvSpPr>
        <p:spPr>
          <a:xfrm rot="0" flipH="0" flipV="0">
            <a:off x="2274260" y="3610941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1" name="Freeform 3421"/>
          <p:cNvSpPr/>
          <p:nvPr/>
        </p:nvSpPr>
        <p:spPr>
          <a:xfrm rot="0" flipH="0" flipV="0">
            <a:off x="2350307" y="3612770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2" name="Freeform 3422"/>
          <p:cNvSpPr/>
          <p:nvPr/>
        </p:nvSpPr>
        <p:spPr>
          <a:xfrm rot="0" flipH="0" flipV="0">
            <a:off x="2446624" y="3612770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3" name="Freeform 3423"/>
          <p:cNvSpPr/>
          <p:nvPr/>
        </p:nvSpPr>
        <p:spPr>
          <a:xfrm rot="0" flipH="0" flipV="0">
            <a:off x="2536540" y="3612770"/>
            <a:ext cx="49377" cy="77571"/>
          </a:xfrm>
          <a:custGeom>
            <a:pathLst>
              <a:path w="4114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114800" y="609600"/>
                </a:lnTo>
                <a:lnTo>
                  <a:pt x="411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4" name="Freeform 3424"/>
          <p:cNvSpPr/>
          <p:nvPr/>
        </p:nvSpPr>
        <p:spPr>
          <a:xfrm rot="0" flipH="0" flipV="0">
            <a:off x="2606034" y="3610941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5" name="Freeform 3425"/>
          <p:cNvSpPr/>
          <p:nvPr/>
        </p:nvSpPr>
        <p:spPr>
          <a:xfrm rot="0" flipH="0" flipV="0">
            <a:off x="2687416" y="3610941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6" name="Freeform 3426"/>
          <p:cNvSpPr/>
          <p:nvPr/>
        </p:nvSpPr>
        <p:spPr>
          <a:xfrm rot="0" flipH="0" flipV="0">
            <a:off x="2772455" y="3582899"/>
            <a:ext cx="96164" cy="131826"/>
          </a:xfrm>
          <a:custGeom>
            <a:pathLst>
              <a:path w="8013700" h="10985500">
                <a:moveTo>
                  <a:pt x="3657600" y="10985500"/>
                </a:moveTo>
                <a:lnTo>
                  <a:pt x="4343400" y="10985500"/>
                </a:lnTo>
                <a:lnTo>
                  <a:pt x="4343400" y="8242300"/>
                </a:lnTo>
                <a:cubicBezTo>
                  <a:pt x="4737100" y="8674100"/>
                  <a:pt x="5321300" y="9105900"/>
                  <a:pt x="6172200" y="9105900"/>
                </a:cubicBezTo>
                <a:cubicBezTo>
                  <a:pt x="7302500" y="9105900"/>
                  <a:pt x="8013700" y="8305800"/>
                  <a:pt x="8013700" y="7086600"/>
                </a:cubicBezTo>
                <a:lnTo>
                  <a:pt x="8013700" y="4368800"/>
                </a:lnTo>
                <a:cubicBezTo>
                  <a:pt x="8013700" y="3136900"/>
                  <a:pt x="7302500" y="2336800"/>
                  <a:pt x="6172200" y="2336800"/>
                </a:cubicBezTo>
                <a:cubicBezTo>
                  <a:pt x="5321300" y="2336800"/>
                  <a:pt x="4737100" y="2768600"/>
                  <a:pt x="4343400" y="3200400"/>
                </a:cubicBezTo>
                <a:lnTo>
                  <a:pt x="4343400" y="0"/>
                </a:lnTo>
                <a:lnTo>
                  <a:pt x="3657600" y="0"/>
                </a:lnTo>
                <a:lnTo>
                  <a:pt x="3657600" y="3200400"/>
                </a:lnTo>
                <a:cubicBezTo>
                  <a:pt x="3263900" y="2768600"/>
                  <a:pt x="2679700" y="2336800"/>
                  <a:pt x="1828800" y="2336800"/>
                </a:cubicBezTo>
                <a:cubicBezTo>
                  <a:pt x="698500" y="2336800"/>
                  <a:pt x="0" y="3136900"/>
                  <a:pt x="0" y="4368800"/>
                </a:cubicBezTo>
                <a:lnTo>
                  <a:pt x="0" y="7086600"/>
                </a:lnTo>
                <a:cubicBezTo>
                  <a:pt x="0" y="8305800"/>
                  <a:pt x="698500" y="9105900"/>
                  <a:pt x="1828800" y="9105900"/>
                </a:cubicBezTo>
                <a:cubicBezTo>
                  <a:pt x="2679700" y="9105900"/>
                  <a:pt x="3263900" y="8674100"/>
                  <a:pt x="3657600" y="8242300"/>
                </a:cubicBezTo>
                <a:close/>
                <a:moveTo>
                  <a:pt x="2044700" y="8470900"/>
                </a:moveTo>
                <a:cubicBezTo>
                  <a:pt x="1168400" y="8470900"/>
                  <a:pt x="685800" y="7848600"/>
                  <a:pt x="685800" y="6997700"/>
                </a:cubicBezTo>
                <a:lnTo>
                  <a:pt x="685800" y="4445000"/>
                </a:lnTo>
                <a:cubicBezTo>
                  <a:pt x="685800" y="3594100"/>
                  <a:pt x="1168400" y="2971800"/>
                  <a:pt x="2044700" y="2971800"/>
                </a:cubicBezTo>
                <a:cubicBezTo>
                  <a:pt x="2755900" y="2971800"/>
                  <a:pt x="3263900" y="3441700"/>
                  <a:pt x="3657600" y="3860800"/>
                </a:cubicBezTo>
                <a:lnTo>
                  <a:pt x="3657600" y="7581900"/>
                </a:lnTo>
                <a:cubicBezTo>
                  <a:pt x="3263900" y="8001000"/>
                  <a:pt x="2755900" y="8470900"/>
                  <a:pt x="2044700" y="8470900"/>
                </a:cubicBezTo>
                <a:close/>
                <a:moveTo>
                  <a:pt x="5956300" y="8470900"/>
                </a:moveTo>
                <a:cubicBezTo>
                  <a:pt x="5245100" y="8470900"/>
                  <a:pt x="4737100" y="8001000"/>
                  <a:pt x="4343400" y="7581900"/>
                </a:cubicBezTo>
                <a:lnTo>
                  <a:pt x="4343400" y="3860800"/>
                </a:lnTo>
                <a:cubicBezTo>
                  <a:pt x="4737100" y="3441700"/>
                  <a:pt x="5245100" y="2971800"/>
                  <a:pt x="5956300" y="2971800"/>
                </a:cubicBezTo>
                <a:cubicBezTo>
                  <a:pt x="6832600" y="2971800"/>
                  <a:pt x="7327900" y="3594100"/>
                  <a:pt x="7327900" y="4445000"/>
                </a:cubicBezTo>
                <a:lnTo>
                  <a:pt x="7327900" y="6997700"/>
                </a:lnTo>
                <a:cubicBezTo>
                  <a:pt x="7327900" y="7848600"/>
                  <a:pt x="6832600" y="8470900"/>
                  <a:pt x="5956300" y="84709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7" name="Freeform 3427"/>
          <p:cNvSpPr/>
          <p:nvPr/>
        </p:nvSpPr>
        <p:spPr>
          <a:xfrm rot="0" flipH="0" flipV="0">
            <a:off x="2892546" y="3612770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8" name="Freeform 3428"/>
          <p:cNvSpPr/>
          <p:nvPr/>
        </p:nvSpPr>
        <p:spPr>
          <a:xfrm rot="0" flipH="0" flipV="0">
            <a:off x="2977890" y="3612770"/>
            <a:ext cx="60655" cy="77571"/>
          </a:xfrm>
          <a:custGeom>
            <a:pathLst>
              <a:path w="5054600" h="6464300">
                <a:moveTo>
                  <a:pt x="4368800" y="6464300"/>
                </a:moveTo>
                <a:lnTo>
                  <a:pt x="5054600" y="6464300"/>
                </a:lnTo>
                <a:lnTo>
                  <a:pt x="5054600" y="0"/>
                </a:lnTo>
                <a:lnTo>
                  <a:pt x="4368800" y="0"/>
                </a:lnTo>
                <a:lnTo>
                  <a:pt x="4368800" y="3187700"/>
                </a:lnTo>
                <a:cubicBezTo>
                  <a:pt x="3873500" y="3340100"/>
                  <a:pt x="3251200" y="3441700"/>
                  <a:pt x="2590800" y="3441700"/>
                </a:cubicBezTo>
                <a:cubicBezTo>
                  <a:pt x="1473200" y="3441700"/>
                  <a:pt x="685800" y="3009900"/>
                  <a:pt x="685800" y="1993900"/>
                </a:cubicBezTo>
                <a:lnTo>
                  <a:pt x="685800" y="0"/>
                </a:lnTo>
                <a:lnTo>
                  <a:pt x="0" y="0"/>
                </a:lnTo>
                <a:lnTo>
                  <a:pt x="0" y="2057400"/>
                </a:lnTo>
                <a:cubicBezTo>
                  <a:pt x="0" y="3454400"/>
                  <a:pt x="1003300" y="4076700"/>
                  <a:pt x="2489200" y="4076700"/>
                </a:cubicBezTo>
                <a:cubicBezTo>
                  <a:pt x="3098800" y="4076700"/>
                  <a:pt x="3835400" y="3975100"/>
                  <a:pt x="4368800" y="3822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9" name="Freeform 3429"/>
          <p:cNvSpPr/>
          <p:nvPr/>
        </p:nvSpPr>
        <p:spPr>
          <a:xfrm rot="0" flipH="0" flipV="0">
            <a:off x="3061253" y="3610941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0" name="Freeform 3430"/>
          <p:cNvSpPr/>
          <p:nvPr/>
        </p:nvSpPr>
        <p:spPr>
          <a:xfrm rot="0" flipH="0" flipV="0">
            <a:off x="3142635" y="3610941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1" name="Freeform 3431"/>
          <p:cNvSpPr/>
          <p:nvPr/>
        </p:nvSpPr>
        <p:spPr>
          <a:xfrm rot="0" flipH="0" flipV="0">
            <a:off x="3226455" y="3612770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2" name="Freeform 3432"/>
          <p:cNvSpPr/>
          <p:nvPr/>
        </p:nvSpPr>
        <p:spPr>
          <a:xfrm rot="0" flipH="0" flipV="0">
            <a:off x="3300369" y="3610941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3" name="Freeform 3433"/>
          <p:cNvSpPr/>
          <p:nvPr/>
        </p:nvSpPr>
        <p:spPr>
          <a:xfrm rot="0" flipH="0" flipV="0">
            <a:off x="3382970" y="3612770"/>
            <a:ext cx="59893" cy="77571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4" name="Freeform 3434"/>
          <p:cNvSpPr/>
          <p:nvPr/>
        </p:nvSpPr>
        <p:spPr>
          <a:xfrm rot="0" flipH="0" flipV="0">
            <a:off x="3508243" y="3612770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5" name="Freeform 3435"/>
          <p:cNvSpPr/>
          <p:nvPr/>
        </p:nvSpPr>
        <p:spPr>
          <a:xfrm rot="0" flipH="0" flipV="0">
            <a:off x="1158844" y="3795649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6" name="Freeform 3436"/>
          <p:cNvSpPr/>
          <p:nvPr/>
        </p:nvSpPr>
        <p:spPr>
          <a:xfrm rot="0" flipH="0" flipV="0">
            <a:off x="1234587" y="3793821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7" name="Freeform 3437"/>
          <p:cNvSpPr/>
          <p:nvPr/>
        </p:nvSpPr>
        <p:spPr>
          <a:xfrm rot="0" flipH="0" flipV="0">
            <a:off x="1320083" y="3795649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8" name="Freeform 3438"/>
          <p:cNvSpPr/>
          <p:nvPr/>
        </p:nvSpPr>
        <p:spPr>
          <a:xfrm rot="0" flipH="0" flipV="0">
            <a:off x="1407713" y="3795649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9" name="Freeform 3439"/>
          <p:cNvSpPr/>
          <p:nvPr/>
        </p:nvSpPr>
        <p:spPr>
          <a:xfrm rot="0" flipH="0" flipV="0">
            <a:off x="1497629" y="3793821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0" name="Freeform 3440"/>
          <p:cNvSpPr/>
          <p:nvPr/>
        </p:nvSpPr>
        <p:spPr>
          <a:xfrm rot="0" flipH="0" flipV="0">
            <a:off x="1580840" y="3793821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1" name="Freeform 3441"/>
          <p:cNvSpPr/>
          <p:nvPr/>
        </p:nvSpPr>
        <p:spPr>
          <a:xfrm rot="0" flipH="0" flipV="0">
            <a:off x="1666336" y="3795649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2" name="Freeform 3442"/>
          <p:cNvSpPr/>
          <p:nvPr/>
        </p:nvSpPr>
        <p:spPr>
          <a:xfrm rot="0" flipH="0" flipV="0">
            <a:off x="1744517" y="3793821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3" name="Freeform 3443"/>
          <p:cNvSpPr/>
          <p:nvPr/>
        </p:nvSpPr>
        <p:spPr>
          <a:xfrm rot="0" flipH="0" flipV="0">
            <a:off x="1831842" y="3795649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4" name="Freeform 3444"/>
          <p:cNvSpPr/>
          <p:nvPr/>
        </p:nvSpPr>
        <p:spPr>
          <a:xfrm rot="0" flipH="0" flipV="0">
            <a:off x="1920234" y="3795649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5" name="Freeform 3445"/>
          <p:cNvSpPr/>
          <p:nvPr/>
        </p:nvSpPr>
        <p:spPr>
          <a:xfrm rot="0" flipH="0" flipV="0">
            <a:off x="2006645" y="3793821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6" name="Freeform 3446"/>
          <p:cNvSpPr/>
          <p:nvPr/>
        </p:nvSpPr>
        <p:spPr>
          <a:xfrm rot="0" flipH="0" flipV="0">
            <a:off x="2130699" y="3795649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7" name="Freeform 3447"/>
          <p:cNvSpPr/>
          <p:nvPr/>
        </p:nvSpPr>
        <p:spPr>
          <a:xfrm rot="0" flipH="0" flipV="0">
            <a:off x="2215585" y="3793821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8" name="Freeform 3448"/>
          <p:cNvSpPr/>
          <p:nvPr/>
        </p:nvSpPr>
        <p:spPr>
          <a:xfrm rot="0" flipH="0" flipV="0">
            <a:off x="2297577" y="3793821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9" name="Freeform 3449"/>
          <p:cNvSpPr/>
          <p:nvPr/>
        </p:nvSpPr>
        <p:spPr>
          <a:xfrm rot="0" flipH="0" flipV="0">
            <a:off x="2381397" y="3795649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0" name="Freeform 3450"/>
          <p:cNvSpPr/>
          <p:nvPr/>
        </p:nvSpPr>
        <p:spPr>
          <a:xfrm rot="0" flipH="0" flipV="0">
            <a:off x="2462169" y="3795649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1" name="Freeform 3451"/>
          <p:cNvSpPr/>
          <p:nvPr/>
        </p:nvSpPr>
        <p:spPr>
          <a:xfrm rot="0" flipH="0" flipV="0">
            <a:off x="2539131" y="3793821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2" name="Freeform 3452"/>
          <p:cNvSpPr/>
          <p:nvPr/>
        </p:nvSpPr>
        <p:spPr>
          <a:xfrm rot="0" flipH="0" flipV="0">
            <a:off x="2614569" y="3795649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3" name="Freeform 3453"/>
          <p:cNvSpPr/>
          <p:nvPr/>
        </p:nvSpPr>
        <p:spPr>
          <a:xfrm rot="0" flipH="0" flipV="0">
            <a:off x="2707380" y="3793821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4" name="Freeform 3454"/>
          <p:cNvSpPr/>
          <p:nvPr/>
        </p:nvSpPr>
        <p:spPr>
          <a:xfrm rot="0" flipH="0" flipV="0">
            <a:off x="2792267" y="3763493"/>
            <a:ext cx="63703" cy="109728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5" name="Rectangle 3455"/>
          <p:cNvSpPr/>
          <p:nvPr/>
        </p:nvSpPr>
        <p:spPr>
          <a:xfrm rot="0" flipH="0" flipV="0">
            <a:off x="1145738" y="4068476"/>
            <a:ext cx="2814370" cy="218358"/>
          </a:xfrm>
          <a:prstGeom prst="rect">
            <a:avLst/>
          </a:prstGeom>
        </p:spPr>
      </p:sp>
      <p:sp>
        <p:nvSpPr>
          <p:cNvPr id="3456" name="Freeform 3456"/>
          <p:cNvSpPr/>
          <p:nvPr/>
        </p:nvSpPr>
        <p:spPr>
          <a:xfrm rot="0" flipH="0" flipV="0">
            <a:off x="1160368" y="4142817"/>
            <a:ext cx="75438" cy="10668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7" name="Freeform 3457"/>
          <p:cNvSpPr/>
          <p:nvPr/>
        </p:nvSpPr>
        <p:spPr>
          <a:xfrm rot="0" flipH="0" flipV="0">
            <a:off x="1263543" y="4170096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8" name="Freeform 3458"/>
          <p:cNvSpPr/>
          <p:nvPr/>
        </p:nvSpPr>
        <p:spPr>
          <a:xfrm rot="0" flipH="0" flipV="0">
            <a:off x="1346753" y="4170096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9" name="Freeform 3459"/>
          <p:cNvSpPr/>
          <p:nvPr/>
        </p:nvSpPr>
        <p:spPr>
          <a:xfrm rot="0" flipH="0" flipV="0">
            <a:off x="1432250" y="4171925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0" name="Freeform 3460"/>
          <p:cNvSpPr/>
          <p:nvPr/>
        </p:nvSpPr>
        <p:spPr>
          <a:xfrm rot="0" flipH="0" flipV="0">
            <a:off x="1518203" y="4170096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1" name="Freeform 3461"/>
          <p:cNvSpPr/>
          <p:nvPr/>
        </p:nvSpPr>
        <p:spPr>
          <a:xfrm rot="0" flipH="0" flipV="0">
            <a:off x="1602023" y="4171925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2" name="Freeform 3462"/>
          <p:cNvSpPr/>
          <p:nvPr/>
        </p:nvSpPr>
        <p:spPr>
          <a:xfrm rot="0" flipH="0" flipV="0">
            <a:off x="1682033" y="4170096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3" name="Freeform 3463"/>
          <p:cNvSpPr/>
          <p:nvPr/>
        </p:nvSpPr>
        <p:spPr>
          <a:xfrm rot="0" flipH="0" flipV="0">
            <a:off x="1759757" y="4171925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4" name="Freeform 3464"/>
          <p:cNvSpPr/>
          <p:nvPr/>
        </p:nvSpPr>
        <p:spPr>
          <a:xfrm rot="0" flipH="0" flipV="0">
            <a:off x="1858817" y="4170096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5" name="Freeform 3465"/>
          <p:cNvSpPr/>
          <p:nvPr/>
        </p:nvSpPr>
        <p:spPr>
          <a:xfrm rot="0" flipH="0" flipV="0">
            <a:off x="1933493" y="4171925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6" name="Freeform 3466"/>
          <p:cNvSpPr/>
          <p:nvPr/>
        </p:nvSpPr>
        <p:spPr>
          <a:xfrm rot="0" flipH="0" flipV="0">
            <a:off x="2013961" y="4171925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7" name="Freeform 3467"/>
          <p:cNvSpPr/>
          <p:nvPr/>
        </p:nvSpPr>
        <p:spPr>
          <a:xfrm rot="0" flipH="0" flipV="0">
            <a:off x="2093970" y="4170096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8" name="Freeform 3468"/>
          <p:cNvSpPr/>
          <p:nvPr/>
        </p:nvSpPr>
        <p:spPr>
          <a:xfrm rot="0" flipH="0" flipV="0">
            <a:off x="2218634" y="4171925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9" name="Freeform 3469"/>
          <p:cNvSpPr/>
          <p:nvPr/>
        </p:nvSpPr>
        <p:spPr>
          <a:xfrm rot="0" flipH="0" flipV="0">
            <a:off x="2294376" y="4170096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0" name="Freeform 3470"/>
          <p:cNvSpPr/>
          <p:nvPr/>
        </p:nvSpPr>
        <p:spPr>
          <a:xfrm rot="0" flipH="0" flipV="0">
            <a:off x="2379873" y="4171925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1" name="Freeform 3471"/>
          <p:cNvSpPr/>
          <p:nvPr/>
        </p:nvSpPr>
        <p:spPr>
          <a:xfrm rot="0" flipH="0" flipV="0">
            <a:off x="2455616" y="4170096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2" name="Freeform 3472"/>
          <p:cNvSpPr/>
          <p:nvPr/>
        </p:nvSpPr>
        <p:spPr>
          <a:xfrm rot="0" flipH="0" flipV="0">
            <a:off x="2534102" y="4170096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3" name="Freeform 3473"/>
          <p:cNvSpPr/>
          <p:nvPr/>
        </p:nvSpPr>
        <p:spPr>
          <a:xfrm rot="0" flipH="0" flipV="0">
            <a:off x="2660594" y="4171925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4" name="Freeform 3474"/>
          <p:cNvSpPr/>
          <p:nvPr/>
        </p:nvSpPr>
        <p:spPr>
          <a:xfrm rot="0" flipH="0" flipV="0">
            <a:off x="2789676" y="4171925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5" name="Freeform 3475"/>
          <p:cNvSpPr/>
          <p:nvPr/>
        </p:nvSpPr>
        <p:spPr>
          <a:xfrm rot="0" flipH="0" flipV="0">
            <a:off x="2874563" y="4170096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6" name="Freeform 3476"/>
          <p:cNvSpPr/>
          <p:nvPr/>
        </p:nvSpPr>
        <p:spPr>
          <a:xfrm rot="0" flipH="0" flipV="0">
            <a:off x="2957164" y="4142055"/>
            <a:ext cx="96164" cy="131826"/>
          </a:xfrm>
          <a:custGeom>
            <a:pathLst>
              <a:path w="8013700" h="10985500">
                <a:moveTo>
                  <a:pt x="3657600" y="10985500"/>
                </a:moveTo>
                <a:lnTo>
                  <a:pt x="4343400" y="10985500"/>
                </a:lnTo>
                <a:lnTo>
                  <a:pt x="4343400" y="8242300"/>
                </a:lnTo>
                <a:cubicBezTo>
                  <a:pt x="4737100" y="8674100"/>
                  <a:pt x="5321300" y="9105900"/>
                  <a:pt x="6172200" y="9105900"/>
                </a:cubicBezTo>
                <a:cubicBezTo>
                  <a:pt x="7302500" y="9105900"/>
                  <a:pt x="8013700" y="8305800"/>
                  <a:pt x="8013700" y="7086600"/>
                </a:cubicBezTo>
                <a:lnTo>
                  <a:pt x="8013700" y="4368800"/>
                </a:lnTo>
                <a:cubicBezTo>
                  <a:pt x="8013700" y="3136900"/>
                  <a:pt x="7302500" y="2336800"/>
                  <a:pt x="6172200" y="2336800"/>
                </a:cubicBezTo>
                <a:cubicBezTo>
                  <a:pt x="5321300" y="2336800"/>
                  <a:pt x="4737100" y="2768600"/>
                  <a:pt x="4343400" y="3200400"/>
                </a:cubicBezTo>
                <a:lnTo>
                  <a:pt x="4343400" y="0"/>
                </a:lnTo>
                <a:lnTo>
                  <a:pt x="3657600" y="0"/>
                </a:lnTo>
                <a:lnTo>
                  <a:pt x="3657600" y="3200400"/>
                </a:lnTo>
                <a:cubicBezTo>
                  <a:pt x="3263900" y="2768600"/>
                  <a:pt x="2679700" y="2336800"/>
                  <a:pt x="1828800" y="2336800"/>
                </a:cubicBezTo>
                <a:cubicBezTo>
                  <a:pt x="698500" y="2336800"/>
                  <a:pt x="0" y="3136900"/>
                  <a:pt x="0" y="4368800"/>
                </a:cubicBezTo>
                <a:lnTo>
                  <a:pt x="0" y="7086600"/>
                </a:lnTo>
                <a:cubicBezTo>
                  <a:pt x="0" y="8305800"/>
                  <a:pt x="698500" y="9105900"/>
                  <a:pt x="1828800" y="9105900"/>
                </a:cubicBezTo>
                <a:cubicBezTo>
                  <a:pt x="2679700" y="9105900"/>
                  <a:pt x="3263900" y="8674100"/>
                  <a:pt x="3657600" y="8242300"/>
                </a:cubicBezTo>
                <a:close/>
                <a:moveTo>
                  <a:pt x="2044700" y="8470900"/>
                </a:moveTo>
                <a:cubicBezTo>
                  <a:pt x="1168400" y="8470900"/>
                  <a:pt x="685800" y="7848600"/>
                  <a:pt x="685800" y="6997700"/>
                </a:cubicBezTo>
                <a:lnTo>
                  <a:pt x="685800" y="4445000"/>
                </a:lnTo>
                <a:cubicBezTo>
                  <a:pt x="685800" y="3594100"/>
                  <a:pt x="1168400" y="2971800"/>
                  <a:pt x="2044700" y="2971800"/>
                </a:cubicBezTo>
                <a:cubicBezTo>
                  <a:pt x="2755900" y="2971800"/>
                  <a:pt x="3263900" y="3441700"/>
                  <a:pt x="3657600" y="3860800"/>
                </a:cubicBezTo>
                <a:lnTo>
                  <a:pt x="3657600" y="7581900"/>
                </a:lnTo>
                <a:cubicBezTo>
                  <a:pt x="3263900" y="8001000"/>
                  <a:pt x="2755900" y="8470900"/>
                  <a:pt x="2044700" y="8470900"/>
                </a:cubicBezTo>
                <a:close/>
                <a:moveTo>
                  <a:pt x="5956300" y="8470900"/>
                </a:moveTo>
                <a:cubicBezTo>
                  <a:pt x="5245100" y="8470900"/>
                  <a:pt x="4737100" y="8001000"/>
                  <a:pt x="4343400" y="7581900"/>
                </a:cubicBezTo>
                <a:lnTo>
                  <a:pt x="4343400" y="3860800"/>
                </a:lnTo>
                <a:cubicBezTo>
                  <a:pt x="4737100" y="3441700"/>
                  <a:pt x="5245100" y="2971800"/>
                  <a:pt x="5956300" y="2971800"/>
                </a:cubicBezTo>
                <a:cubicBezTo>
                  <a:pt x="6832600" y="2971800"/>
                  <a:pt x="7327900" y="3594100"/>
                  <a:pt x="7327900" y="4445000"/>
                </a:cubicBezTo>
                <a:lnTo>
                  <a:pt x="7327900" y="6997700"/>
                </a:lnTo>
                <a:cubicBezTo>
                  <a:pt x="7327900" y="7848600"/>
                  <a:pt x="6832600" y="8470900"/>
                  <a:pt x="5956300" y="84709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7" name="Freeform 3477"/>
          <p:cNvSpPr/>
          <p:nvPr/>
        </p:nvSpPr>
        <p:spPr>
          <a:xfrm rot="0" flipH="0" flipV="0">
            <a:off x="3068111" y="4171925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8" name="Freeform 3478"/>
          <p:cNvSpPr/>
          <p:nvPr/>
        </p:nvSpPr>
        <p:spPr>
          <a:xfrm rot="0" flipH="0" flipV="0">
            <a:off x="3145073" y="4170096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9" name="Freeform 3479"/>
          <p:cNvSpPr/>
          <p:nvPr/>
        </p:nvSpPr>
        <p:spPr>
          <a:xfrm rot="0" flipH="0" flipV="0">
            <a:off x="3229960" y="4171925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0" name="Freeform 3480"/>
          <p:cNvSpPr/>
          <p:nvPr/>
        </p:nvSpPr>
        <p:spPr>
          <a:xfrm rot="0" flipH="0" flipV="0">
            <a:off x="3317590" y="4170096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1" name="Freeform 3481"/>
          <p:cNvSpPr/>
          <p:nvPr/>
        </p:nvSpPr>
        <p:spPr>
          <a:xfrm rot="0" flipH="0" flipV="0">
            <a:off x="3400800" y="4170096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2" name="Freeform 3482"/>
          <p:cNvSpPr/>
          <p:nvPr/>
        </p:nvSpPr>
        <p:spPr>
          <a:xfrm rot="0" flipH="0" flipV="0">
            <a:off x="3478525" y="4171925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3" name="Freeform 3483"/>
          <p:cNvSpPr/>
          <p:nvPr/>
        </p:nvSpPr>
        <p:spPr>
          <a:xfrm rot="0" flipH="0" flipV="0">
            <a:off x="3571946" y="4171925"/>
            <a:ext cx="68427" cy="101955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4" name="Freeform 3484"/>
          <p:cNvSpPr/>
          <p:nvPr/>
        </p:nvSpPr>
        <p:spPr>
          <a:xfrm rot="0" flipH="0" flipV="0">
            <a:off x="3657137" y="4171925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5" name="Freeform 3485"/>
          <p:cNvSpPr/>
          <p:nvPr/>
        </p:nvSpPr>
        <p:spPr>
          <a:xfrm rot="0" flipH="0" flipV="0">
            <a:off x="3727241" y="4171925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6" name="Freeform 3486"/>
          <p:cNvSpPr/>
          <p:nvPr/>
        </p:nvSpPr>
        <p:spPr>
          <a:xfrm rot="0" flipH="0" flipV="0">
            <a:off x="3804203" y="4170096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7" name="Freeform 3487"/>
          <p:cNvSpPr/>
          <p:nvPr/>
        </p:nvSpPr>
        <p:spPr>
          <a:xfrm rot="0" flipH="0" flipV="0">
            <a:off x="3889700" y="4171925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8" name="Rectangle 3488"/>
          <p:cNvSpPr/>
          <p:nvPr/>
        </p:nvSpPr>
        <p:spPr>
          <a:xfrm rot="0" flipH="0" flipV="0">
            <a:off x="1425087" y="4444752"/>
            <a:ext cx="2348331" cy="218358"/>
          </a:xfrm>
          <a:prstGeom prst="rect">
            <a:avLst/>
          </a:prstGeom>
        </p:spPr>
      </p:sp>
      <p:sp>
        <p:nvSpPr>
          <p:cNvPr id="3489" name="Freeform 3489"/>
          <p:cNvSpPr/>
          <p:nvPr/>
        </p:nvSpPr>
        <p:spPr>
          <a:xfrm rot="0" flipH="0" flipV="0">
            <a:off x="1439717" y="4519092"/>
            <a:ext cx="75438" cy="10668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0" name="Freeform 3490"/>
          <p:cNvSpPr/>
          <p:nvPr/>
        </p:nvSpPr>
        <p:spPr>
          <a:xfrm rot="0" flipH="0" flipV="0">
            <a:off x="1542892" y="4546372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1" name="Freeform 3491"/>
          <p:cNvSpPr/>
          <p:nvPr/>
        </p:nvSpPr>
        <p:spPr>
          <a:xfrm rot="0" flipH="0" flipV="0">
            <a:off x="1626102" y="4546372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2" name="Freeform 3492"/>
          <p:cNvSpPr/>
          <p:nvPr/>
        </p:nvSpPr>
        <p:spPr>
          <a:xfrm rot="0" flipH="0" flipV="0">
            <a:off x="1711599" y="4548201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3" name="Freeform 3493"/>
          <p:cNvSpPr/>
          <p:nvPr/>
        </p:nvSpPr>
        <p:spPr>
          <a:xfrm rot="0" flipH="0" flipV="0">
            <a:off x="1797553" y="4546372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4" name="Freeform 3494"/>
          <p:cNvSpPr/>
          <p:nvPr/>
        </p:nvSpPr>
        <p:spPr>
          <a:xfrm rot="0" flipH="0" flipV="0">
            <a:off x="1881372" y="4548201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5" name="Freeform 3495"/>
          <p:cNvSpPr/>
          <p:nvPr/>
        </p:nvSpPr>
        <p:spPr>
          <a:xfrm rot="0" flipH="0" flipV="0">
            <a:off x="1961382" y="4546372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6" name="Freeform 3496"/>
          <p:cNvSpPr/>
          <p:nvPr/>
        </p:nvSpPr>
        <p:spPr>
          <a:xfrm rot="0" flipH="0" flipV="0">
            <a:off x="2039106" y="4548201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7" name="Freeform 3497"/>
          <p:cNvSpPr/>
          <p:nvPr/>
        </p:nvSpPr>
        <p:spPr>
          <a:xfrm rot="0" flipH="0" flipV="0">
            <a:off x="2138167" y="4546372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8" name="Freeform 3498"/>
          <p:cNvSpPr/>
          <p:nvPr/>
        </p:nvSpPr>
        <p:spPr>
          <a:xfrm rot="0" flipH="0" flipV="0">
            <a:off x="2212843" y="4548201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9" name="Freeform 3499"/>
          <p:cNvSpPr/>
          <p:nvPr/>
        </p:nvSpPr>
        <p:spPr>
          <a:xfrm rot="0" flipH="0" flipV="0">
            <a:off x="2293310" y="4548201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0" name="Freeform 3500"/>
          <p:cNvSpPr/>
          <p:nvPr/>
        </p:nvSpPr>
        <p:spPr>
          <a:xfrm rot="0" flipH="0" flipV="0">
            <a:off x="2373320" y="4546372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1" name="Freeform 3501"/>
          <p:cNvSpPr/>
          <p:nvPr/>
        </p:nvSpPr>
        <p:spPr>
          <a:xfrm rot="0" flipH="0" flipV="0">
            <a:off x="2493259" y="4548201"/>
            <a:ext cx="59893" cy="77571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2" name="Freeform 3502"/>
          <p:cNvSpPr/>
          <p:nvPr/>
        </p:nvSpPr>
        <p:spPr>
          <a:xfrm rot="0" flipH="0" flipV="0">
            <a:off x="2571592" y="4548201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3" name="Freeform 3503"/>
          <p:cNvSpPr/>
          <p:nvPr/>
        </p:nvSpPr>
        <p:spPr>
          <a:xfrm rot="0" flipH="0" flipV="0">
            <a:off x="2670652" y="4546372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4" name="Freeform 3504"/>
          <p:cNvSpPr/>
          <p:nvPr/>
        </p:nvSpPr>
        <p:spPr>
          <a:xfrm rot="0" flipH="0" flipV="0">
            <a:off x="2755539" y="4546372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5" name="Freeform 3505"/>
          <p:cNvSpPr/>
          <p:nvPr/>
        </p:nvSpPr>
        <p:spPr>
          <a:xfrm rot="0" flipH="0" flipV="0">
            <a:off x="2842255" y="4548201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6" name="Freeform 3506"/>
          <p:cNvSpPr/>
          <p:nvPr/>
        </p:nvSpPr>
        <p:spPr>
          <a:xfrm rot="0" flipH="0" flipV="0">
            <a:off x="2927141" y="4546372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7" name="Freeform 3507"/>
          <p:cNvSpPr/>
          <p:nvPr/>
        </p:nvSpPr>
        <p:spPr>
          <a:xfrm rot="0" flipH="0" flipV="0">
            <a:off x="3012638" y="4548201"/>
            <a:ext cx="49377" cy="77571"/>
          </a:xfrm>
          <a:custGeom>
            <a:pathLst>
              <a:path w="4114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114800" y="609600"/>
                </a:lnTo>
                <a:lnTo>
                  <a:pt x="411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8" name="Freeform 3508"/>
          <p:cNvSpPr/>
          <p:nvPr/>
        </p:nvSpPr>
        <p:spPr>
          <a:xfrm rot="0" flipH="0" flipV="0">
            <a:off x="3078627" y="4546372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9" name="Freeform 3509"/>
          <p:cNvSpPr/>
          <p:nvPr/>
        </p:nvSpPr>
        <p:spPr>
          <a:xfrm rot="0" flipH="0" flipV="0">
            <a:off x="3194146" y="4548201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0" name="Freeform 3510"/>
          <p:cNvSpPr/>
          <p:nvPr/>
        </p:nvSpPr>
        <p:spPr>
          <a:xfrm rot="0" flipH="0" flipV="0">
            <a:off x="3271108" y="4546372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1" name="Freeform 3511"/>
          <p:cNvSpPr/>
          <p:nvPr/>
        </p:nvSpPr>
        <p:spPr>
          <a:xfrm rot="0" flipH="0" flipV="0">
            <a:off x="3356605" y="4548201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2" name="Freeform 3512"/>
          <p:cNvSpPr/>
          <p:nvPr/>
        </p:nvSpPr>
        <p:spPr>
          <a:xfrm rot="0" flipH="0" flipV="0">
            <a:off x="3434786" y="4548201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3" name="Freeform 3513"/>
          <p:cNvSpPr/>
          <p:nvPr/>
        </p:nvSpPr>
        <p:spPr>
          <a:xfrm rot="0" flipH="0" flipV="0">
            <a:off x="3531102" y="4548201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4" name="Freeform 3514"/>
          <p:cNvSpPr/>
          <p:nvPr/>
        </p:nvSpPr>
        <p:spPr>
          <a:xfrm rot="0" flipH="0" flipV="0">
            <a:off x="3621019" y="4548201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5" name="Freeform 3515"/>
          <p:cNvSpPr/>
          <p:nvPr/>
        </p:nvSpPr>
        <p:spPr>
          <a:xfrm rot="0" flipH="0" flipV="0">
            <a:off x="3699200" y="4546372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5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6" name="Rectangle 3516"/>
          <p:cNvSpPr/>
          <p:nvPr/>
        </p:nvSpPr>
        <p:spPr>
          <a:xfrm rot="0" flipH="0" flipV="0">
            <a:off x="382637" y="1115655"/>
            <a:ext cx="3075432" cy="275005"/>
          </a:xfrm>
          <a:prstGeom prst="rect">
            <a:avLst/>
          </a:prstGeom>
        </p:spPr>
      </p:sp>
      <p:sp>
        <p:nvSpPr>
          <p:cNvPr id="3517" name="Freeform 3517"/>
          <p:cNvSpPr/>
          <p:nvPr/>
        </p:nvSpPr>
        <p:spPr>
          <a:xfrm rot="0" flipH="0" flipV="0">
            <a:off x="392162" y="1208543"/>
            <a:ext cx="50101" cy="44958"/>
          </a:xfrm>
          <a:custGeom>
            <a:pathLst>
              <a:path w="3340100" h="2997200">
                <a:moveTo>
                  <a:pt x="203200" y="2997200"/>
                </a:moveTo>
                <a:lnTo>
                  <a:pt x="901700" y="2997200"/>
                </a:lnTo>
                <a:lnTo>
                  <a:pt x="1104900" y="1028700"/>
                </a:lnTo>
                <a:lnTo>
                  <a:pt x="1104900" y="0"/>
                </a:lnTo>
                <a:lnTo>
                  <a:pt x="0" y="0"/>
                </a:lnTo>
                <a:lnTo>
                  <a:pt x="0" y="1028700"/>
                </a:lnTo>
                <a:close/>
                <a:moveTo>
                  <a:pt x="2438400" y="2997200"/>
                </a:moveTo>
                <a:lnTo>
                  <a:pt x="3136900" y="2997200"/>
                </a:lnTo>
                <a:lnTo>
                  <a:pt x="3340100" y="1028700"/>
                </a:lnTo>
                <a:lnTo>
                  <a:pt x="3340100" y="0"/>
                </a:lnTo>
                <a:lnTo>
                  <a:pt x="2235200" y="0"/>
                </a:lnTo>
                <a:lnTo>
                  <a:pt x="2235200" y="1028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8" name="Freeform 3518"/>
          <p:cNvSpPr/>
          <p:nvPr/>
        </p:nvSpPr>
        <p:spPr>
          <a:xfrm rot="0" flipH="0" flipV="0">
            <a:off x="465695" y="1206638"/>
            <a:ext cx="102489" cy="139065"/>
          </a:xfrm>
          <a:custGeom>
            <a:pathLst>
              <a:path w="6832600" h="9271000">
                <a:moveTo>
                  <a:pt x="3416300" y="8255000"/>
                </a:moveTo>
                <a:cubicBezTo>
                  <a:pt x="1917700" y="8255000"/>
                  <a:pt x="1104900" y="7378700"/>
                  <a:pt x="1104900" y="6134100"/>
                </a:cubicBezTo>
                <a:lnTo>
                  <a:pt x="1104900" y="3136900"/>
                </a:lnTo>
                <a:cubicBezTo>
                  <a:pt x="1104900" y="1892300"/>
                  <a:pt x="1917700" y="1016000"/>
                  <a:pt x="3416300" y="1016000"/>
                </a:cubicBezTo>
                <a:cubicBezTo>
                  <a:pt x="4902200" y="1016000"/>
                  <a:pt x="5727700" y="1892300"/>
                  <a:pt x="5727700" y="3136900"/>
                </a:cubicBezTo>
                <a:lnTo>
                  <a:pt x="5727700" y="6134100"/>
                </a:lnTo>
                <a:cubicBezTo>
                  <a:pt x="5727700" y="7378700"/>
                  <a:pt x="4902200" y="8255000"/>
                  <a:pt x="3416300" y="8255000"/>
                </a:cubicBezTo>
                <a:close/>
                <a:moveTo>
                  <a:pt x="3416300" y="9271000"/>
                </a:moveTo>
                <a:cubicBezTo>
                  <a:pt x="5499100" y="9271000"/>
                  <a:pt x="6832600" y="8102600"/>
                  <a:pt x="6832600" y="6083300"/>
                </a:cubicBezTo>
                <a:lnTo>
                  <a:pt x="6832600" y="3187700"/>
                </a:lnTo>
                <a:cubicBezTo>
                  <a:pt x="6832600" y="1168400"/>
                  <a:pt x="5499100" y="0"/>
                  <a:pt x="3416300" y="0"/>
                </a:cubicBezTo>
                <a:cubicBezTo>
                  <a:pt x="1333500" y="0"/>
                  <a:pt x="0" y="1168400"/>
                  <a:pt x="0" y="3187700"/>
                </a:cubicBezTo>
                <a:lnTo>
                  <a:pt x="0" y="6083300"/>
                </a:lnTo>
                <a:cubicBezTo>
                  <a:pt x="0" y="8102600"/>
                  <a:pt x="1333500" y="9271000"/>
                  <a:pt x="3416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9" name="Freeform 3519"/>
          <p:cNvSpPr/>
          <p:nvPr/>
        </p:nvSpPr>
        <p:spPr>
          <a:xfrm rot="0" flipH="0" flipV="0">
            <a:off x="595044" y="1208543"/>
            <a:ext cx="81343" cy="136588"/>
          </a:xfrm>
          <a:custGeom>
            <a:pathLst>
              <a:path w="5422900" h="9105900">
                <a:moveTo>
                  <a:pt x="2717800" y="9105900"/>
                </a:moveTo>
                <a:cubicBezTo>
                  <a:pt x="4419600" y="9105900"/>
                  <a:pt x="5422900" y="8128000"/>
                  <a:pt x="5422900" y="6680200"/>
                </a:cubicBezTo>
                <a:lnTo>
                  <a:pt x="5422900" y="5524500"/>
                </a:lnTo>
                <a:cubicBezTo>
                  <a:pt x="5422900" y="3962400"/>
                  <a:pt x="4470400" y="3124200"/>
                  <a:pt x="3086100" y="3124200"/>
                </a:cubicBezTo>
                <a:cubicBezTo>
                  <a:pt x="2095500" y="3124200"/>
                  <a:pt x="1346200" y="3683000"/>
                  <a:pt x="939800" y="4216400"/>
                </a:cubicBezTo>
                <a:lnTo>
                  <a:pt x="939800" y="4038600"/>
                </a:lnTo>
                <a:cubicBezTo>
                  <a:pt x="939800" y="2857500"/>
                  <a:pt x="1371600" y="2311400"/>
                  <a:pt x="2387600" y="2019300"/>
                </a:cubicBezTo>
                <a:lnTo>
                  <a:pt x="3657600" y="1663700"/>
                </a:lnTo>
                <a:cubicBezTo>
                  <a:pt x="4686300" y="1371600"/>
                  <a:pt x="5143500" y="1079500"/>
                  <a:pt x="5143500" y="76200"/>
                </a:cubicBezTo>
                <a:lnTo>
                  <a:pt x="5143500" y="0"/>
                </a:lnTo>
                <a:lnTo>
                  <a:pt x="4127500" y="0"/>
                </a:lnTo>
                <a:lnTo>
                  <a:pt x="4127500" y="76200"/>
                </a:lnTo>
                <a:cubicBezTo>
                  <a:pt x="4127500" y="292100"/>
                  <a:pt x="4038600" y="571500"/>
                  <a:pt x="3479800" y="736600"/>
                </a:cubicBezTo>
                <a:lnTo>
                  <a:pt x="1955800" y="1181100"/>
                </a:lnTo>
                <a:cubicBezTo>
                  <a:pt x="520700" y="1612900"/>
                  <a:pt x="0" y="2628900"/>
                  <a:pt x="0" y="4330700"/>
                </a:cubicBezTo>
                <a:lnTo>
                  <a:pt x="0" y="6705600"/>
                </a:lnTo>
                <a:cubicBezTo>
                  <a:pt x="0" y="8166100"/>
                  <a:pt x="1016000" y="9105900"/>
                  <a:pt x="2717800" y="9105900"/>
                </a:cubicBezTo>
                <a:close/>
                <a:moveTo>
                  <a:pt x="2717800" y="8178800"/>
                </a:moveTo>
                <a:cubicBezTo>
                  <a:pt x="1600200" y="8178800"/>
                  <a:pt x="1016000" y="7505700"/>
                  <a:pt x="1016000" y="6642100"/>
                </a:cubicBezTo>
                <a:lnTo>
                  <a:pt x="1016000" y="5041900"/>
                </a:lnTo>
                <a:cubicBezTo>
                  <a:pt x="1460500" y="4546600"/>
                  <a:pt x="2082800" y="4051300"/>
                  <a:pt x="2857500" y="4051300"/>
                </a:cubicBezTo>
                <a:cubicBezTo>
                  <a:pt x="3810000" y="4051300"/>
                  <a:pt x="4406900" y="4673600"/>
                  <a:pt x="4406900" y="5600700"/>
                </a:cubicBezTo>
                <a:lnTo>
                  <a:pt x="4406900" y="6642100"/>
                </a:lnTo>
                <a:cubicBezTo>
                  <a:pt x="4406900" y="7493000"/>
                  <a:pt x="3860800" y="8178800"/>
                  <a:pt x="2717800" y="817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0" name="Freeform 3520"/>
          <p:cNvSpPr/>
          <p:nvPr/>
        </p:nvSpPr>
        <p:spPr>
          <a:xfrm rot="0" flipH="0" flipV="0">
            <a:off x="703629" y="1242642"/>
            <a:ext cx="81343" cy="130683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1" name="Freeform 3521"/>
          <p:cNvSpPr/>
          <p:nvPr/>
        </p:nvSpPr>
        <p:spPr>
          <a:xfrm rot="0" flipH="0" flipV="0">
            <a:off x="807071" y="1242642"/>
            <a:ext cx="80391" cy="102489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2" name="Freeform 3522"/>
          <p:cNvSpPr/>
          <p:nvPr/>
        </p:nvSpPr>
        <p:spPr>
          <a:xfrm rot="0" flipH="0" flipV="0">
            <a:off x="915084" y="1208543"/>
            <a:ext cx="81343" cy="136588"/>
          </a:xfrm>
          <a:custGeom>
            <a:pathLst>
              <a:path w="5422900" h="9105900">
                <a:moveTo>
                  <a:pt x="2717800" y="9105900"/>
                </a:moveTo>
                <a:cubicBezTo>
                  <a:pt x="4419600" y="9105900"/>
                  <a:pt x="5422900" y="8128000"/>
                  <a:pt x="5422900" y="6680200"/>
                </a:cubicBezTo>
                <a:lnTo>
                  <a:pt x="5422900" y="5524500"/>
                </a:lnTo>
                <a:cubicBezTo>
                  <a:pt x="5422900" y="3962400"/>
                  <a:pt x="4470400" y="3124200"/>
                  <a:pt x="3086100" y="3124200"/>
                </a:cubicBezTo>
                <a:cubicBezTo>
                  <a:pt x="2095500" y="3124200"/>
                  <a:pt x="1346200" y="3683000"/>
                  <a:pt x="939800" y="4216400"/>
                </a:cubicBezTo>
                <a:lnTo>
                  <a:pt x="939800" y="4038600"/>
                </a:lnTo>
                <a:cubicBezTo>
                  <a:pt x="939800" y="2857500"/>
                  <a:pt x="1371600" y="2311400"/>
                  <a:pt x="2387600" y="2019300"/>
                </a:cubicBezTo>
                <a:lnTo>
                  <a:pt x="3657600" y="1663700"/>
                </a:lnTo>
                <a:cubicBezTo>
                  <a:pt x="4686300" y="1371600"/>
                  <a:pt x="5143500" y="1079500"/>
                  <a:pt x="5143500" y="76200"/>
                </a:cubicBezTo>
                <a:lnTo>
                  <a:pt x="5143500" y="0"/>
                </a:lnTo>
                <a:lnTo>
                  <a:pt x="4127500" y="0"/>
                </a:lnTo>
                <a:lnTo>
                  <a:pt x="4127500" y="76200"/>
                </a:lnTo>
                <a:cubicBezTo>
                  <a:pt x="4127500" y="292100"/>
                  <a:pt x="4038600" y="571500"/>
                  <a:pt x="3479800" y="736600"/>
                </a:cubicBezTo>
                <a:lnTo>
                  <a:pt x="1955800" y="1181100"/>
                </a:lnTo>
                <a:cubicBezTo>
                  <a:pt x="520700" y="1612900"/>
                  <a:pt x="0" y="2628900"/>
                  <a:pt x="0" y="4330700"/>
                </a:cubicBezTo>
                <a:lnTo>
                  <a:pt x="0" y="6705600"/>
                </a:lnTo>
                <a:cubicBezTo>
                  <a:pt x="0" y="8166100"/>
                  <a:pt x="1016000" y="9105900"/>
                  <a:pt x="2717800" y="9105900"/>
                </a:cubicBezTo>
                <a:close/>
                <a:moveTo>
                  <a:pt x="2717800" y="8178800"/>
                </a:moveTo>
                <a:cubicBezTo>
                  <a:pt x="1600200" y="8178800"/>
                  <a:pt x="1016000" y="7505700"/>
                  <a:pt x="1016000" y="6642100"/>
                </a:cubicBezTo>
                <a:lnTo>
                  <a:pt x="1016000" y="5041900"/>
                </a:lnTo>
                <a:cubicBezTo>
                  <a:pt x="1460500" y="4546600"/>
                  <a:pt x="2082800" y="4051300"/>
                  <a:pt x="2857500" y="4051300"/>
                </a:cubicBezTo>
                <a:cubicBezTo>
                  <a:pt x="3810000" y="4051300"/>
                  <a:pt x="4406900" y="4673600"/>
                  <a:pt x="4406900" y="5600700"/>
                </a:cubicBezTo>
                <a:lnTo>
                  <a:pt x="4406900" y="6642100"/>
                </a:lnTo>
                <a:cubicBezTo>
                  <a:pt x="4406900" y="7493000"/>
                  <a:pt x="3860800" y="8178800"/>
                  <a:pt x="2717800" y="817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3" name="Freeform 3523"/>
          <p:cNvSpPr/>
          <p:nvPr/>
        </p:nvSpPr>
        <p:spPr>
          <a:xfrm rot="0" flipH="0" flipV="0">
            <a:off x="1017002" y="1242642"/>
            <a:ext cx="80391" cy="102489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4" name="Freeform 3524"/>
          <p:cNvSpPr/>
          <p:nvPr/>
        </p:nvSpPr>
        <p:spPr>
          <a:xfrm rot="0" flipH="0" flipV="0">
            <a:off x="1116443" y="1244928"/>
            <a:ext cx="82105" cy="97917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5" name="Freeform 3525"/>
          <p:cNvSpPr/>
          <p:nvPr/>
        </p:nvSpPr>
        <p:spPr>
          <a:xfrm rot="0" flipH="0" flipV="0">
            <a:off x="1218741" y="1244928"/>
            <a:ext cx="107632" cy="97917"/>
          </a:xfrm>
          <a:custGeom>
            <a:pathLst>
              <a:path w="7175500" h="6527800">
                <a:moveTo>
                  <a:pt x="0" y="6527800"/>
                </a:moveTo>
                <a:lnTo>
                  <a:pt x="3035300" y="6527800"/>
                </a:lnTo>
                <a:cubicBezTo>
                  <a:pt x="4330700" y="6527800"/>
                  <a:pt x="5105400" y="5715000"/>
                  <a:pt x="5105400" y="4394200"/>
                </a:cubicBezTo>
                <a:cubicBezTo>
                  <a:pt x="5105400" y="3073400"/>
                  <a:pt x="4330700" y="2247900"/>
                  <a:pt x="3035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2908300" y="3136900"/>
                </a:lnTo>
                <a:cubicBezTo>
                  <a:pt x="3594100" y="3136900"/>
                  <a:pt x="4089400" y="3594100"/>
                  <a:pt x="4089400" y="4394200"/>
                </a:cubicBezTo>
                <a:cubicBezTo>
                  <a:pt x="4089400" y="5181600"/>
                  <a:pt x="3594100" y="5638800"/>
                  <a:pt x="2895600" y="5638800"/>
                </a:cubicBezTo>
                <a:close/>
                <a:moveTo>
                  <a:pt x="6159500" y="6527800"/>
                </a:moveTo>
                <a:lnTo>
                  <a:pt x="7175500" y="6527800"/>
                </a:lnTo>
                <a:lnTo>
                  <a:pt x="7175500" y="0"/>
                </a:lnTo>
                <a:lnTo>
                  <a:pt x="61595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6" name="Freeform 3526"/>
          <p:cNvSpPr/>
          <p:nvPr/>
        </p:nvSpPr>
        <p:spPr>
          <a:xfrm rot="0" flipH="0" flipV="0">
            <a:off x="1357997" y="1244928"/>
            <a:ext cx="79819" cy="97917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7" name="Freeform 3527"/>
          <p:cNvSpPr/>
          <p:nvPr/>
        </p:nvSpPr>
        <p:spPr>
          <a:xfrm rot="0" flipH="0" flipV="0">
            <a:off x="1457247" y="1242642"/>
            <a:ext cx="80391" cy="102489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8" name="Freeform 3528"/>
          <p:cNvSpPr/>
          <p:nvPr/>
        </p:nvSpPr>
        <p:spPr>
          <a:xfrm rot="0" flipH="0" flipV="0">
            <a:off x="1568118" y="1242642"/>
            <a:ext cx="117729" cy="102489"/>
          </a:xfrm>
          <a:custGeom>
            <a:pathLst>
              <a:path w="7848600" h="6832600">
                <a:moveTo>
                  <a:pt x="5194300" y="6832600"/>
                </a:moveTo>
                <a:cubicBezTo>
                  <a:pt x="6959600" y="6832600"/>
                  <a:pt x="7848600" y="5803900"/>
                  <a:pt x="7848600" y="4445000"/>
                </a:cubicBezTo>
                <a:lnTo>
                  <a:pt x="7848600" y="2387600"/>
                </a:lnTo>
                <a:cubicBezTo>
                  <a:pt x="7848600" y="1028700"/>
                  <a:pt x="6959600" y="0"/>
                  <a:pt x="5194300" y="0"/>
                </a:cubicBezTo>
                <a:cubicBezTo>
                  <a:pt x="3429000" y="0"/>
                  <a:pt x="2540000" y="1028700"/>
                  <a:pt x="2540000" y="2387600"/>
                </a:cubicBezTo>
                <a:lnTo>
                  <a:pt x="2540000" y="2971800"/>
                </a:lnTo>
                <a:lnTo>
                  <a:pt x="1016000" y="2971800"/>
                </a:lnTo>
                <a:lnTo>
                  <a:pt x="1016000" y="152400"/>
                </a:lnTo>
                <a:lnTo>
                  <a:pt x="0" y="152400"/>
                </a:lnTo>
                <a:lnTo>
                  <a:pt x="0" y="6680200"/>
                </a:lnTo>
                <a:lnTo>
                  <a:pt x="1016000" y="6680200"/>
                </a:lnTo>
                <a:lnTo>
                  <a:pt x="1016000" y="3860800"/>
                </a:lnTo>
                <a:lnTo>
                  <a:pt x="2540000" y="3860800"/>
                </a:lnTo>
                <a:lnTo>
                  <a:pt x="2540000" y="4445000"/>
                </a:lnTo>
                <a:cubicBezTo>
                  <a:pt x="2540000" y="5803900"/>
                  <a:pt x="3429000" y="6832600"/>
                  <a:pt x="5194300" y="6832600"/>
                </a:cubicBezTo>
                <a:close/>
                <a:moveTo>
                  <a:pt x="5194300" y="5905500"/>
                </a:moveTo>
                <a:cubicBezTo>
                  <a:pt x="4114800" y="5905500"/>
                  <a:pt x="3556000" y="5257800"/>
                  <a:pt x="3556000" y="4406900"/>
                </a:cubicBezTo>
                <a:lnTo>
                  <a:pt x="3556000" y="2425700"/>
                </a:lnTo>
                <a:cubicBezTo>
                  <a:pt x="3556000" y="1574800"/>
                  <a:pt x="4114800" y="927100"/>
                  <a:pt x="5194300" y="927100"/>
                </a:cubicBezTo>
                <a:cubicBezTo>
                  <a:pt x="6286500" y="927100"/>
                  <a:pt x="6832600" y="1587500"/>
                  <a:pt x="6832600" y="2425700"/>
                </a:cubicBezTo>
                <a:lnTo>
                  <a:pt x="6832600" y="4406900"/>
                </a:lnTo>
                <a:cubicBezTo>
                  <a:pt x="6832600" y="5245100"/>
                  <a:pt x="6286500" y="5905500"/>
                  <a:pt x="51943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9" name="Freeform 3529"/>
          <p:cNvSpPr/>
          <p:nvPr/>
        </p:nvSpPr>
        <p:spPr>
          <a:xfrm rot="0" flipH="0" flipV="0">
            <a:off x="1713089" y="1244928"/>
            <a:ext cx="133159" cy="122491"/>
          </a:xfrm>
          <a:custGeom>
            <a:pathLst>
              <a:path w="8877300" h="8166100">
                <a:moveTo>
                  <a:pt x="7874000" y="8166100"/>
                </a:moveTo>
                <a:lnTo>
                  <a:pt x="8877300" y="8166100"/>
                </a:lnTo>
                <a:lnTo>
                  <a:pt x="8877300" y="5638800"/>
                </a:lnTo>
                <a:lnTo>
                  <a:pt x="7899400" y="5638800"/>
                </a:lnTo>
                <a:lnTo>
                  <a:pt x="7899400" y="0"/>
                </a:lnTo>
                <a:lnTo>
                  <a:pt x="6883400" y="0"/>
                </a:lnTo>
                <a:lnTo>
                  <a:pt x="6883400" y="5638800"/>
                </a:lnTo>
                <a:lnTo>
                  <a:pt x="4457700" y="5638800"/>
                </a:lnTo>
                <a:lnTo>
                  <a:pt x="4457700" y="0"/>
                </a:lnTo>
                <a:lnTo>
                  <a:pt x="3441700" y="0"/>
                </a:lnTo>
                <a:lnTo>
                  <a:pt x="3441700" y="5638800"/>
                </a:lnTo>
                <a:lnTo>
                  <a:pt x="1016000" y="5638800"/>
                </a:lnTo>
                <a:lnTo>
                  <a:pt x="1016000" y="0"/>
                </a:lnTo>
                <a:lnTo>
                  <a:pt x="0" y="0"/>
                </a:lnTo>
                <a:lnTo>
                  <a:pt x="0" y="6527800"/>
                </a:lnTo>
                <a:lnTo>
                  <a:pt x="7874000" y="6527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0" name="Freeform 3530"/>
          <p:cNvSpPr/>
          <p:nvPr/>
        </p:nvSpPr>
        <p:spPr>
          <a:xfrm rot="0" flipH="0" flipV="0">
            <a:off x="1869299" y="1244928"/>
            <a:ext cx="82486" cy="97917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1" name="Freeform 3531"/>
          <p:cNvSpPr/>
          <p:nvPr/>
        </p:nvSpPr>
        <p:spPr>
          <a:xfrm rot="0" flipH="0" flipV="0">
            <a:off x="1979026" y="1242642"/>
            <a:ext cx="80391" cy="102489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2" name="Freeform 3532"/>
          <p:cNvSpPr/>
          <p:nvPr/>
        </p:nvSpPr>
        <p:spPr>
          <a:xfrm rot="0" flipH="0" flipV="0">
            <a:off x="2133903" y="1244928"/>
            <a:ext cx="79629" cy="97917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3" name="Freeform 3533"/>
          <p:cNvSpPr/>
          <p:nvPr/>
        </p:nvSpPr>
        <p:spPr>
          <a:xfrm rot="0" flipH="0" flipV="0">
            <a:off x="2245155" y="1242642"/>
            <a:ext cx="81343" cy="130683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4" name="Freeform 3534"/>
          <p:cNvSpPr/>
          <p:nvPr/>
        </p:nvSpPr>
        <p:spPr>
          <a:xfrm rot="0" flipH="0" flipV="0">
            <a:off x="2350883" y="1242642"/>
            <a:ext cx="81343" cy="102489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5" name="Freeform 3535"/>
          <p:cNvSpPr/>
          <p:nvPr/>
        </p:nvSpPr>
        <p:spPr>
          <a:xfrm rot="0" flipH="0" flipV="0">
            <a:off x="2459468" y="1244928"/>
            <a:ext cx="82486" cy="97917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6" name="Freeform 3536"/>
          <p:cNvSpPr/>
          <p:nvPr/>
        </p:nvSpPr>
        <p:spPr>
          <a:xfrm rot="0" flipH="0" flipV="0">
            <a:off x="2568434" y="1242642"/>
            <a:ext cx="80010" cy="102489"/>
          </a:xfrm>
          <a:custGeom>
            <a:pathLst>
              <a:path w="5334000" h="6832600">
                <a:moveTo>
                  <a:pt x="2768600" y="6832600"/>
                </a:moveTo>
                <a:cubicBezTo>
                  <a:pt x="4406900" y="6832600"/>
                  <a:pt x="5334000" y="6096000"/>
                  <a:pt x="5334000" y="4826000"/>
                </a:cubicBezTo>
                <a:cubicBezTo>
                  <a:pt x="5334000" y="4038600"/>
                  <a:pt x="4864100" y="3517900"/>
                  <a:pt x="4178300" y="3314700"/>
                </a:cubicBezTo>
                <a:cubicBezTo>
                  <a:pt x="4749800" y="3086100"/>
                  <a:pt x="5168900" y="2590800"/>
                  <a:pt x="5168900" y="1879600"/>
                </a:cubicBezTo>
                <a:cubicBezTo>
                  <a:pt x="5168900" y="749300"/>
                  <a:pt x="4254500" y="0"/>
                  <a:pt x="2717800" y="0"/>
                </a:cubicBezTo>
                <a:cubicBezTo>
                  <a:pt x="1079500" y="0"/>
                  <a:pt x="114300" y="889000"/>
                  <a:pt x="114300" y="2374900"/>
                </a:cubicBezTo>
                <a:lnTo>
                  <a:pt x="1104900" y="2374900"/>
                </a:lnTo>
                <a:cubicBezTo>
                  <a:pt x="1104900" y="1511300"/>
                  <a:pt x="1612900" y="927100"/>
                  <a:pt x="2654300" y="927100"/>
                </a:cubicBezTo>
                <a:cubicBezTo>
                  <a:pt x="3594100" y="927100"/>
                  <a:pt x="4089400" y="1320800"/>
                  <a:pt x="4089400" y="1943100"/>
                </a:cubicBezTo>
                <a:cubicBezTo>
                  <a:pt x="4089400" y="2514600"/>
                  <a:pt x="3695700" y="2908300"/>
                  <a:pt x="3022600" y="2908300"/>
                </a:cubicBezTo>
                <a:lnTo>
                  <a:pt x="2082800" y="2908300"/>
                </a:lnTo>
                <a:lnTo>
                  <a:pt x="2082800" y="3797300"/>
                </a:lnTo>
                <a:lnTo>
                  <a:pt x="3022600" y="3797300"/>
                </a:lnTo>
                <a:cubicBezTo>
                  <a:pt x="3810000" y="3797300"/>
                  <a:pt x="4254500" y="4203700"/>
                  <a:pt x="4254500" y="4787900"/>
                </a:cubicBezTo>
                <a:cubicBezTo>
                  <a:pt x="4254500" y="5473700"/>
                  <a:pt x="3721100" y="5905500"/>
                  <a:pt x="2743200" y="5905500"/>
                </a:cubicBezTo>
                <a:cubicBezTo>
                  <a:pt x="1587500" y="5905500"/>
                  <a:pt x="990600" y="5334000"/>
                  <a:pt x="990600" y="4432300"/>
                </a:cubicBezTo>
                <a:lnTo>
                  <a:pt x="0" y="4432300"/>
                </a:lnTo>
                <a:cubicBezTo>
                  <a:pt x="0" y="5905500"/>
                  <a:pt x="1041400" y="6832600"/>
                  <a:pt x="27686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7" name="Freeform 3537"/>
          <p:cNvSpPr/>
          <p:nvPr/>
        </p:nvSpPr>
        <p:spPr>
          <a:xfrm rot="0" flipH="0" flipV="0">
            <a:off x="2675114" y="1244928"/>
            <a:ext cx="79819" cy="97917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8" name="Freeform 3538"/>
          <p:cNvSpPr/>
          <p:nvPr/>
        </p:nvSpPr>
        <p:spPr>
          <a:xfrm rot="0" flipH="0" flipV="0">
            <a:off x="2776650" y="1242642"/>
            <a:ext cx="81343" cy="102489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9" name="Freeform 3539"/>
          <p:cNvSpPr/>
          <p:nvPr/>
        </p:nvSpPr>
        <p:spPr>
          <a:xfrm rot="0" flipH="0" flipV="0">
            <a:off x="2875520" y="1244928"/>
            <a:ext cx="106489" cy="122491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0" name="Freeform 3540"/>
          <p:cNvSpPr/>
          <p:nvPr/>
        </p:nvSpPr>
        <p:spPr>
          <a:xfrm rot="0" flipH="0" flipV="0">
            <a:off x="3000678" y="1242642"/>
            <a:ext cx="79438" cy="102489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1" name="Freeform 3541"/>
          <p:cNvSpPr/>
          <p:nvPr/>
        </p:nvSpPr>
        <p:spPr>
          <a:xfrm rot="0" flipH="0" flipV="0">
            <a:off x="3095166" y="1244928"/>
            <a:ext cx="82105" cy="97917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2" name="Freeform 3542"/>
          <p:cNvSpPr/>
          <p:nvPr/>
        </p:nvSpPr>
        <p:spPr>
          <a:xfrm rot="0" flipH="0" flipV="0">
            <a:off x="3197465" y="1244928"/>
            <a:ext cx="79819" cy="97917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3" name="Freeform 3543"/>
          <p:cNvSpPr/>
          <p:nvPr/>
        </p:nvSpPr>
        <p:spPr>
          <a:xfrm rot="0" flipH="0" flipV="0">
            <a:off x="3296715" y="1242642"/>
            <a:ext cx="80391" cy="102489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4" name="Freeform 3544"/>
          <p:cNvSpPr/>
          <p:nvPr/>
        </p:nvSpPr>
        <p:spPr>
          <a:xfrm rot="0" flipH="0" flipV="0">
            <a:off x="3398442" y="1208543"/>
            <a:ext cx="50101" cy="44958"/>
          </a:xfrm>
          <a:custGeom>
            <a:pathLst>
              <a:path w="3340100" h="2997200">
                <a:moveTo>
                  <a:pt x="203200" y="2997200"/>
                </a:moveTo>
                <a:lnTo>
                  <a:pt x="901700" y="2997200"/>
                </a:lnTo>
                <a:lnTo>
                  <a:pt x="1104900" y="1028700"/>
                </a:lnTo>
                <a:lnTo>
                  <a:pt x="1104900" y="0"/>
                </a:lnTo>
                <a:lnTo>
                  <a:pt x="0" y="0"/>
                </a:lnTo>
                <a:lnTo>
                  <a:pt x="0" y="1028700"/>
                </a:lnTo>
                <a:close/>
                <a:moveTo>
                  <a:pt x="2438400" y="2997200"/>
                </a:moveTo>
                <a:lnTo>
                  <a:pt x="3136900" y="2997200"/>
                </a:lnTo>
                <a:lnTo>
                  <a:pt x="3340100" y="1028700"/>
                </a:lnTo>
                <a:lnTo>
                  <a:pt x="3340100" y="0"/>
                </a:lnTo>
                <a:lnTo>
                  <a:pt x="2235200" y="0"/>
                </a:lnTo>
                <a:lnTo>
                  <a:pt x="2235200" y="1028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5" name="Rectangle 3545"/>
          <p:cNvSpPr/>
          <p:nvPr/>
        </p:nvSpPr>
        <p:spPr>
          <a:xfrm rot="0" flipH="0" flipV="0">
            <a:off x="382637" y="793146"/>
            <a:ext cx="1081735" cy="337962"/>
          </a:xfrm>
          <a:prstGeom prst="rect">
            <a:avLst/>
          </a:prstGeom>
        </p:spPr>
      </p:sp>
      <p:sp>
        <p:nvSpPr>
          <p:cNvPr id="3546" name="Freeform 3546"/>
          <p:cNvSpPr/>
          <p:nvPr/>
        </p:nvSpPr>
        <p:spPr>
          <a:xfrm rot="0" flipH="0" flipV="0">
            <a:off x="403211" y="907766"/>
            <a:ext cx="114300" cy="16002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7" name="Freeform 3547"/>
          <p:cNvSpPr/>
          <p:nvPr/>
        </p:nvSpPr>
        <p:spPr>
          <a:xfrm rot="0" flipH="0" flipV="0">
            <a:off x="520940" y="907766"/>
            <a:ext cx="141274" cy="16002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8" name="Freeform 3548"/>
          <p:cNvSpPr/>
          <p:nvPr/>
        </p:nvSpPr>
        <p:spPr>
          <a:xfrm rot="0" flipH="0" flipV="0">
            <a:off x="678216" y="904337"/>
            <a:ext cx="119786" cy="166878"/>
          </a:xfrm>
          <a:custGeom>
            <a:pathLst>
              <a:path w="6654800" h="9271000">
                <a:moveTo>
                  <a:pt x="3441700" y="9271000"/>
                </a:moveTo>
                <a:cubicBezTo>
                  <a:pt x="5486400" y="9271000"/>
                  <a:pt x="6654800" y="8178800"/>
                  <a:pt x="6654800" y="6527800"/>
                </a:cubicBezTo>
                <a:cubicBezTo>
                  <a:pt x="6654800" y="5461000"/>
                  <a:pt x="6019800" y="4838700"/>
                  <a:pt x="5245100" y="4559300"/>
                </a:cubicBezTo>
                <a:cubicBezTo>
                  <a:pt x="5918200" y="4191000"/>
                  <a:pt x="6451600" y="3568700"/>
                  <a:pt x="6451600" y="2590800"/>
                </a:cubicBezTo>
                <a:cubicBezTo>
                  <a:pt x="6451600" y="1079500"/>
                  <a:pt x="5359400" y="0"/>
                  <a:pt x="3390900" y="0"/>
                </a:cubicBezTo>
                <a:cubicBezTo>
                  <a:pt x="1663700" y="0"/>
                  <a:pt x="215900" y="927100"/>
                  <a:pt x="215900" y="3073400"/>
                </a:cubicBezTo>
                <a:lnTo>
                  <a:pt x="1739900" y="3073400"/>
                </a:lnTo>
                <a:cubicBezTo>
                  <a:pt x="1739900" y="1879600"/>
                  <a:pt x="2501900" y="1397000"/>
                  <a:pt x="3390900" y="1397000"/>
                </a:cubicBezTo>
                <a:cubicBezTo>
                  <a:pt x="4394200" y="1397000"/>
                  <a:pt x="4914900" y="1993900"/>
                  <a:pt x="4914900" y="2755900"/>
                </a:cubicBezTo>
                <a:cubicBezTo>
                  <a:pt x="4914900" y="3543300"/>
                  <a:pt x="4394200" y="3975100"/>
                  <a:pt x="3530600" y="3975100"/>
                </a:cubicBezTo>
                <a:lnTo>
                  <a:pt x="2349500" y="3975100"/>
                </a:lnTo>
                <a:lnTo>
                  <a:pt x="2349500" y="5245100"/>
                </a:lnTo>
                <a:lnTo>
                  <a:pt x="3530600" y="5245100"/>
                </a:lnTo>
                <a:cubicBezTo>
                  <a:pt x="4521200" y="5245100"/>
                  <a:pt x="5118100" y="5689600"/>
                  <a:pt x="5118100" y="6527800"/>
                </a:cubicBezTo>
                <a:cubicBezTo>
                  <a:pt x="5118100" y="7404100"/>
                  <a:pt x="4533900" y="7874000"/>
                  <a:pt x="3492500" y="7874000"/>
                </a:cubicBezTo>
                <a:cubicBezTo>
                  <a:pt x="2451100" y="7874000"/>
                  <a:pt x="1524000" y="7391400"/>
                  <a:pt x="1524000" y="6197600"/>
                </a:cubicBezTo>
                <a:lnTo>
                  <a:pt x="0" y="6197600"/>
                </a:lnTo>
                <a:cubicBezTo>
                  <a:pt x="0" y="8343900"/>
                  <a:pt x="1600200" y="9271000"/>
                  <a:pt x="3441700" y="92710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9" name="Freeform 3549"/>
          <p:cNvSpPr/>
          <p:nvPr/>
        </p:nvSpPr>
        <p:spPr>
          <a:xfrm rot="0" flipH="0" flipV="0">
            <a:off x="815148" y="907766"/>
            <a:ext cx="147904" cy="192024"/>
          </a:xfrm>
          <a:custGeom>
            <a:pathLst>
              <a:path w="8216900" h="10668000">
                <a:moveTo>
                  <a:pt x="0" y="10668000"/>
                </a:moveTo>
                <a:lnTo>
                  <a:pt x="1397000" y="10668000"/>
                </a:lnTo>
                <a:lnTo>
                  <a:pt x="1397000" y="8890000"/>
                </a:lnTo>
                <a:lnTo>
                  <a:pt x="6819900" y="8890000"/>
                </a:lnTo>
                <a:lnTo>
                  <a:pt x="6819900" y="10668000"/>
                </a:lnTo>
                <a:lnTo>
                  <a:pt x="8216900" y="10668000"/>
                </a:lnTo>
                <a:lnTo>
                  <a:pt x="8216900" y="7556500"/>
                </a:lnTo>
                <a:lnTo>
                  <a:pt x="7175500" y="7556500"/>
                </a:lnTo>
                <a:lnTo>
                  <a:pt x="7175500" y="0"/>
                </a:lnTo>
                <a:lnTo>
                  <a:pt x="1701800" y="0"/>
                </a:lnTo>
                <a:lnTo>
                  <a:pt x="1701800" y="3924300"/>
                </a:lnTo>
                <a:cubicBezTo>
                  <a:pt x="1701800" y="6057900"/>
                  <a:pt x="1193800" y="6896100"/>
                  <a:pt x="685800" y="7556500"/>
                </a:cubicBezTo>
                <a:lnTo>
                  <a:pt x="0" y="7556500"/>
                </a:lnTo>
                <a:close/>
                <a:moveTo>
                  <a:pt x="2324100" y="7556500"/>
                </a:moveTo>
                <a:cubicBezTo>
                  <a:pt x="2705100" y="6832600"/>
                  <a:pt x="3098800" y="5994400"/>
                  <a:pt x="3098800" y="3924300"/>
                </a:cubicBezTo>
                <a:lnTo>
                  <a:pt x="3098800" y="1333500"/>
                </a:lnTo>
                <a:lnTo>
                  <a:pt x="5651500" y="1333500"/>
                </a:lnTo>
                <a:lnTo>
                  <a:pt x="5651500" y="75565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0" name="Freeform 3550"/>
          <p:cNvSpPr/>
          <p:nvPr/>
        </p:nvSpPr>
        <p:spPr>
          <a:xfrm rot="0" flipH="0" flipV="0">
            <a:off x="991627" y="907766"/>
            <a:ext cx="102870" cy="16002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1" name="Freeform 3551"/>
          <p:cNvSpPr/>
          <p:nvPr/>
        </p:nvSpPr>
        <p:spPr>
          <a:xfrm rot="0" flipH="0" flipV="0">
            <a:off x="1108213" y="907766"/>
            <a:ext cx="129844" cy="160020"/>
          </a:xfrm>
          <a:custGeom>
            <a:pathLst>
              <a:path w="7213600" h="8890000">
                <a:moveTo>
                  <a:pt x="0" y="8890000"/>
                </a:moveTo>
                <a:lnTo>
                  <a:pt x="292100" y="8890000"/>
                </a:lnTo>
                <a:cubicBezTo>
                  <a:pt x="2070100" y="8890000"/>
                  <a:pt x="3060700" y="7594600"/>
                  <a:pt x="3060700" y="4749800"/>
                </a:cubicBezTo>
                <a:lnTo>
                  <a:pt x="3060700" y="1333500"/>
                </a:lnTo>
                <a:lnTo>
                  <a:pt x="5689600" y="1333500"/>
                </a:lnTo>
                <a:lnTo>
                  <a:pt x="5689600" y="8890000"/>
                </a:lnTo>
                <a:lnTo>
                  <a:pt x="7213600" y="8890000"/>
                </a:lnTo>
                <a:lnTo>
                  <a:pt x="7213600" y="0"/>
                </a:lnTo>
                <a:lnTo>
                  <a:pt x="1663700" y="0"/>
                </a:lnTo>
                <a:lnTo>
                  <a:pt x="1663700" y="4305300"/>
                </a:lnTo>
                <a:cubicBezTo>
                  <a:pt x="1663700" y="6692900"/>
                  <a:pt x="1333500" y="7493000"/>
                  <a:pt x="241300" y="7493000"/>
                </a:cubicBezTo>
                <a:lnTo>
                  <a:pt x="0" y="74930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2" name="Freeform 3552"/>
          <p:cNvSpPr/>
          <p:nvPr/>
        </p:nvSpPr>
        <p:spPr>
          <a:xfrm rot="0" flipH="0" flipV="0">
            <a:off x="1329498" y="904337"/>
            <a:ext cx="121158" cy="166878"/>
          </a:xfrm>
          <a:custGeom>
            <a:pathLst>
              <a:path w="6731000" h="9271000">
                <a:moveTo>
                  <a:pt x="3454400" y="9271000"/>
                </a:moveTo>
                <a:cubicBezTo>
                  <a:pt x="5194300" y="9271000"/>
                  <a:pt x="6731000" y="8343900"/>
                  <a:pt x="6731000" y="6197600"/>
                </a:cubicBezTo>
                <a:lnTo>
                  <a:pt x="6731000" y="6070600"/>
                </a:lnTo>
                <a:lnTo>
                  <a:pt x="5207000" y="6070600"/>
                </a:lnTo>
                <a:lnTo>
                  <a:pt x="5207000" y="6197600"/>
                </a:lnTo>
                <a:cubicBezTo>
                  <a:pt x="5207000" y="7391400"/>
                  <a:pt x="4216400" y="7874000"/>
                  <a:pt x="3441700" y="7874000"/>
                </a:cubicBezTo>
                <a:cubicBezTo>
                  <a:pt x="2133600" y="7874000"/>
                  <a:pt x="1524000" y="7226300"/>
                  <a:pt x="1524000" y="6172200"/>
                </a:cubicBezTo>
                <a:lnTo>
                  <a:pt x="1524000" y="3098800"/>
                </a:lnTo>
                <a:cubicBezTo>
                  <a:pt x="1524000" y="2044700"/>
                  <a:pt x="2133600" y="1397000"/>
                  <a:pt x="3441700" y="1397000"/>
                </a:cubicBezTo>
                <a:cubicBezTo>
                  <a:pt x="4216400" y="1397000"/>
                  <a:pt x="5207000" y="1879600"/>
                  <a:pt x="5207000" y="3073400"/>
                </a:cubicBezTo>
                <a:lnTo>
                  <a:pt x="5207000" y="3200400"/>
                </a:lnTo>
                <a:lnTo>
                  <a:pt x="6731000" y="3200400"/>
                </a:lnTo>
                <a:lnTo>
                  <a:pt x="6731000" y="3073400"/>
                </a:lnTo>
                <a:cubicBezTo>
                  <a:pt x="6731000" y="927100"/>
                  <a:pt x="5194300" y="0"/>
                  <a:pt x="3454400" y="0"/>
                </a:cubicBezTo>
                <a:cubicBezTo>
                  <a:pt x="12446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44600" y="9271000"/>
                  <a:pt x="3454400" y="92710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3" name="Rectangle 3553"/>
          <p:cNvSpPr/>
          <p:nvPr/>
        </p:nvSpPr>
        <p:spPr>
          <a:xfrm rot="0" flipH="0" flipV="0">
            <a:off x="752782" y="1992234"/>
            <a:ext cx="230886" cy="275005"/>
          </a:xfrm>
          <a:prstGeom prst="rect">
            <a:avLst/>
          </a:prstGeom>
        </p:spPr>
      </p:sp>
      <p:sp>
        <p:nvSpPr>
          <p:cNvPr id="3554" name="Freeform 3554"/>
          <p:cNvSpPr/>
          <p:nvPr/>
        </p:nvSpPr>
        <p:spPr>
          <a:xfrm rot="0" flipH="0" flipV="0">
            <a:off x="772594" y="2086075"/>
            <a:ext cx="77152" cy="133350"/>
          </a:xfrm>
          <a:custGeom>
            <a:pathLst>
              <a:path w="5143500" h="8890000">
                <a:moveTo>
                  <a:pt x="0" y="8890000"/>
                </a:moveTo>
                <a:lnTo>
                  <a:pt x="5143500" y="8890000"/>
                </a:lnTo>
                <a:lnTo>
                  <a:pt x="5143500" y="7962900"/>
                </a:lnTo>
                <a:lnTo>
                  <a:pt x="3086100" y="7962900"/>
                </a:lnTo>
                <a:lnTo>
                  <a:pt x="3086100" y="0"/>
                </a:lnTo>
                <a:lnTo>
                  <a:pt x="2451100" y="0"/>
                </a:lnTo>
                <a:lnTo>
                  <a:pt x="685800" y="762000"/>
                </a:lnTo>
                <a:lnTo>
                  <a:pt x="685800" y="1295400"/>
                </a:lnTo>
                <a:lnTo>
                  <a:pt x="2057400" y="1295400"/>
                </a:lnTo>
                <a:lnTo>
                  <a:pt x="2057400" y="7962900"/>
                </a:lnTo>
                <a:lnTo>
                  <a:pt x="0" y="796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5" name="Freeform 3555"/>
          <p:cNvSpPr/>
          <p:nvPr/>
        </p:nvSpPr>
        <p:spPr>
          <a:xfrm rot="0" flipH="0" flipV="0">
            <a:off x="882322" y="2083217"/>
            <a:ext cx="87058" cy="139065"/>
          </a:xfrm>
          <a:custGeom>
            <a:pathLst>
              <a:path w="5803900" h="9271000">
                <a:moveTo>
                  <a:pt x="2895600" y="9271000"/>
                </a:moveTo>
                <a:cubicBezTo>
                  <a:pt x="4673600" y="9271000"/>
                  <a:pt x="5803900" y="8191500"/>
                  <a:pt x="5803900" y="6324600"/>
                </a:cubicBezTo>
                <a:lnTo>
                  <a:pt x="5803900" y="2946400"/>
                </a:lnTo>
                <a:cubicBezTo>
                  <a:pt x="5803900" y="1079500"/>
                  <a:pt x="4673600" y="0"/>
                  <a:pt x="2895600" y="0"/>
                </a:cubicBezTo>
                <a:cubicBezTo>
                  <a:pt x="1130300" y="0"/>
                  <a:pt x="0" y="1079500"/>
                  <a:pt x="0" y="2946400"/>
                </a:cubicBezTo>
                <a:lnTo>
                  <a:pt x="0" y="6324600"/>
                </a:lnTo>
                <a:cubicBezTo>
                  <a:pt x="0" y="8191500"/>
                  <a:pt x="1130300" y="9271000"/>
                  <a:pt x="2895600" y="9271000"/>
                </a:cubicBezTo>
                <a:close/>
                <a:moveTo>
                  <a:pt x="1016000" y="6388100"/>
                </a:moveTo>
                <a:lnTo>
                  <a:pt x="1016000" y="2895600"/>
                </a:lnTo>
                <a:cubicBezTo>
                  <a:pt x="1016000" y="1752600"/>
                  <a:pt x="1689100" y="927100"/>
                  <a:pt x="2895600" y="927100"/>
                </a:cubicBezTo>
                <a:cubicBezTo>
                  <a:pt x="3454400" y="927100"/>
                  <a:pt x="3898900" y="1104900"/>
                  <a:pt x="4216400" y="1409700"/>
                </a:cubicBezTo>
                <a:lnTo>
                  <a:pt x="1079500" y="6985000"/>
                </a:lnTo>
                <a:cubicBezTo>
                  <a:pt x="1041400" y="6807200"/>
                  <a:pt x="1016000" y="6604000"/>
                  <a:pt x="1016000" y="6388100"/>
                </a:cubicBezTo>
                <a:close/>
                <a:moveTo>
                  <a:pt x="2895600" y="8343900"/>
                </a:moveTo>
                <a:cubicBezTo>
                  <a:pt x="2336800" y="8343900"/>
                  <a:pt x="1905000" y="8178800"/>
                  <a:pt x="1587500" y="7874000"/>
                </a:cubicBezTo>
                <a:lnTo>
                  <a:pt x="4724400" y="2324100"/>
                </a:lnTo>
                <a:cubicBezTo>
                  <a:pt x="4762500" y="2501900"/>
                  <a:pt x="4787900" y="2692400"/>
                  <a:pt x="4787900" y="2895600"/>
                </a:cubicBezTo>
                <a:lnTo>
                  <a:pt x="4787900" y="6388100"/>
                </a:lnTo>
                <a:cubicBezTo>
                  <a:pt x="4787900" y="7518400"/>
                  <a:pt x="4114800" y="8343900"/>
                  <a:pt x="2895600" y="83439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6" name="Rectangle 3556"/>
          <p:cNvSpPr/>
          <p:nvPr/>
        </p:nvSpPr>
        <p:spPr>
          <a:xfrm rot="0" flipH="0" flipV="0">
            <a:off x="752782" y="2720516"/>
            <a:ext cx="230886" cy="1035672"/>
          </a:xfrm>
          <a:prstGeom prst="rect">
            <a:avLst/>
          </a:prstGeom>
        </p:spPr>
      </p:sp>
      <p:sp>
        <p:nvSpPr>
          <p:cNvPr id="3557" name="Freeform 3557"/>
          <p:cNvSpPr/>
          <p:nvPr/>
        </p:nvSpPr>
        <p:spPr>
          <a:xfrm rot="0" flipH="0" flipV="0">
            <a:off x="772594" y="2814356"/>
            <a:ext cx="77152" cy="133350"/>
          </a:xfrm>
          <a:custGeom>
            <a:pathLst>
              <a:path w="5143500" h="8890000">
                <a:moveTo>
                  <a:pt x="0" y="8890000"/>
                </a:moveTo>
                <a:lnTo>
                  <a:pt x="5143500" y="8890000"/>
                </a:lnTo>
                <a:lnTo>
                  <a:pt x="5143500" y="7962900"/>
                </a:lnTo>
                <a:lnTo>
                  <a:pt x="3086100" y="7962900"/>
                </a:lnTo>
                <a:lnTo>
                  <a:pt x="3086100" y="0"/>
                </a:lnTo>
                <a:lnTo>
                  <a:pt x="2451100" y="0"/>
                </a:lnTo>
                <a:lnTo>
                  <a:pt x="685800" y="762000"/>
                </a:lnTo>
                <a:lnTo>
                  <a:pt x="685800" y="1295400"/>
                </a:lnTo>
                <a:lnTo>
                  <a:pt x="2057400" y="1295400"/>
                </a:lnTo>
                <a:lnTo>
                  <a:pt x="2057400" y="7962900"/>
                </a:lnTo>
                <a:lnTo>
                  <a:pt x="0" y="796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8" name="Freeform 3558"/>
          <p:cNvSpPr/>
          <p:nvPr/>
        </p:nvSpPr>
        <p:spPr>
          <a:xfrm rot="0" flipH="0" flipV="0">
            <a:off x="888037" y="2814356"/>
            <a:ext cx="77152" cy="133350"/>
          </a:xfrm>
          <a:custGeom>
            <a:pathLst>
              <a:path w="5143500" h="8890000">
                <a:moveTo>
                  <a:pt x="0" y="8890000"/>
                </a:moveTo>
                <a:lnTo>
                  <a:pt x="5143500" y="8890000"/>
                </a:lnTo>
                <a:lnTo>
                  <a:pt x="5143500" y="7962900"/>
                </a:lnTo>
                <a:lnTo>
                  <a:pt x="3086100" y="7962900"/>
                </a:lnTo>
                <a:lnTo>
                  <a:pt x="3086100" y="0"/>
                </a:lnTo>
                <a:lnTo>
                  <a:pt x="2451100" y="0"/>
                </a:lnTo>
                <a:lnTo>
                  <a:pt x="685800" y="762000"/>
                </a:lnTo>
                <a:lnTo>
                  <a:pt x="685800" y="1295400"/>
                </a:lnTo>
                <a:lnTo>
                  <a:pt x="2057400" y="1295400"/>
                </a:lnTo>
                <a:lnTo>
                  <a:pt x="2057400" y="7962900"/>
                </a:lnTo>
                <a:lnTo>
                  <a:pt x="0" y="796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9" name="Freeform 3559"/>
          <p:cNvSpPr/>
          <p:nvPr/>
        </p:nvSpPr>
        <p:spPr>
          <a:xfrm rot="0" flipH="0" flipV="0">
            <a:off x="772594" y="3198023"/>
            <a:ext cx="77152" cy="133350"/>
          </a:xfrm>
          <a:custGeom>
            <a:pathLst>
              <a:path w="5143500" h="8890000">
                <a:moveTo>
                  <a:pt x="0" y="8890000"/>
                </a:moveTo>
                <a:lnTo>
                  <a:pt x="5143500" y="8890000"/>
                </a:lnTo>
                <a:lnTo>
                  <a:pt x="5143500" y="7962900"/>
                </a:lnTo>
                <a:lnTo>
                  <a:pt x="3086100" y="7962900"/>
                </a:lnTo>
                <a:lnTo>
                  <a:pt x="3086100" y="0"/>
                </a:lnTo>
                <a:lnTo>
                  <a:pt x="2451100" y="0"/>
                </a:lnTo>
                <a:lnTo>
                  <a:pt x="685800" y="762000"/>
                </a:lnTo>
                <a:lnTo>
                  <a:pt x="685800" y="1295400"/>
                </a:lnTo>
                <a:lnTo>
                  <a:pt x="2057400" y="1295400"/>
                </a:lnTo>
                <a:lnTo>
                  <a:pt x="2057400" y="7962900"/>
                </a:lnTo>
                <a:lnTo>
                  <a:pt x="0" y="796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0" name="Freeform 3560"/>
          <p:cNvSpPr/>
          <p:nvPr/>
        </p:nvSpPr>
        <p:spPr>
          <a:xfrm rot="0" flipH="0" flipV="0">
            <a:off x="882322" y="3195166"/>
            <a:ext cx="84201" cy="136207"/>
          </a:xfrm>
          <a:custGeom>
            <a:pathLst>
              <a:path w="5613400" h="9080500">
                <a:moveTo>
                  <a:pt x="38100" y="9080500"/>
                </a:moveTo>
                <a:lnTo>
                  <a:pt x="5613400" y="9080500"/>
                </a:lnTo>
                <a:lnTo>
                  <a:pt x="5613400" y="8153400"/>
                </a:lnTo>
                <a:lnTo>
                  <a:pt x="1422400" y="8153400"/>
                </a:lnTo>
                <a:lnTo>
                  <a:pt x="3479800" y="6083300"/>
                </a:lnTo>
                <a:cubicBezTo>
                  <a:pt x="4495800" y="5054600"/>
                  <a:pt x="5499100" y="4089400"/>
                  <a:pt x="5499100" y="2654300"/>
                </a:cubicBezTo>
                <a:cubicBezTo>
                  <a:pt x="5499100" y="1155700"/>
                  <a:pt x="4508500" y="0"/>
                  <a:pt x="2768600" y="0"/>
                </a:cubicBezTo>
                <a:cubicBezTo>
                  <a:pt x="1181100" y="0"/>
                  <a:pt x="12700" y="1054100"/>
                  <a:pt x="0" y="2921000"/>
                </a:cubicBezTo>
                <a:lnTo>
                  <a:pt x="1016000" y="2921000"/>
                </a:lnTo>
                <a:cubicBezTo>
                  <a:pt x="1028700" y="1714500"/>
                  <a:pt x="1638300" y="927100"/>
                  <a:pt x="2781300" y="927100"/>
                </a:cubicBezTo>
                <a:cubicBezTo>
                  <a:pt x="3886200" y="927100"/>
                  <a:pt x="4483100" y="1651000"/>
                  <a:pt x="4483100" y="2679700"/>
                </a:cubicBezTo>
                <a:cubicBezTo>
                  <a:pt x="4483100" y="3733800"/>
                  <a:pt x="3733800" y="4483100"/>
                  <a:pt x="2717800" y="5511800"/>
                </a:cubicBezTo>
                <a:lnTo>
                  <a:pt x="38100" y="8242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1" name="Freeform 3561"/>
          <p:cNvSpPr/>
          <p:nvPr/>
        </p:nvSpPr>
        <p:spPr>
          <a:xfrm rot="0" flipH="0" flipV="0">
            <a:off x="772594" y="3575023"/>
            <a:ext cx="77152" cy="133350"/>
          </a:xfrm>
          <a:custGeom>
            <a:pathLst>
              <a:path w="5143500" h="8890000">
                <a:moveTo>
                  <a:pt x="0" y="8890000"/>
                </a:moveTo>
                <a:lnTo>
                  <a:pt x="5143500" y="8890000"/>
                </a:lnTo>
                <a:lnTo>
                  <a:pt x="5143500" y="7962900"/>
                </a:lnTo>
                <a:lnTo>
                  <a:pt x="3086100" y="7962900"/>
                </a:lnTo>
                <a:lnTo>
                  <a:pt x="3086100" y="0"/>
                </a:lnTo>
                <a:lnTo>
                  <a:pt x="2451100" y="0"/>
                </a:lnTo>
                <a:lnTo>
                  <a:pt x="685800" y="762000"/>
                </a:lnTo>
                <a:lnTo>
                  <a:pt x="685800" y="1295400"/>
                </a:lnTo>
                <a:lnTo>
                  <a:pt x="2057400" y="1295400"/>
                </a:lnTo>
                <a:lnTo>
                  <a:pt x="2057400" y="7962900"/>
                </a:lnTo>
                <a:lnTo>
                  <a:pt x="0" y="796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2" name="Freeform 3562"/>
          <p:cNvSpPr/>
          <p:nvPr/>
        </p:nvSpPr>
        <p:spPr>
          <a:xfrm rot="0" flipH="0" flipV="0">
            <a:off x="880036" y="3572165"/>
            <a:ext cx="91821" cy="139065"/>
          </a:xfrm>
          <a:custGeom>
            <a:pathLst>
              <a:path w="6121400" h="9271000">
                <a:moveTo>
                  <a:pt x="3060700" y="9271000"/>
                </a:moveTo>
                <a:cubicBezTo>
                  <a:pt x="5016500" y="9271000"/>
                  <a:pt x="6121400" y="8255000"/>
                  <a:pt x="6121400" y="6642100"/>
                </a:cubicBezTo>
                <a:cubicBezTo>
                  <a:pt x="6121400" y="5461000"/>
                  <a:pt x="5346700" y="4673600"/>
                  <a:pt x="4521200" y="4419600"/>
                </a:cubicBezTo>
                <a:cubicBezTo>
                  <a:pt x="5232400" y="4102100"/>
                  <a:pt x="5854700" y="3517900"/>
                  <a:pt x="5854700" y="2413000"/>
                </a:cubicBezTo>
                <a:cubicBezTo>
                  <a:pt x="5854700" y="1079500"/>
                  <a:pt x="4876800" y="0"/>
                  <a:pt x="3060700" y="0"/>
                </a:cubicBezTo>
                <a:cubicBezTo>
                  <a:pt x="1244600" y="0"/>
                  <a:pt x="266700" y="1079500"/>
                  <a:pt x="266700" y="2413000"/>
                </a:cubicBezTo>
                <a:cubicBezTo>
                  <a:pt x="266700" y="3517900"/>
                  <a:pt x="889000" y="4102100"/>
                  <a:pt x="1612900" y="4419600"/>
                </a:cubicBezTo>
                <a:cubicBezTo>
                  <a:pt x="774700" y="4673600"/>
                  <a:pt x="0" y="5461000"/>
                  <a:pt x="0" y="6642100"/>
                </a:cubicBezTo>
                <a:cubicBezTo>
                  <a:pt x="0" y="8255000"/>
                  <a:pt x="1104900" y="9271000"/>
                  <a:pt x="3060700" y="9271000"/>
                </a:cubicBezTo>
                <a:close/>
                <a:moveTo>
                  <a:pt x="1270000" y="2489200"/>
                </a:moveTo>
                <a:cubicBezTo>
                  <a:pt x="1270000" y="1562100"/>
                  <a:pt x="1917700" y="927100"/>
                  <a:pt x="3060700" y="927100"/>
                </a:cubicBezTo>
                <a:cubicBezTo>
                  <a:pt x="4203700" y="927100"/>
                  <a:pt x="4838700" y="1562100"/>
                  <a:pt x="4838700" y="2489200"/>
                </a:cubicBezTo>
                <a:cubicBezTo>
                  <a:pt x="4838700" y="3441700"/>
                  <a:pt x="4140200" y="4051300"/>
                  <a:pt x="3060700" y="4051300"/>
                </a:cubicBezTo>
                <a:cubicBezTo>
                  <a:pt x="1981200" y="4051300"/>
                  <a:pt x="1270000" y="3441700"/>
                  <a:pt x="1270000" y="2489200"/>
                </a:cubicBezTo>
                <a:close/>
                <a:moveTo>
                  <a:pt x="1028700" y="6604000"/>
                </a:moveTo>
                <a:cubicBezTo>
                  <a:pt x="1028700" y="5575300"/>
                  <a:pt x="1790700" y="4851400"/>
                  <a:pt x="3060700" y="4851400"/>
                </a:cubicBezTo>
                <a:cubicBezTo>
                  <a:pt x="4330700" y="4851400"/>
                  <a:pt x="5092700" y="5575300"/>
                  <a:pt x="5092700" y="6604000"/>
                </a:cubicBezTo>
                <a:cubicBezTo>
                  <a:pt x="5092700" y="7632700"/>
                  <a:pt x="4381500" y="8343900"/>
                  <a:pt x="3060700" y="8343900"/>
                </a:cubicBezTo>
                <a:cubicBezTo>
                  <a:pt x="1739900" y="8343900"/>
                  <a:pt x="1028700" y="7632700"/>
                  <a:pt x="1028700" y="6604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3" name="Rectangle 3563"/>
          <p:cNvSpPr/>
          <p:nvPr/>
        </p:nvSpPr>
        <p:spPr>
          <a:xfrm rot="0" flipH="0" flipV="0">
            <a:off x="752782" y="4023917"/>
            <a:ext cx="514540" cy="656957"/>
          </a:xfrm>
          <a:prstGeom prst="rect">
            <a:avLst/>
          </a:prstGeom>
        </p:spPr>
      </p:sp>
      <p:sp>
        <p:nvSpPr>
          <p:cNvPr id="3564" name="Freeform 3564"/>
          <p:cNvSpPr/>
          <p:nvPr/>
        </p:nvSpPr>
        <p:spPr>
          <a:xfrm rot="0" flipH="0" flipV="0">
            <a:off x="772594" y="4117757"/>
            <a:ext cx="77152" cy="133350"/>
          </a:xfrm>
          <a:custGeom>
            <a:pathLst>
              <a:path w="5143500" h="8890000">
                <a:moveTo>
                  <a:pt x="0" y="8890000"/>
                </a:moveTo>
                <a:lnTo>
                  <a:pt x="5143500" y="8890000"/>
                </a:lnTo>
                <a:lnTo>
                  <a:pt x="5143500" y="7962900"/>
                </a:lnTo>
                <a:lnTo>
                  <a:pt x="3086100" y="7962900"/>
                </a:lnTo>
                <a:lnTo>
                  <a:pt x="3086100" y="0"/>
                </a:lnTo>
                <a:lnTo>
                  <a:pt x="2451100" y="0"/>
                </a:lnTo>
                <a:lnTo>
                  <a:pt x="685800" y="762000"/>
                </a:lnTo>
                <a:lnTo>
                  <a:pt x="685800" y="1295400"/>
                </a:lnTo>
                <a:lnTo>
                  <a:pt x="2057400" y="1295400"/>
                </a:lnTo>
                <a:lnTo>
                  <a:pt x="2057400" y="7962900"/>
                </a:lnTo>
                <a:lnTo>
                  <a:pt x="0" y="796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5" name="Freeform 3565"/>
          <p:cNvSpPr/>
          <p:nvPr/>
        </p:nvSpPr>
        <p:spPr>
          <a:xfrm rot="0" flipH="0" flipV="0">
            <a:off x="880988" y="4114900"/>
            <a:ext cx="88582" cy="136207"/>
          </a:xfrm>
          <a:custGeom>
            <a:pathLst>
              <a:path w="5905500" h="9080500">
                <a:moveTo>
                  <a:pt x="1854200" y="9080500"/>
                </a:moveTo>
                <a:lnTo>
                  <a:pt x="2781300" y="9080500"/>
                </a:lnTo>
                <a:lnTo>
                  <a:pt x="5080000" y="5334000"/>
                </a:lnTo>
                <a:cubicBezTo>
                  <a:pt x="5664200" y="4381500"/>
                  <a:pt x="5905500" y="3708400"/>
                  <a:pt x="5905500" y="2946400"/>
                </a:cubicBezTo>
                <a:cubicBezTo>
                  <a:pt x="5905500" y="1130300"/>
                  <a:pt x="4813300" y="0"/>
                  <a:pt x="2959100" y="0"/>
                </a:cubicBezTo>
                <a:cubicBezTo>
                  <a:pt x="1104900" y="0"/>
                  <a:pt x="0" y="1130300"/>
                  <a:pt x="0" y="2946400"/>
                </a:cubicBezTo>
                <a:cubicBezTo>
                  <a:pt x="0" y="4711700"/>
                  <a:pt x="1079500" y="5727700"/>
                  <a:pt x="2616200" y="5727700"/>
                </a:cubicBezTo>
                <a:cubicBezTo>
                  <a:pt x="3175000" y="5727700"/>
                  <a:pt x="3619500" y="5588000"/>
                  <a:pt x="3949700" y="5372100"/>
                </a:cubicBezTo>
                <a:lnTo>
                  <a:pt x="1854200" y="8712200"/>
                </a:lnTo>
                <a:close/>
                <a:moveTo>
                  <a:pt x="2959100" y="927100"/>
                </a:moveTo>
                <a:cubicBezTo>
                  <a:pt x="4229100" y="927100"/>
                  <a:pt x="4889500" y="1727200"/>
                  <a:pt x="4889500" y="2908300"/>
                </a:cubicBezTo>
                <a:cubicBezTo>
                  <a:pt x="4889500" y="4140200"/>
                  <a:pt x="4152900" y="4902200"/>
                  <a:pt x="2933700" y="4902200"/>
                </a:cubicBezTo>
                <a:cubicBezTo>
                  <a:pt x="1638300" y="4902200"/>
                  <a:pt x="1016000" y="4089400"/>
                  <a:pt x="1016000" y="2908300"/>
                </a:cubicBezTo>
                <a:cubicBezTo>
                  <a:pt x="1016000" y="1727200"/>
                  <a:pt x="1663700" y="927100"/>
                  <a:pt x="2959100" y="927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6" name="Freeform 3566"/>
          <p:cNvSpPr/>
          <p:nvPr/>
        </p:nvSpPr>
        <p:spPr>
          <a:xfrm rot="0" flipH="0" flipV="0">
            <a:off x="773356" y="4496852"/>
            <a:ext cx="84201" cy="136207"/>
          </a:xfrm>
          <a:custGeom>
            <a:pathLst>
              <a:path w="5613400" h="9080500">
                <a:moveTo>
                  <a:pt x="38100" y="9080500"/>
                </a:moveTo>
                <a:lnTo>
                  <a:pt x="5613400" y="9080500"/>
                </a:lnTo>
                <a:lnTo>
                  <a:pt x="5613400" y="8153400"/>
                </a:lnTo>
                <a:lnTo>
                  <a:pt x="1422400" y="8153400"/>
                </a:lnTo>
                <a:lnTo>
                  <a:pt x="3479800" y="6083300"/>
                </a:lnTo>
                <a:cubicBezTo>
                  <a:pt x="4495800" y="5054600"/>
                  <a:pt x="5499100" y="4089400"/>
                  <a:pt x="5499100" y="2654300"/>
                </a:cubicBezTo>
                <a:cubicBezTo>
                  <a:pt x="5499100" y="1155700"/>
                  <a:pt x="4508500" y="0"/>
                  <a:pt x="2768600" y="0"/>
                </a:cubicBezTo>
                <a:cubicBezTo>
                  <a:pt x="1181100" y="0"/>
                  <a:pt x="12700" y="1054100"/>
                  <a:pt x="0" y="2921000"/>
                </a:cubicBezTo>
                <a:lnTo>
                  <a:pt x="1016000" y="2921000"/>
                </a:lnTo>
                <a:cubicBezTo>
                  <a:pt x="1028700" y="1714500"/>
                  <a:pt x="1638300" y="927100"/>
                  <a:pt x="2781300" y="927100"/>
                </a:cubicBezTo>
                <a:cubicBezTo>
                  <a:pt x="3886200" y="927100"/>
                  <a:pt x="4483100" y="1651000"/>
                  <a:pt x="4483100" y="2679700"/>
                </a:cubicBezTo>
                <a:cubicBezTo>
                  <a:pt x="4483100" y="3733800"/>
                  <a:pt x="3733800" y="4483100"/>
                  <a:pt x="2717800" y="5511800"/>
                </a:cubicBezTo>
                <a:lnTo>
                  <a:pt x="38100" y="8242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7" name="Freeform 3567"/>
          <p:cNvSpPr/>
          <p:nvPr/>
        </p:nvSpPr>
        <p:spPr>
          <a:xfrm rot="0" flipH="0" flipV="0">
            <a:off x="884798" y="4499710"/>
            <a:ext cx="93535" cy="133350"/>
          </a:xfrm>
          <a:custGeom>
            <a:pathLst>
              <a:path w="6235700" h="8890000">
                <a:moveTo>
                  <a:pt x="4089400" y="8890000"/>
                </a:moveTo>
                <a:lnTo>
                  <a:pt x="5105400" y="8890000"/>
                </a:lnTo>
                <a:lnTo>
                  <a:pt x="5105400" y="6959600"/>
                </a:lnTo>
                <a:lnTo>
                  <a:pt x="6235700" y="6959600"/>
                </a:lnTo>
                <a:lnTo>
                  <a:pt x="6235700" y="6032500"/>
                </a:lnTo>
                <a:lnTo>
                  <a:pt x="5105400" y="6032500"/>
                </a:lnTo>
                <a:lnTo>
                  <a:pt x="5105400" y="3670300"/>
                </a:lnTo>
                <a:lnTo>
                  <a:pt x="4089400" y="3670300"/>
                </a:lnTo>
                <a:lnTo>
                  <a:pt x="4089400" y="6032500"/>
                </a:lnTo>
                <a:lnTo>
                  <a:pt x="1168400" y="6032500"/>
                </a:lnTo>
                <a:lnTo>
                  <a:pt x="4229100" y="368300"/>
                </a:lnTo>
                <a:lnTo>
                  <a:pt x="4229100" y="0"/>
                </a:lnTo>
                <a:lnTo>
                  <a:pt x="3327400" y="0"/>
                </a:lnTo>
                <a:lnTo>
                  <a:pt x="0" y="6172200"/>
                </a:lnTo>
                <a:lnTo>
                  <a:pt x="0" y="6959600"/>
                </a:lnTo>
                <a:lnTo>
                  <a:pt x="4089400" y="695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8" name="Freeform 3568"/>
          <p:cNvSpPr/>
          <p:nvPr/>
        </p:nvSpPr>
        <p:spPr>
          <a:xfrm rot="0" flipH="0" flipV="0">
            <a:off x="1004432" y="4607914"/>
            <a:ext cx="17907" cy="25146"/>
          </a:xfrm>
          <a:custGeom>
            <a:pathLst>
              <a:path w="1193800" h="1676400">
                <a:moveTo>
                  <a:pt x="0" y="1676400"/>
                </a:moveTo>
                <a:lnTo>
                  <a:pt x="1193800" y="1676400"/>
                </a:lnTo>
                <a:lnTo>
                  <a:pt x="1193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9" name="Freeform 3569"/>
          <p:cNvSpPr/>
          <p:nvPr/>
        </p:nvSpPr>
        <p:spPr>
          <a:xfrm rot="0" flipH="0" flipV="0">
            <a:off x="1046533" y="4499710"/>
            <a:ext cx="93535" cy="133350"/>
          </a:xfrm>
          <a:custGeom>
            <a:pathLst>
              <a:path w="6235700" h="8890000">
                <a:moveTo>
                  <a:pt x="4089400" y="8890000"/>
                </a:moveTo>
                <a:lnTo>
                  <a:pt x="5105400" y="8890000"/>
                </a:lnTo>
                <a:lnTo>
                  <a:pt x="5105400" y="6959600"/>
                </a:lnTo>
                <a:lnTo>
                  <a:pt x="6235700" y="6959600"/>
                </a:lnTo>
                <a:lnTo>
                  <a:pt x="6235700" y="6032500"/>
                </a:lnTo>
                <a:lnTo>
                  <a:pt x="5105400" y="6032500"/>
                </a:lnTo>
                <a:lnTo>
                  <a:pt x="5105400" y="3670300"/>
                </a:lnTo>
                <a:lnTo>
                  <a:pt x="4089400" y="3670300"/>
                </a:lnTo>
                <a:lnTo>
                  <a:pt x="4089400" y="6032500"/>
                </a:lnTo>
                <a:lnTo>
                  <a:pt x="1168400" y="6032500"/>
                </a:lnTo>
                <a:lnTo>
                  <a:pt x="4229100" y="368300"/>
                </a:lnTo>
                <a:lnTo>
                  <a:pt x="4229100" y="0"/>
                </a:lnTo>
                <a:lnTo>
                  <a:pt x="3327400" y="0"/>
                </a:lnTo>
                <a:lnTo>
                  <a:pt x="0" y="6172200"/>
                </a:lnTo>
                <a:lnTo>
                  <a:pt x="0" y="6959600"/>
                </a:lnTo>
                <a:lnTo>
                  <a:pt x="4089400" y="695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0" name="Freeform 3570"/>
          <p:cNvSpPr/>
          <p:nvPr/>
        </p:nvSpPr>
        <p:spPr>
          <a:xfrm rot="0" flipH="0" flipV="0">
            <a:off x="1165976" y="4499710"/>
            <a:ext cx="88582" cy="136207"/>
          </a:xfrm>
          <a:custGeom>
            <a:pathLst>
              <a:path w="5905500" h="9080500">
                <a:moveTo>
                  <a:pt x="2959100" y="9080500"/>
                </a:moveTo>
                <a:cubicBezTo>
                  <a:pt x="4800600" y="9080500"/>
                  <a:pt x="5905500" y="7962900"/>
                  <a:pt x="5905500" y="6108700"/>
                </a:cubicBezTo>
                <a:cubicBezTo>
                  <a:pt x="5905500" y="4356100"/>
                  <a:pt x="4838700" y="3352800"/>
                  <a:pt x="3352800" y="3352800"/>
                </a:cubicBezTo>
                <a:cubicBezTo>
                  <a:pt x="2781300" y="3352800"/>
                  <a:pt x="2336800" y="3492500"/>
                  <a:pt x="2006600" y="3695700"/>
                </a:cubicBezTo>
                <a:lnTo>
                  <a:pt x="4140200" y="368300"/>
                </a:lnTo>
                <a:lnTo>
                  <a:pt x="4140200" y="0"/>
                </a:lnTo>
                <a:lnTo>
                  <a:pt x="3200400" y="0"/>
                </a:lnTo>
                <a:lnTo>
                  <a:pt x="850900" y="3746500"/>
                </a:lnTo>
                <a:cubicBezTo>
                  <a:pt x="279400" y="4648200"/>
                  <a:pt x="0" y="5334000"/>
                  <a:pt x="0" y="6108700"/>
                </a:cubicBezTo>
                <a:cubicBezTo>
                  <a:pt x="0" y="7962900"/>
                  <a:pt x="1104900" y="9080500"/>
                  <a:pt x="2959100" y="9080500"/>
                </a:cubicBezTo>
                <a:close/>
                <a:moveTo>
                  <a:pt x="2959100" y="8153400"/>
                </a:moveTo>
                <a:cubicBezTo>
                  <a:pt x="1676400" y="8153400"/>
                  <a:pt x="1016000" y="7353300"/>
                  <a:pt x="1016000" y="6159500"/>
                </a:cubicBezTo>
                <a:cubicBezTo>
                  <a:pt x="1016000" y="4940300"/>
                  <a:pt x="1739900" y="4191000"/>
                  <a:pt x="2971800" y="4191000"/>
                </a:cubicBezTo>
                <a:cubicBezTo>
                  <a:pt x="4279900" y="4191000"/>
                  <a:pt x="4889500" y="4991100"/>
                  <a:pt x="4889500" y="6159500"/>
                </a:cubicBezTo>
                <a:cubicBezTo>
                  <a:pt x="4889500" y="7353300"/>
                  <a:pt x="4229100" y="8153400"/>
                  <a:pt x="2959100" y="81534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1" name="Rectangle 3571"/>
          <p:cNvSpPr/>
          <p:nvPr/>
        </p:nvSpPr>
        <p:spPr>
          <a:xfrm rot="0" flipH="0" flipV="0">
            <a:off x="1145783" y="1493299"/>
            <a:ext cx="5288845" cy="327408"/>
          </a:xfrm>
          <a:prstGeom prst="rect">
            <a:avLst/>
          </a:prstGeom>
        </p:spPr>
      </p:sp>
      <p:sp>
        <p:nvSpPr>
          <p:cNvPr id="3572" name="Freeform 3572"/>
          <p:cNvSpPr/>
          <p:nvPr/>
        </p:nvSpPr>
        <p:spPr>
          <a:xfrm rot="0" flipH="0" flipV="0">
            <a:off x="1162928" y="1634589"/>
            <a:ext cx="98488" cy="133350"/>
          </a:xfrm>
          <a:custGeom>
            <a:pathLst>
              <a:path w="65659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2654300" y="5105400"/>
                </a:lnTo>
                <a:lnTo>
                  <a:pt x="5067300" y="8890000"/>
                </a:lnTo>
                <a:lnTo>
                  <a:pt x="6565900" y="8890000"/>
                </a:lnTo>
                <a:lnTo>
                  <a:pt x="6565900" y="8382000"/>
                </a:lnTo>
                <a:lnTo>
                  <a:pt x="3987800" y="4356100"/>
                </a:lnTo>
                <a:lnTo>
                  <a:pt x="6388100" y="508000"/>
                </a:lnTo>
                <a:lnTo>
                  <a:pt x="6388100" y="0"/>
                </a:lnTo>
                <a:lnTo>
                  <a:pt x="4978400" y="0"/>
                </a:lnTo>
                <a:lnTo>
                  <a:pt x="26543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3" name="Freeform 3573"/>
          <p:cNvSpPr/>
          <p:nvPr/>
        </p:nvSpPr>
        <p:spPr>
          <a:xfrm rot="0" flipH="0" flipV="0">
            <a:off x="1270942" y="1668879"/>
            <a:ext cx="93154" cy="99060"/>
          </a:xfrm>
          <a:custGeom>
            <a:pathLst>
              <a:path w="6210300" h="6604000">
                <a:moveTo>
                  <a:pt x="0" y="6604000"/>
                </a:moveTo>
                <a:lnTo>
                  <a:pt x="342900" y="6604000"/>
                </a:lnTo>
                <a:cubicBezTo>
                  <a:pt x="1562100" y="6604000"/>
                  <a:pt x="2578100" y="5689600"/>
                  <a:pt x="2578100" y="3683000"/>
                </a:cubicBezTo>
                <a:lnTo>
                  <a:pt x="2578100" y="1219200"/>
                </a:lnTo>
                <a:lnTo>
                  <a:pt x="4813300" y="1219200"/>
                </a:lnTo>
                <a:lnTo>
                  <a:pt x="4813300" y="6604000"/>
                </a:lnTo>
                <a:lnTo>
                  <a:pt x="6210300" y="6604000"/>
                </a:lnTo>
                <a:lnTo>
                  <a:pt x="6210300" y="0"/>
                </a:lnTo>
                <a:lnTo>
                  <a:pt x="1257300" y="0"/>
                </a:lnTo>
                <a:lnTo>
                  <a:pt x="1257300" y="3695700"/>
                </a:lnTo>
                <a:cubicBezTo>
                  <a:pt x="1257300" y="4749800"/>
                  <a:pt x="965200" y="5334000"/>
                  <a:pt x="139700" y="5334000"/>
                </a:cubicBezTo>
                <a:lnTo>
                  <a:pt x="0" y="5334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4" name="Freeform 3574"/>
          <p:cNvSpPr/>
          <p:nvPr/>
        </p:nvSpPr>
        <p:spPr>
          <a:xfrm rot="0" flipH="0" flipV="0">
            <a:off x="1387909" y="1666593"/>
            <a:ext cx="83629" cy="103632"/>
          </a:xfrm>
          <a:custGeom>
            <a:pathLst>
              <a:path w="5575300" h="6908800">
                <a:moveTo>
                  <a:pt x="2209800" y="6908800"/>
                </a:moveTo>
                <a:cubicBezTo>
                  <a:pt x="3149600" y="6908800"/>
                  <a:pt x="3848100" y="6477000"/>
                  <a:pt x="4229100" y="6019800"/>
                </a:cubicBezTo>
                <a:lnTo>
                  <a:pt x="4762500" y="6756400"/>
                </a:lnTo>
                <a:lnTo>
                  <a:pt x="5575300" y="6756400"/>
                </a:lnTo>
                <a:lnTo>
                  <a:pt x="5575300" y="2235200"/>
                </a:lnTo>
                <a:cubicBezTo>
                  <a:pt x="5575300" y="939800"/>
                  <a:pt x="4711700" y="0"/>
                  <a:pt x="2933700" y="0"/>
                </a:cubicBezTo>
                <a:cubicBezTo>
                  <a:pt x="1155700" y="0"/>
                  <a:pt x="330200" y="939800"/>
                  <a:pt x="330200" y="2209800"/>
                </a:cubicBezTo>
                <a:lnTo>
                  <a:pt x="1689100" y="2209800"/>
                </a:lnTo>
                <a:cubicBezTo>
                  <a:pt x="1689100" y="1676400"/>
                  <a:pt x="2082800" y="1270000"/>
                  <a:pt x="2933700" y="1270000"/>
                </a:cubicBezTo>
                <a:cubicBezTo>
                  <a:pt x="3784600" y="1270000"/>
                  <a:pt x="4178300" y="1676400"/>
                  <a:pt x="4178300" y="2324100"/>
                </a:cubicBezTo>
                <a:lnTo>
                  <a:pt x="4178300" y="2844800"/>
                </a:lnTo>
                <a:lnTo>
                  <a:pt x="2730500" y="2844800"/>
                </a:lnTo>
                <a:cubicBezTo>
                  <a:pt x="901700" y="2844800"/>
                  <a:pt x="0" y="3606800"/>
                  <a:pt x="0" y="4965700"/>
                </a:cubicBezTo>
                <a:cubicBezTo>
                  <a:pt x="0" y="6261100"/>
                  <a:pt x="1016000" y="6908800"/>
                  <a:pt x="2209800" y="6908800"/>
                </a:cubicBezTo>
                <a:close/>
                <a:moveTo>
                  <a:pt x="2489200" y="5638800"/>
                </a:moveTo>
                <a:cubicBezTo>
                  <a:pt x="1828800" y="5638800"/>
                  <a:pt x="1397000" y="5372100"/>
                  <a:pt x="1397000" y="4813300"/>
                </a:cubicBezTo>
                <a:cubicBezTo>
                  <a:pt x="1397000" y="4356100"/>
                  <a:pt x="1701800" y="3911600"/>
                  <a:pt x="2730500" y="3911600"/>
                </a:cubicBezTo>
                <a:lnTo>
                  <a:pt x="4178300" y="3911600"/>
                </a:lnTo>
                <a:lnTo>
                  <a:pt x="4178300" y="4889500"/>
                </a:lnTo>
                <a:cubicBezTo>
                  <a:pt x="3771900" y="5321300"/>
                  <a:pt x="3213100" y="5638800"/>
                  <a:pt x="2489200" y="563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5" name="Freeform 3575"/>
          <p:cNvSpPr/>
          <p:nvPr/>
        </p:nvSpPr>
        <p:spPr>
          <a:xfrm rot="0" flipH="0" flipV="0">
            <a:off x="1496684" y="1666593"/>
            <a:ext cx="81724" cy="103632"/>
          </a:xfrm>
          <a:custGeom>
            <a:pathLst>
              <a:path w="5448300" h="6908800">
                <a:moveTo>
                  <a:pt x="2755900" y="6908800"/>
                </a:moveTo>
                <a:cubicBezTo>
                  <a:pt x="4356100" y="6908800"/>
                  <a:pt x="5448300" y="5956300"/>
                  <a:pt x="5448300" y="4457700"/>
                </a:cubicBezTo>
                <a:lnTo>
                  <a:pt x="5448300" y="4368800"/>
                </a:lnTo>
                <a:lnTo>
                  <a:pt x="4051300" y="4368800"/>
                </a:lnTo>
                <a:lnTo>
                  <a:pt x="4051300" y="4483100"/>
                </a:lnTo>
                <a:cubicBezTo>
                  <a:pt x="4051300" y="5168900"/>
                  <a:pt x="3594100" y="5638800"/>
                  <a:pt x="2755900" y="5638800"/>
                </a:cubicBezTo>
                <a:cubicBezTo>
                  <a:pt x="1828800" y="5638800"/>
                  <a:pt x="1397000" y="5168900"/>
                  <a:pt x="1397000" y="4483100"/>
                </a:cubicBezTo>
                <a:lnTo>
                  <a:pt x="1397000" y="2425700"/>
                </a:lnTo>
                <a:cubicBezTo>
                  <a:pt x="1397000" y="1739900"/>
                  <a:pt x="1828800" y="1270000"/>
                  <a:pt x="2755900" y="1270000"/>
                </a:cubicBezTo>
                <a:cubicBezTo>
                  <a:pt x="3594100" y="1270000"/>
                  <a:pt x="4051300" y="1739900"/>
                  <a:pt x="4051300" y="2425700"/>
                </a:cubicBezTo>
                <a:lnTo>
                  <a:pt x="4051300" y="2501900"/>
                </a:lnTo>
                <a:lnTo>
                  <a:pt x="5448300" y="2501900"/>
                </a:lnTo>
                <a:lnTo>
                  <a:pt x="5448300" y="2425700"/>
                </a:lnTo>
                <a:cubicBezTo>
                  <a:pt x="5448300" y="901700"/>
                  <a:pt x="4394200" y="0"/>
                  <a:pt x="2755900" y="0"/>
                </a:cubicBezTo>
                <a:cubicBezTo>
                  <a:pt x="1066800" y="0"/>
                  <a:pt x="0" y="952500"/>
                  <a:pt x="0" y="2451100"/>
                </a:cubicBezTo>
                <a:lnTo>
                  <a:pt x="0" y="4457700"/>
                </a:lnTo>
                <a:cubicBezTo>
                  <a:pt x="0" y="5956300"/>
                  <a:pt x="1066800" y="6908800"/>
                  <a:pt x="2755900" y="690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6" name="Freeform 3576"/>
          <p:cNvSpPr/>
          <p:nvPr/>
        </p:nvSpPr>
        <p:spPr>
          <a:xfrm rot="0" flipH="0" flipV="0">
            <a:off x="1599364" y="1666593"/>
            <a:ext cx="81724" cy="103632"/>
          </a:xfrm>
          <a:custGeom>
            <a:pathLst>
              <a:path w="5448300" h="6908800">
                <a:moveTo>
                  <a:pt x="2755900" y="6908800"/>
                </a:moveTo>
                <a:cubicBezTo>
                  <a:pt x="4356100" y="6908800"/>
                  <a:pt x="5448300" y="5956300"/>
                  <a:pt x="5448300" y="4457700"/>
                </a:cubicBezTo>
                <a:lnTo>
                  <a:pt x="5448300" y="4368800"/>
                </a:lnTo>
                <a:lnTo>
                  <a:pt x="4051300" y="4368800"/>
                </a:lnTo>
                <a:lnTo>
                  <a:pt x="4051300" y="4483100"/>
                </a:lnTo>
                <a:cubicBezTo>
                  <a:pt x="4051300" y="5168900"/>
                  <a:pt x="3594100" y="5638800"/>
                  <a:pt x="2755900" y="5638800"/>
                </a:cubicBezTo>
                <a:cubicBezTo>
                  <a:pt x="1828800" y="5638800"/>
                  <a:pt x="1397000" y="5168900"/>
                  <a:pt x="1397000" y="4483100"/>
                </a:cubicBezTo>
                <a:lnTo>
                  <a:pt x="1397000" y="2425700"/>
                </a:lnTo>
                <a:cubicBezTo>
                  <a:pt x="1397000" y="1739900"/>
                  <a:pt x="1828800" y="1270000"/>
                  <a:pt x="2755900" y="1270000"/>
                </a:cubicBezTo>
                <a:cubicBezTo>
                  <a:pt x="3594100" y="1270000"/>
                  <a:pt x="4051300" y="1739900"/>
                  <a:pt x="4051300" y="2425700"/>
                </a:cubicBezTo>
                <a:lnTo>
                  <a:pt x="4051300" y="2501900"/>
                </a:lnTo>
                <a:lnTo>
                  <a:pt x="5448300" y="2501900"/>
                </a:lnTo>
                <a:lnTo>
                  <a:pt x="5448300" y="2425700"/>
                </a:lnTo>
                <a:cubicBezTo>
                  <a:pt x="5448300" y="901700"/>
                  <a:pt x="4394200" y="0"/>
                  <a:pt x="2755900" y="0"/>
                </a:cubicBezTo>
                <a:cubicBezTo>
                  <a:pt x="1066800" y="0"/>
                  <a:pt x="0" y="952500"/>
                  <a:pt x="0" y="2451100"/>
                </a:cubicBezTo>
                <a:lnTo>
                  <a:pt x="0" y="4457700"/>
                </a:lnTo>
                <a:cubicBezTo>
                  <a:pt x="0" y="5956300"/>
                  <a:pt x="1066800" y="6908800"/>
                  <a:pt x="2755900" y="690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7" name="Freeform 3577"/>
          <p:cNvSpPr/>
          <p:nvPr/>
        </p:nvSpPr>
        <p:spPr>
          <a:xfrm rot="0" flipH="0" flipV="0">
            <a:off x="1750240" y="1631732"/>
            <a:ext cx="104775" cy="139065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8" name="Freeform 3578"/>
          <p:cNvSpPr/>
          <p:nvPr/>
        </p:nvSpPr>
        <p:spPr>
          <a:xfrm rot="0" flipH="0" flipV="0">
            <a:off x="1885495" y="1634589"/>
            <a:ext cx="98488" cy="133350"/>
          </a:xfrm>
          <a:custGeom>
            <a:pathLst>
              <a:path w="65659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2654300" y="5105400"/>
                </a:lnTo>
                <a:lnTo>
                  <a:pt x="5067300" y="8890000"/>
                </a:lnTo>
                <a:lnTo>
                  <a:pt x="6565900" y="8890000"/>
                </a:lnTo>
                <a:lnTo>
                  <a:pt x="6565900" y="8382000"/>
                </a:lnTo>
                <a:lnTo>
                  <a:pt x="3987800" y="4356100"/>
                </a:lnTo>
                <a:lnTo>
                  <a:pt x="6388100" y="508000"/>
                </a:lnTo>
                <a:lnTo>
                  <a:pt x="6388100" y="0"/>
                </a:lnTo>
                <a:lnTo>
                  <a:pt x="4978400" y="0"/>
                </a:lnTo>
                <a:lnTo>
                  <a:pt x="26543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9" name="Freeform 3579"/>
          <p:cNvSpPr/>
          <p:nvPr/>
        </p:nvSpPr>
        <p:spPr>
          <a:xfrm rot="0" flipH="0" flipV="0">
            <a:off x="2004938" y="1634589"/>
            <a:ext cx="99441" cy="133350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0" name="Freeform 3580"/>
          <p:cNvSpPr/>
          <p:nvPr/>
        </p:nvSpPr>
        <p:spPr>
          <a:xfrm rot="0" flipH="0" flipV="0">
            <a:off x="2125334" y="1631732"/>
            <a:ext cx="101155" cy="139065"/>
          </a:xfrm>
          <a:custGeom>
            <a:pathLst>
              <a:path w="6743700" h="9271000">
                <a:moveTo>
                  <a:pt x="3225800" y="9271000"/>
                </a:moveTo>
                <a:cubicBezTo>
                  <a:pt x="5435600" y="9271000"/>
                  <a:pt x="6743700" y="8089900"/>
                  <a:pt x="6743700" y="6070600"/>
                </a:cubicBezTo>
                <a:lnTo>
                  <a:pt x="6743700" y="3200400"/>
                </a:lnTo>
                <a:cubicBezTo>
                  <a:pt x="6743700" y="1181100"/>
                  <a:pt x="5435600" y="0"/>
                  <a:pt x="3225800" y="0"/>
                </a:cubicBezTo>
                <a:cubicBezTo>
                  <a:pt x="1600200" y="0"/>
                  <a:pt x="0" y="927100"/>
                  <a:pt x="0" y="3073400"/>
                </a:cubicBezTo>
                <a:cubicBezTo>
                  <a:pt x="0" y="3073400"/>
                  <a:pt x="0" y="3073400"/>
                  <a:pt x="1409700" y="3073400"/>
                </a:cubicBezTo>
                <a:cubicBezTo>
                  <a:pt x="1409700" y="2019300"/>
                  <a:pt x="2298700" y="1397000"/>
                  <a:pt x="3238500" y="1397000"/>
                </a:cubicBezTo>
                <a:cubicBezTo>
                  <a:pt x="4546600" y="1397000"/>
                  <a:pt x="5219700" y="2044700"/>
                  <a:pt x="5219700" y="3098800"/>
                </a:cubicBezTo>
                <a:lnTo>
                  <a:pt x="5219700" y="4000500"/>
                </a:lnTo>
                <a:lnTo>
                  <a:pt x="2133600" y="4000500"/>
                </a:lnTo>
                <a:lnTo>
                  <a:pt x="2133600" y="5270500"/>
                </a:lnTo>
                <a:lnTo>
                  <a:pt x="5219700" y="5270500"/>
                </a:lnTo>
                <a:lnTo>
                  <a:pt x="5219700" y="6172200"/>
                </a:lnTo>
                <a:cubicBezTo>
                  <a:pt x="5219700" y="7226300"/>
                  <a:pt x="4546600" y="7874000"/>
                  <a:pt x="3238500" y="7874000"/>
                </a:cubicBezTo>
                <a:cubicBezTo>
                  <a:pt x="2463800" y="7874000"/>
                  <a:pt x="1409700" y="7391400"/>
                  <a:pt x="1409700" y="6197600"/>
                </a:cubicBezTo>
                <a:cubicBezTo>
                  <a:pt x="1409700" y="6197600"/>
                  <a:pt x="1409700" y="6197600"/>
                  <a:pt x="0" y="6197600"/>
                </a:cubicBezTo>
                <a:cubicBezTo>
                  <a:pt x="0" y="8178800"/>
                  <a:pt x="1435100" y="9271000"/>
                  <a:pt x="32258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1" name="Freeform 3581"/>
          <p:cNvSpPr/>
          <p:nvPr/>
        </p:nvSpPr>
        <p:spPr>
          <a:xfrm rot="0" flipH="0" flipV="0">
            <a:off x="2244587" y="1634589"/>
            <a:ext cx="123253" cy="160020"/>
          </a:xfrm>
          <a:custGeom>
            <a:pathLst>
              <a:path w="8216900" h="10668000">
                <a:moveTo>
                  <a:pt x="0" y="10668000"/>
                </a:moveTo>
                <a:lnTo>
                  <a:pt x="1397000" y="10668000"/>
                </a:lnTo>
                <a:lnTo>
                  <a:pt x="1397000" y="8890000"/>
                </a:lnTo>
                <a:lnTo>
                  <a:pt x="6819900" y="8890000"/>
                </a:lnTo>
                <a:lnTo>
                  <a:pt x="6819900" y="10668000"/>
                </a:lnTo>
                <a:lnTo>
                  <a:pt x="8216900" y="10668000"/>
                </a:lnTo>
                <a:lnTo>
                  <a:pt x="8216900" y="7556500"/>
                </a:lnTo>
                <a:lnTo>
                  <a:pt x="7175500" y="7556500"/>
                </a:lnTo>
                <a:lnTo>
                  <a:pt x="7175500" y="0"/>
                </a:lnTo>
                <a:lnTo>
                  <a:pt x="1701800" y="0"/>
                </a:lnTo>
                <a:lnTo>
                  <a:pt x="1701800" y="3924300"/>
                </a:lnTo>
                <a:cubicBezTo>
                  <a:pt x="1701800" y="6057900"/>
                  <a:pt x="1193800" y="6896100"/>
                  <a:pt x="685800" y="7556500"/>
                </a:cubicBezTo>
                <a:lnTo>
                  <a:pt x="0" y="7556500"/>
                </a:lnTo>
                <a:close/>
                <a:moveTo>
                  <a:pt x="2324100" y="7556500"/>
                </a:moveTo>
                <a:cubicBezTo>
                  <a:pt x="2705100" y="6832600"/>
                  <a:pt x="3098800" y="5994400"/>
                  <a:pt x="3098800" y="3924300"/>
                </a:cubicBezTo>
                <a:lnTo>
                  <a:pt x="3098800" y="1333500"/>
                </a:lnTo>
                <a:lnTo>
                  <a:pt x="5651500" y="1333500"/>
                </a:lnTo>
                <a:lnTo>
                  <a:pt x="5651500" y="7556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9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2" name="Freeform 3582"/>
          <p:cNvSpPr/>
          <p:nvPr/>
        </p:nvSpPr>
        <p:spPr>
          <a:xfrm rot="0" flipH="0" flipV="0">
            <a:off x="5373010" y="1596891"/>
            <a:ext cx="114300" cy="16002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3" name="Freeform 3583"/>
          <p:cNvSpPr/>
          <p:nvPr/>
        </p:nvSpPr>
        <p:spPr>
          <a:xfrm rot="0" flipH="0" flipV="0">
            <a:off x="5490739" y="1596891"/>
            <a:ext cx="141274" cy="16002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4" name="Freeform 3584"/>
          <p:cNvSpPr/>
          <p:nvPr/>
        </p:nvSpPr>
        <p:spPr>
          <a:xfrm rot="0" flipH="0" flipV="0">
            <a:off x="5648016" y="1593462"/>
            <a:ext cx="119786" cy="166878"/>
          </a:xfrm>
          <a:custGeom>
            <a:pathLst>
              <a:path w="6654800" h="9271000">
                <a:moveTo>
                  <a:pt x="3441700" y="9271000"/>
                </a:moveTo>
                <a:cubicBezTo>
                  <a:pt x="5486400" y="9271000"/>
                  <a:pt x="6654800" y="8178800"/>
                  <a:pt x="6654800" y="6527800"/>
                </a:cubicBezTo>
                <a:cubicBezTo>
                  <a:pt x="6654800" y="5461000"/>
                  <a:pt x="6019800" y="4838700"/>
                  <a:pt x="5245100" y="4559300"/>
                </a:cubicBezTo>
                <a:cubicBezTo>
                  <a:pt x="5918200" y="4191000"/>
                  <a:pt x="6451600" y="3568700"/>
                  <a:pt x="6451600" y="2590800"/>
                </a:cubicBezTo>
                <a:cubicBezTo>
                  <a:pt x="6451600" y="1079500"/>
                  <a:pt x="5359400" y="0"/>
                  <a:pt x="3390900" y="0"/>
                </a:cubicBezTo>
                <a:cubicBezTo>
                  <a:pt x="1663700" y="0"/>
                  <a:pt x="215900" y="927100"/>
                  <a:pt x="215900" y="3073400"/>
                </a:cubicBezTo>
                <a:lnTo>
                  <a:pt x="1739900" y="3073400"/>
                </a:lnTo>
                <a:cubicBezTo>
                  <a:pt x="1739900" y="1879600"/>
                  <a:pt x="2501900" y="1397000"/>
                  <a:pt x="3390900" y="1397000"/>
                </a:cubicBezTo>
                <a:cubicBezTo>
                  <a:pt x="4394200" y="1397000"/>
                  <a:pt x="4914900" y="1993900"/>
                  <a:pt x="4914900" y="2755900"/>
                </a:cubicBezTo>
                <a:cubicBezTo>
                  <a:pt x="4914900" y="3543300"/>
                  <a:pt x="4394200" y="3975100"/>
                  <a:pt x="3530600" y="3975100"/>
                </a:cubicBezTo>
                <a:lnTo>
                  <a:pt x="2349500" y="3975100"/>
                </a:lnTo>
                <a:lnTo>
                  <a:pt x="2349500" y="5245100"/>
                </a:lnTo>
                <a:lnTo>
                  <a:pt x="3530600" y="5245100"/>
                </a:lnTo>
                <a:cubicBezTo>
                  <a:pt x="4521200" y="5245100"/>
                  <a:pt x="5118100" y="5689600"/>
                  <a:pt x="5118100" y="6527800"/>
                </a:cubicBezTo>
                <a:cubicBezTo>
                  <a:pt x="5118100" y="7404100"/>
                  <a:pt x="4533900" y="7874000"/>
                  <a:pt x="3492500" y="7874000"/>
                </a:cubicBezTo>
                <a:cubicBezTo>
                  <a:pt x="2451100" y="7874000"/>
                  <a:pt x="1524000" y="7391400"/>
                  <a:pt x="1524000" y="6197600"/>
                </a:cubicBezTo>
                <a:lnTo>
                  <a:pt x="0" y="6197600"/>
                </a:lnTo>
                <a:cubicBezTo>
                  <a:pt x="0" y="8343900"/>
                  <a:pt x="1600200" y="9271000"/>
                  <a:pt x="3441700" y="92710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5" name="Freeform 3585"/>
          <p:cNvSpPr/>
          <p:nvPr/>
        </p:nvSpPr>
        <p:spPr>
          <a:xfrm rot="0" flipH="0" flipV="0">
            <a:off x="5784947" y="1596891"/>
            <a:ext cx="147904" cy="192024"/>
          </a:xfrm>
          <a:custGeom>
            <a:pathLst>
              <a:path w="8216900" h="10668000">
                <a:moveTo>
                  <a:pt x="0" y="10668000"/>
                </a:moveTo>
                <a:lnTo>
                  <a:pt x="1397000" y="10668000"/>
                </a:lnTo>
                <a:lnTo>
                  <a:pt x="1397000" y="8890000"/>
                </a:lnTo>
                <a:lnTo>
                  <a:pt x="6819900" y="8890000"/>
                </a:lnTo>
                <a:lnTo>
                  <a:pt x="6819900" y="10668000"/>
                </a:lnTo>
                <a:lnTo>
                  <a:pt x="8216900" y="10668000"/>
                </a:lnTo>
                <a:lnTo>
                  <a:pt x="8216900" y="7556500"/>
                </a:lnTo>
                <a:lnTo>
                  <a:pt x="7175500" y="7556500"/>
                </a:lnTo>
                <a:lnTo>
                  <a:pt x="7175500" y="0"/>
                </a:lnTo>
                <a:lnTo>
                  <a:pt x="1701800" y="0"/>
                </a:lnTo>
                <a:lnTo>
                  <a:pt x="1701800" y="3924300"/>
                </a:lnTo>
                <a:cubicBezTo>
                  <a:pt x="1701800" y="6057900"/>
                  <a:pt x="1193800" y="6896100"/>
                  <a:pt x="685800" y="7556500"/>
                </a:cubicBezTo>
                <a:lnTo>
                  <a:pt x="0" y="7556500"/>
                </a:lnTo>
                <a:close/>
                <a:moveTo>
                  <a:pt x="2324100" y="7556500"/>
                </a:moveTo>
                <a:cubicBezTo>
                  <a:pt x="2705100" y="6832600"/>
                  <a:pt x="3098800" y="5994400"/>
                  <a:pt x="3098800" y="3924300"/>
                </a:cubicBezTo>
                <a:lnTo>
                  <a:pt x="3098800" y="1333500"/>
                </a:lnTo>
                <a:lnTo>
                  <a:pt x="5651500" y="1333500"/>
                </a:lnTo>
                <a:lnTo>
                  <a:pt x="5651500" y="75565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6" name="Freeform 3586"/>
          <p:cNvSpPr/>
          <p:nvPr/>
        </p:nvSpPr>
        <p:spPr>
          <a:xfrm rot="0" flipH="0" flipV="0">
            <a:off x="5961426" y="1596891"/>
            <a:ext cx="102870" cy="16002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7" name="Freeform 3587"/>
          <p:cNvSpPr/>
          <p:nvPr/>
        </p:nvSpPr>
        <p:spPr>
          <a:xfrm rot="0" flipH="0" flipV="0">
            <a:off x="6078012" y="1596891"/>
            <a:ext cx="129844" cy="160020"/>
          </a:xfrm>
          <a:custGeom>
            <a:pathLst>
              <a:path w="7213600" h="8890000">
                <a:moveTo>
                  <a:pt x="0" y="8890000"/>
                </a:moveTo>
                <a:lnTo>
                  <a:pt x="292100" y="8890000"/>
                </a:lnTo>
                <a:cubicBezTo>
                  <a:pt x="2070100" y="8890000"/>
                  <a:pt x="3060700" y="7594600"/>
                  <a:pt x="3060700" y="4749800"/>
                </a:cubicBezTo>
                <a:lnTo>
                  <a:pt x="3060700" y="1333500"/>
                </a:lnTo>
                <a:lnTo>
                  <a:pt x="5689600" y="1333500"/>
                </a:lnTo>
                <a:lnTo>
                  <a:pt x="5689600" y="8890000"/>
                </a:lnTo>
                <a:lnTo>
                  <a:pt x="7213600" y="8890000"/>
                </a:lnTo>
                <a:lnTo>
                  <a:pt x="7213600" y="0"/>
                </a:lnTo>
                <a:lnTo>
                  <a:pt x="1663700" y="0"/>
                </a:lnTo>
                <a:lnTo>
                  <a:pt x="1663700" y="4305300"/>
                </a:lnTo>
                <a:cubicBezTo>
                  <a:pt x="1663700" y="6692900"/>
                  <a:pt x="1333500" y="7493000"/>
                  <a:pt x="241300" y="7493000"/>
                </a:cubicBezTo>
                <a:lnTo>
                  <a:pt x="0" y="74930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8" name="Freeform 3588"/>
          <p:cNvSpPr/>
          <p:nvPr/>
        </p:nvSpPr>
        <p:spPr>
          <a:xfrm rot="0" flipH="0" flipV="0">
            <a:off x="6303869" y="1596891"/>
            <a:ext cx="119329" cy="160020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9" name="Rectangle 3589"/>
          <p:cNvSpPr/>
          <p:nvPr/>
        </p:nvSpPr>
        <p:spPr>
          <a:xfrm rot="0" flipH="0" flipV="0">
            <a:off x="5352432" y="1820623"/>
            <a:ext cx="2912173" cy="275005"/>
          </a:xfrm>
          <a:prstGeom prst="rect">
            <a:avLst/>
          </a:prstGeom>
        </p:spPr>
      </p:sp>
      <p:sp>
        <p:nvSpPr>
          <p:cNvPr id="3590" name="Freeform 3590"/>
          <p:cNvSpPr/>
          <p:nvPr/>
        </p:nvSpPr>
        <p:spPr>
          <a:xfrm rot="0" flipH="0" flipV="0">
            <a:off x="5361957" y="1913511"/>
            <a:ext cx="50101" cy="44958"/>
          </a:xfrm>
          <a:custGeom>
            <a:pathLst>
              <a:path w="3340100" h="2997200">
                <a:moveTo>
                  <a:pt x="203200" y="2997200"/>
                </a:moveTo>
                <a:lnTo>
                  <a:pt x="901700" y="2997200"/>
                </a:lnTo>
                <a:lnTo>
                  <a:pt x="1104900" y="1028700"/>
                </a:lnTo>
                <a:lnTo>
                  <a:pt x="1104900" y="0"/>
                </a:lnTo>
                <a:lnTo>
                  <a:pt x="0" y="0"/>
                </a:lnTo>
                <a:lnTo>
                  <a:pt x="0" y="1028700"/>
                </a:lnTo>
                <a:close/>
                <a:moveTo>
                  <a:pt x="2438400" y="2997200"/>
                </a:moveTo>
                <a:lnTo>
                  <a:pt x="3136900" y="2997200"/>
                </a:lnTo>
                <a:lnTo>
                  <a:pt x="3340100" y="1028700"/>
                </a:lnTo>
                <a:lnTo>
                  <a:pt x="3340100" y="0"/>
                </a:lnTo>
                <a:lnTo>
                  <a:pt x="2235200" y="0"/>
                </a:lnTo>
                <a:lnTo>
                  <a:pt x="2235200" y="1028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1" name="Freeform 3591"/>
          <p:cNvSpPr/>
          <p:nvPr/>
        </p:nvSpPr>
        <p:spPr>
          <a:xfrm rot="0" flipH="0" flipV="0">
            <a:off x="5426918" y="1914463"/>
            <a:ext cx="122301" cy="160591"/>
          </a:xfrm>
          <a:custGeom>
            <a:pathLst>
              <a:path w="8153400" h="10706100">
                <a:moveTo>
                  <a:pt x="0" y="10706100"/>
                </a:moveTo>
                <a:lnTo>
                  <a:pt x="1016000" y="10706100"/>
                </a:lnTo>
                <a:lnTo>
                  <a:pt x="1016000" y="8890000"/>
                </a:lnTo>
                <a:lnTo>
                  <a:pt x="7137400" y="8890000"/>
                </a:lnTo>
                <a:lnTo>
                  <a:pt x="7137400" y="10706100"/>
                </a:lnTo>
                <a:lnTo>
                  <a:pt x="8153400" y="10706100"/>
                </a:lnTo>
                <a:lnTo>
                  <a:pt x="8153400" y="7912100"/>
                </a:lnTo>
                <a:lnTo>
                  <a:pt x="7061200" y="7912100"/>
                </a:lnTo>
                <a:lnTo>
                  <a:pt x="7061200" y="0"/>
                </a:lnTo>
                <a:lnTo>
                  <a:pt x="1828800" y="0"/>
                </a:lnTo>
                <a:lnTo>
                  <a:pt x="1828800" y="3797300"/>
                </a:lnTo>
                <a:cubicBezTo>
                  <a:pt x="1828800" y="6223000"/>
                  <a:pt x="1244600" y="7162800"/>
                  <a:pt x="673100" y="7912100"/>
                </a:cubicBezTo>
                <a:lnTo>
                  <a:pt x="0" y="7912100"/>
                </a:lnTo>
                <a:close/>
                <a:moveTo>
                  <a:pt x="1866900" y="7912100"/>
                </a:moveTo>
                <a:cubicBezTo>
                  <a:pt x="2349500" y="7112000"/>
                  <a:pt x="2844800" y="6172200"/>
                  <a:pt x="2844800" y="3797300"/>
                </a:cubicBezTo>
                <a:lnTo>
                  <a:pt x="2844800" y="977900"/>
                </a:lnTo>
                <a:lnTo>
                  <a:pt x="5956300" y="977900"/>
                </a:lnTo>
                <a:lnTo>
                  <a:pt x="5956300" y="7912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2" name="Freeform 3592"/>
          <p:cNvSpPr/>
          <p:nvPr/>
        </p:nvSpPr>
        <p:spPr>
          <a:xfrm rot="0" flipH="0" flipV="0">
            <a:off x="5567888" y="1947610"/>
            <a:ext cx="81343" cy="102489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3" name="Freeform 3593"/>
          <p:cNvSpPr/>
          <p:nvPr/>
        </p:nvSpPr>
        <p:spPr>
          <a:xfrm rot="0" flipH="0" flipV="0">
            <a:off x="5673615" y="1913511"/>
            <a:ext cx="81343" cy="136588"/>
          </a:xfrm>
          <a:custGeom>
            <a:pathLst>
              <a:path w="5422900" h="9105900">
                <a:moveTo>
                  <a:pt x="2717800" y="9105900"/>
                </a:moveTo>
                <a:cubicBezTo>
                  <a:pt x="4419600" y="9105900"/>
                  <a:pt x="5422900" y="8128000"/>
                  <a:pt x="5422900" y="6680200"/>
                </a:cubicBezTo>
                <a:lnTo>
                  <a:pt x="5422900" y="5524500"/>
                </a:lnTo>
                <a:cubicBezTo>
                  <a:pt x="5422900" y="3962400"/>
                  <a:pt x="4470400" y="3124200"/>
                  <a:pt x="3086100" y="3124200"/>
                </a:cubicBezTo>
                <a:cubicBezTo>
                  <a:pt x="2095500" y="3124200"/>
                  <a:pt x="1346200" y="3683000"/>
                  <a:pt x="939800" y="4216400"/>
                </a:cubicBezTo>
                <a:lnTo>
                  <a:pt x="939800" y="4038600"/>
                </a:lnTo>
                <a:cubicBezTo>
                  <a:pt x="939800" y="2857500"/>
                  <a:pt x="1371600" y="2311400"/>
                  <a:pt x="2387600" y="2019300"/>
                </a:cubicBezTo>
                <a:lnTo>
                  <a:pt x="3657600" y="1663700"/>
                </a:lnTo>
                <a:cubicBezTo>
                  <a:pt x="4686300" y="1371600"/>
                  <a:pt x="5143500" y="1079500"/>
                  <a:pt x="5143500" y="76200"/>
                </a:cubicBezTo>
                <a:lnTo>
                  <a:pt x="5143500" y="0"/>
                </a:lnTo>
                <a:lnTo>
                  <a:pt x="4127500" y="0"/>
                </a:lnTo>
                <a:lnTo>
                  <a:pt x="4127500" y="76200"/>
                </a:lnTo>
                <a:cubicBezTo>
                  <a:pt x="4127500" y="292100"/>
                  <a:pt x="4038600" y="571500"/>
                  <a:pt x="3479800" y="736600"/>
                </a:cubicBezTo>
                <a:lnTo>
                  <a:pt x="1955800" y="1181100"/>
                </a:lnTo>
                <a:cubicBezTo>
                  <a:pt x="520700" y="1612900"/>
                  <a:pt x="0" y="2628900"/>
                  <a:pt x="0" y="4330700"/>
                </a:cubicBezTo>
                <a:lnTo>
                  <a:pt x="0" y="6705600"/>
                </a:lnTo>
                <a:cubicBezTo>
                  <a:pt x="0" y="8166100"/>
                  <a:pt x="1016000" y="9105900"/>
                  <a:pt x="2717800" y="9105900"/>
                </a:cubicBezTo>
                <a:close/>
                <a:moveTo>
                  <a:pt x="2717800" y="8178800"/>
                </a:moveTo>
                <a:cubicBezTo>
                  <a:pt x="1600200" y="8178800"/>
                  <a:pt x="1016000" y="7505700"/>
                  <a:pt x="1016000" y="6642100"/>
                </a:cubicBezTo>
                <a:lnTo>
                  <a:pt x="1016000" y="5041900"/>
                </a:lnTo>
                <a:cubicBezTo>
                  <a:pt x="1460500" y="4546600"/>
                  <a:pt x="2082800" y="4051300"/>
                  <a:pt x="2857500" y="4051300"/>
                </a:cubicBezTo>
                <a:cubicBezTo>
                  <a:pt x="3810000" y="4051300"/>
                  <a:pt x="4406900" y="4673600"/>
                  <a:pt x="4406900" y="5600700"/>
                </a:cubicBezTo>
                <a:lnTo>
                  <a:pt x="4406900" y="6642100"/>
                </a:lnTo>
                <a:cubicBezTo>
                  <a:pt x="4406900" y="7493000"/>
                  <a:pt x="3860800" y="8178800"/>
                  <a:pt x="2717800" y="817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4" name="Freeform 3594"/>
          <p:cNvSpPr/>
          <p:nvPr/>
        </p:nvSpPr>
        <p:spPr>
          <a:xfrm rot="0" flipH="0" flipV="0">
            <a:off x="5782200" y="1949896"/>
            <a:ext cx="107632" cy="97917"/>
          </a:xfrm>
          <a:custGeom>
            <a:pathLst>
              <a:path w="7175500" h="6527800">
                <a:moveTo>
                  <a:pt x="0" y="6527800"/>
                </a:moveTo>
                <a:lnTo>
                  <a:pt x="3035300" y="6527800"/>
                </a:lnTo>
                <a:cubicBezTo>
                  <a:pt x="4330700" y="6527800"/>
                  <a:pt x="5105400" y="5715000"/>
                  <a:pt x="5105400" y="4394200"/>
                </a:cubicBezTo>
                <a:cubicBezTo>
                  <a:pt x="5105400" y="3073400"/>
                  <a:pt x="4330700" y="2247900"/>
                  <a:pt x="3035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2908300" y="3136900"/>
                </a:lnTo>
                <a:cubicBezTo>
                  <a:pt x="3594100" y="3136900"/>
                  <a:pt x="4089400" y="3594100"/>
                  <a:pt x="4089400" y="4394200"/>
                </a:cubicBezTo>
                <a:cubicBezTo>
                  <a:pt x="4089400" y="5181600"/>
                  <a:pt x="3594100" y="5638800"/>
                  <a:pt x="2895600" y="5638800"/>
                </a:cubicBezTo>
                <a:close/>
                <a:moveTo>
                  <a:pt x="6159500" y="6527800"/>
                </a:moveTo>
                <a:lnTo>
                  <a:pt x="7175500" y="6527800"/>
                </a:lnTo>
                <a:lnTo>
                  <a:pt x="7175500" y="0"/>
                </a:lnTo>
                <a:lnTo>
                  <a:pt x="61595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5" name="Freeform 3595"/>
          <p:cNvSpPr/>
          <p:nvPr/>
        </p:nvSpPr>
        <p:spPr>
          <a:xfrm rot="0" flipH="0" flipV="0">
            <a:off x="5915741" y="1949896"/>
            <a:ext cx="79057" cy="97917"/>
          </a:xfrm>
          <a:custGeom>
            <a:pathLst>
              <a:path w="5270500" h="6527800">
                <a:moveTo>
                  <a:pt x="4254500" y="6527800"/>
                </a:moveTo>
                <a:lnTo>
                  <a:pt x="5270500" y="6527800"/>
                </a:lnTo>
                <a:lnTo>
                  <a:pt x="5270500" y="0"/>
                </a:lnTo>
                <a:lnTo>
                  <a:pt x="4254500" y="0"/>
                </a:lnTo>
                <a:lnTo>
                  <a:pt x="4254500" y="3098800"/>
                </a:lnTo>
                <a:cubicBezTo>
                  <a:pt x="3835400" y="3213100"/>
                  <a:pt x="3327400" y="3302000"/>
                  <a:pt x="2717800" y="3302000"/>
                </a:cubicBezTo>
                <a:cubicBezTo>
                  <a:pt x="1714500" y="3302000"/>
                  <a:pt x="1016000" y="2946400"/>
                  <a:pt x="1016000" y="2044700"/>
                </a:cubicBezTo>
                <a:lnTo>
                  <a:pt x="1016000" y="0"/>
                </a:lnTo>
                <a:lnTo>
                  <a:pt x="0" y="0"/>
                </a:lnTo>
                <a:lnTo>
                  <a:pt x="0" y="2146300"/>
                </a:lnTo>
                <a:cubicBezTo>
                  <a:pt x="0" y="3606800"/>
                  <a:pt x="1028700" y="4229100"/>
                  <a:pt x="2565400" y="4229100"/>
                </a:cubicBezTo>
                <a:cubicBezTo>
                  <a:pt x="3162300" y="4229100"/>
                  <a:pt x="3784600" y="4140200"/>
                  <a:pt x="4254500" y="40132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6" name="Freeform 3596"/>
          <p:cNvSpPr/>
          <p:nvPr/>
        </p:nvSpPr>
        <p:spPr>
          <a:xfrm rot="0" flipH="0" flipV="0">
            <a:off x="6019753" y="1947610"/>
            <a:ext cx="80391" cy="102489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7" name="Freeform 3597"/>
          <p:cNvSpPr/>
          <p:nvPr/>
        </p:nvSpPr>
        <p:spPr>
          <a:xfrm rot="0" flipH="0" flipV="0">
            <a:off x="6178059" y="1949896"/>
            <a:ext cx="79629" cy="97917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8" name="Freeform 3598"/>
          <p:cNvSpPr/>
          <p:nvPr/>
        </p:nvSpPr>
        <p:spPr>
          <a:xfrm rot="0" flipH="0" flipV="0">
            <a:off x="6284930" y="1947610"/>
            <a:ext cx="81343" cy="102489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9" name="Freeform 3599"/>
          <p:cNvSpPr/>
          <p:nvPr/>
        </p:nvSpPr>
        <p:spPr>
          <a:xfrm rot="0" flipH="0" flipV="0">
            <a:off x="6382847" y="1949896"/>
            <a:ext cx="90106" cy="97917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0" name="Freeform 3600"/>
          <p:cNvSpPr/>
          <p:nvPr/>
        </p:nvSpPr>
        <p:spPr>
          <a:xfrm rot="0" flipH="0" flipV="0">
            <a:off x="6500195" y="1947610"/>
            <a:ext cx="80391" cy="102489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1" name="Freeform 3601"/>
          <p:cNvSpPr/>
          <p:nvPr/>
        </p:nvSpPr>
        <p:spPr>
          <a:xfrm rot="0" flipH="0" flipV="0">
            <a:off x="6602493" y="1947610"/>
            <a:ext cx="80010" cy="102489"/>
          </a:xfrm>
          <a:custGeom>
            <a:pathLst>
              <a:path w="5334000" h="6832600">
                <a:moveTo>
                  <a:pt x="2768600" y="6832600"/>
                </a:moveTo>
                <a:cubicBezTo>
                  <a:pt x="4406900" y="6832600"/>
                  <a:pt x="5334000" y="6096000"/>
                  <a:pt x="5334000" y="4826000"/>
                </a:cubicBezTo>
                <a:cubicBezTo>
                  <a:pt x="5334000" y="4038600"/>
                  <a:pt x="4864100" y="3517900"/>
                  <a:pt x="4178300" y="3314700"/>
                </a:cubicBezTo>
                <a:cubicBezTo>
                  <a:pt x="4749800" y="3086100"/>
                  <a:pt x="5168900" y="2590800"/>
                  <a:pt x="5168900" y="1879600"/>
                </a:cubicBezTo>
                <a:cubicBezTo>
                  <a:pt x="5168900" y="749300"/>
                  <a:pt x="4254500" y="0"/>
                  <a:pt x="2717800" y="0"/>
                </a:cubicBezTo>
                <a:cubicBezTo>
                  <a:pt x="1079500" y="0"/>
                  <a:pt x="114300" y="889000"/>
                  <a:pt x="114300" y="2374900"/>
                </a:cubicBezTo>
                <a:lnTo>
                  <a:pt x="1104900" y="2374900"/>
                </a:lnTo>
                <a:cubicBezTo>
                  <a:pt x="1104900" y="1511300"/>
                  <a:pt x="1612900" y="927100"/>
                  <a:pt x="2654300" y="927100"/>
                </a:cubicBezTo>
                <a:cubicBezTo>
                  <a:pt x="3594100" y="927100"/>
                  <a:pt x="4089400" y="1320800"/>
                  <a:pt x="4089400" y="1943100"/>
                </a:cubicBezTo>
                <a:cubicBezTo>
                  <a:pt x="4089400" y="2514600"/>
                  <a:pt x="3695700" y="2908300"/>
                  <a:pt x="3022600" y="2908300"/>
                </a:cubicBezTo>
                <a:lnTo>
                  <a:pt x="2082800" y="2908300"/>
                </a:lnTo>
                <a:lnTo>
                  <a:pt x="2082800" y="3797300"/>
                </a:lnTo>
                <a:lnTo>
                  <a:pt x="3022600" y="3797300"/>
                </a:lnTo>
                <a:cubicBezTo>
                  <a:pt x="3810000" y="3797300"/>
                  <a:pt x="4254500" y="4203700"/>
                  <a:pt x="4254500" y="4787900"/>
                </a:cubicBezTo>
                <a:cubicBezTo>
                  <a:pt x="4254500" y="5473700"/>
                  <a:pt x="3721100" y="5905500"/>
                  <a:pt x="2743200" y="5905500"/>
                </a:cubicBezTo>
                <a:cubicBezTo>
                  <a:pt x="1587500" y="5905500"/>
                  <a:pt x="990600" y="5334000"/>
                  <a:pt x="990600" y="4432300"/>
                </a:cubicBezTo>
                <a:lnTo>
                  <a:pt x="0" y="4432300"/>
                </a:lnTo>
                <a:cubicBezTo>
                  <a:pt x="0" y="5905500"/>
                  <a:pt x="1041400" y="6832600"/>
                  <a:pt x="27686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2" name="Freeform 3602"/>
          <p:cNvSpPr/>
          <p:nvPr/>
        </p:nvSpPr>
        <p:spPr>
          <a:xfrm rot="0" flipH="0" flipV="0">
            <a:off x="6709173" y="1949896"/>
            <a:ext cx="80581" cy="97917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3" name="Freeform 3603"/>
          <p:cNvSpPr/>
          <p:nvPr/>
        </p:nvSpPr>
        <p:spPr>
          <a:xfrm rot="0" flipH="0" flipV="0">
            <a:off x="6821378" y="1949896"/>
            <a:ext cx="107632" cy="97917"/>
          </a:xfrm>
          <a:custGeom>
            <a:pathLst>
              <a:path w="7175500" h="6527800">
                <a:moveTo>
                  <a:pt x="0" y="6527800"/>
                </a:moveTo>
                <a:lnTo>
                  <a:pt x="3035300" y="6527800"/>
                </a:lnTo>
                <a:cubicBezTo>
                  <a:pt x="4330700" y="6527800"/>
                  <a:pt x="5105400" y="5715000"/>
                  <a:pt x="5105400" y="4394200"/>
                </a:cubicBezTo>
                <a:cubicBezTo>
                  <a:pt x="5105400" y="3073400"/>
                  <a:pt x="4330700" y="2247900"/>
                  <a:pt x="3035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2908300" y="3136900"/>
                </a:lnTo>
                <a:cubicBezTo>
                  <a:pt x="3594100" y="3136900"/>
                  <a:pt x="4089400" y="3594100"/>
                  <a:pt x="4089400" y="4394200"/>
                </a:cubicBezTo>
                <a:cubicBezTo>
                  <a:pt x="4089400" y="5181600"/>
                  <a:pt x="3594100" y="5638800"/>
                  <a:pt x="2895600" y="5638800"/>
                </a:cubicBezTo>
                <a:close/>
                <a:moveTo>
                  <a:pt x="6159500" y="6527800"/>
                </a:moveTo>
                <a:lnTo>
                  <a:pt x="7175500" y="6527800"/>
                </a:lnTo>
                <a:lnTo>
                  <a:pt x="7175500" y="0"/>
                </a:lnTo>
                <a:lnTo>
                  <a:pt x="61595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4" name="Freeform 3604"/>
          <p:cNvSpPr/>
          <p:nvPr/>
        </p:nvSpPr>
        <p:spPr>
          <a:xfrm rot="0" flipH="0" flipV="0">
            <a:off x="6953013" y="1949896"/>
            <a:ext cx="82296" cy="97917"/>
          </a:xfrm>
          <a:custGeom>
            <a:pathLst>
              <a:path w="5486400" h="6527800">
                <a:moveTo>
                  <a:pt x="5422900" y="482600"/>
                </a:moveTo>
                <a:lnTo>
                  <a:pt x="5422900" y="0"/>
                </a:lnTo>
                <a:lnTo>
                  <a:pt x="4495800" y="0"/>
                </a:lnTo>
                <a:lnTo>
                  <a:pt x="2743200" y="2438400"/>
                </a:lnTo>
                <a:lnTo>
                  <a:pt x="952500" y="0"/>
                </a:lnTo>
                <a:lnTo>
                  <a:pt x="25400" y="0"/>
                </a:lnTo>
                <a:lnTo>
                  <a:pt x="25400" y="482600"/>
                </a:lnTo>
                <a:lnTo>
                  <a:pt x="2095500" y="3238500"/>
                </a:lnTo>
                <a:lnTo>
                  <a:pt x="0" y="6045200"/>
                </a:lnTo>
                <a:lnTo>
                  <a:pt x="0" y="6527800"/>
                </a:lnTo>
                <a:lnTo>
                  <a:pt x="914400" y="6527800"/>
                </a:lnTo>
                <a:lnTo>
                  <a:pt x="2717800" y="4013200"/>
                </a:lnTo>
                <a:lnTo>
                  <a:pt x="4572000" y="6527800"/>
                </a:lnTo>
                <a:lnTo>
                  <a:pt x="5486400" y="6527800"/>
                </a:lnTo>
                <a:lnTo>
                  <a:pt x="5486400" y="6045200"/>
                </a:lnTo>
                <a:lnTo>
                  <a:pt x="3365500" y="3238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5" name="Freeform 3605"/>
          <p:cNvSpPr/>
          <p:nvPr/>
        </p:nvSpPr>
        <p:spPr>
          <a:xfrm rot="0" flipH="0" flipV="0">
            <a:off x="7106556" y="1949896"/>
            <a:ext cx="82486" cy="97917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6" name="Freeform 3606"/>
          <p:cNvSpPr/>
          <p:nvPr/>
        </p:nvSpPr>
        <p:spPr>
          <a:xfrm rot="0" flipH="0" flipV="0">
            <a:off x="7216284" y="1947610"/>
            <a:ext cx="79438" cy="102489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7" name="Freeform 3607"/>
          <p:cNvSpPr/>
          <p:nvPr/>
        </p:nvSpPr>
        <p:spPr>
          <a:xfrm rot="0" flipH="0" flipV="0">
            <a:off x="7322202" y="1949896"/>
            <a:ext cx="77724" cy="97917"/>
          </a:xfrm>
          <a:custGeom>
            <a:pathLst>
              <a:path w="5181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695700"/>
                </a:lnTo>
                <a:lnTo>
                  <a:pt x="2133600" y="3695700"/>
                </a:lnTo>
                <a:lnTo>
                  <a:pt x="4267200" y="6527800"/>
                </a:lnTo>
                <a:lnTo>
                  <a:pt x="5181600" y="6527800"/>
                </a:lnTo>
                <a:lnTo>
                  <a:pt x="5181600" y="6045200"/>
                </a:lnTo>
                <a:lnTo>
                  <a:pt x="3035300" y="3200400"/>
                </a:lnTo>
                <a:lnTo>
                  <a:pt x="5080000" y="482600"/>
                </a:lnTo>
                <a:lnTo>
                  <a:pt x="5080000" y="0"/>
                </a:lnTo>
                <a:lnTo>
                  <a:pt x="4229100" y="0"/>
                </a:lnTo>
                <a:lnTo>
                  <a:pt x="2133600" y="2806700"/>
                </a:lnTo>
                <a:lnTo>
                  <a:pt x="1016000" y="2806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8" name="Freeform 3608"/>
          <p:cNvSpPr/>
          <p:nvPr/>
        </p:nvSpPr>
        <p:spPr>
          <a:xfrm rot="0" flipH="0" flipV="0">
            <a:off x="7416119" y="1947610"/>
            <a:ext cx="81343" cy="102489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9" name="Freeform 3609"/>
          <p:cNvSpPr/>
          <p:nvPr/>
        </p:nvSpPr>
        <p:spPr>
          <a:xfrm rot="0" flipH="0" flipV="0">
            <a:off x="7524703" y="1949896"/>
            <a:ext cx="79629" cy="97917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0" name="Freeform 3610"/>
          <p:cNvSpPr/>
          <p:nvPr/>
        </p:nvSpPr>
        <p:spPr>
          <a:xfrm rot="0" flipH="0" flipV="0">
            <a:off x="7629288" y="1947610"/>
            <a:ext cx="80391" cy="102489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1" name="Freeform 3611"/>
          <p:cNvSpPr/>
          <p:nvPr/>
        </p:nvSpPr>
        <p:spPr>
          <a:xfrm rot="0" flipH="0" flipV="0">
            <a:off x="7735777" y="1947610"/>
            <a:ext cx="80391" cy="102489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2" name="Freeform 3612"/>
          <p:cNvSpPr/>
          <p:nvPr/>
        </p:nvSpPr>
        <p:spPr>
          <a:xfrm rot="0" flipH="0" flipV="0">
            <a:off x="7843219" y="1949896"/>
            <a:ext cx="98679" cy="97917"/>
          </a:xfrm>
          <a:custGeom>
            <a:pathLst>
              <a:path w="657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1574800"/>
                </a:lnTo>
                <a:lnTo>
                  <a:pt x="3048000" y="4406900"/>
                </a:lnTo>
                <a:lnTo>
                  <a:pt x="3543300" y="4406900"/>
                </a:lnTo>
                <a:lnTo>
                  <a:pt x="5562600" y="1574800"/>
                </a:lnTo>
                <a:lnTo>
                  <a:pt x="5562600" y="6527800"/>
                </a:lnTo>
                <a:lnTo>
                  <a:pt x="6578600" y="6527800"/>
                </a:lnTo>
                <a:lnTo>
                  <a:pt x="6578600" y="0"/>
                </a:lnTo>
                <a:lnTo>
                  <a:pt x="5562600" y="0"/>
                </a:lnTo>
                <a:lnTo>
                  <a:pt x="3314700" y="3200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3" name="Freeform 3613"/>
          <p:cNvSpPr/>
          <p:nvPr/>
        </p:nvSpPr>
        <p:spPr>
          <a:xfrm rot="0" flipH="0" flipV="0">
            <a:off x="7973521" y="1949896"/>
            <a:ext cx="107632" cy="97917"/>
          </a:xfrm>
          <a:custGeom>
            <a:pathLst>
              <a:path w="7175500" h="6527800">
                <a:moveTo>
                  <a:pt x="0" y="6527800"/>
                </a:moveTo>
                <a:lnTo>
                  <a:pt x="3035300" y="6527800"/>
                </a:lnTo>
                <a:cubicBezTo>
                  <a:pt x="4330700" y="6527800"/>
                  <a:pt x="5105400" y="5715000"/>
                  <a:pt x="5105400" y="4394200"/>
                </a:cubicBezTo>
                <a:cubicBezTo>
                  <a:pt x="5105400" y="3073400"/>
                  <a:pt x="4330700" y="2247900"/>
                  <a:pt x="3035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2908300" y="3136900"/>
                </a:lnTo>
                <a:cubicBezTo>
                  <a:pt x="3594100" y="3136900"/>
                  <a:pt x="4089400" y="3594100"/>
                  <a:pt x="4089400" y="4394200"/>
                </a:cubicBezTo>
                <a:cubicBezTo>
                  <a:pt x="4089400" y="5181600"/>
                  <a:pt x="3594100" y="5638800"/>
                  <a:pt x="2895600" y="5638800"/>
                </a:cubicBezTo>
                <a:close/>
                <a:moveTo>
                  <a:pt x="6159500" y="6527800"/>
                </a:moveTo>
                <a:lnTo>
                  <a:pt x="7175500" y="6527800"/>
                </a:lnTo>
                <a:lnTo>
                  <a:pt x="7175500" y="0"/>
                </a:lnTo>
                <a:lnTo>
                  <a:pt x="61595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4" name="Freeform 3614"/>
          <p:cNvSpPr/>
          <p:nvPr/>
        </p:nvSpPr>
        <p:spPr>
          <a:xfrm rot="0" flipH="0" flipV="0">
            <a:off x="8105157" y="1949896"/>
            <a:ext cx="82296" cy="97917"/>
          </a:xfrm>
          <a:custGeom>
            <a:pathLst>
              <a:path w="5486400" h="6527800">
                <a:moveTo>
                  <a:pt x="5422900" y="482600"/>
                </a:moveTo>
                <a:lnTo>
                  <a:pt x="5422900" y="0"/>
                </a:lnTo>
                <a:lnTo>
                  <a:pt x="4495800" y="0"/>
                </a:lnTo>
                <a:lnTo>
                  <a:pt x="2743200" y="2438400"/>
                </a:lnTo>
                <a:lnTo>
                  <a:pt x="952500" y="0"/>
                </a:lnTo>
                <a:lnTo>
                  <a:pt x="25400" y="0"/>
                </a:lnTo>
                <a:lnTo>
                  <a:pt x="25400" y="482600"/>
                </a:lnTo>
                <a:lnTo>
                  <a:pt x="2095500" y="3238500"/>
                </a:lnTo>
                <a:lnTo>
                  <a:pt x="0" y="6045200"/>
                </a:lnTo>
                <a:lnTo>
                  <a:pt x="0" y="6527800"/>
                </a:lnTo>
                <a:lnTo>
                  <a:pt x="914400" y="6527800"/>
                </a:lnTo>
                <a:lnTo>
                  <a:pt x="2717800" y="4013200"/>
                </a:lnTo>
                <a:lnTo>
                  <a:pt x="4572000" y="6527800"/>
                </a:lnTo>
                <a:lnTo>
                  <a:pt x="5486400" y="6527800"/>
                </a:lnTo>
                <a:lnTo>
                  <a:pt x="5486400" y="6045200"/>
                </a:lnTo>
                <a:lnTo>
                  <a:pt x="3365500" y="3238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5" name="Freeform 3615"/>
          <p:cNvSpPr/>
          <p:nvPr/>
        </p:nvSpPr>
        <p:spPr>
          <a:xfrm rot="0" flipH="0" flipV="0">
            <a:off x="8204979" y="1913511"/>
            <a:ext cx="50101" cy="44958"/>
          </a:xfrm>
          <a:custGeom>
            <a:pathLst>
              <a:path w="3340100" h="2997200">
                <a:moveTo>
                  <a:pt x="203200" y="2997200"/>
                </a:moveTo>
                <a:lnTo>
                  <a:pt x="901700" y="2997200"/>
                </a:lnTo>
                <a:lnTo>
                  <a:pt x="1104900" y="1028700"/>
                </a:lnTo>
                <a:lnTo>
                  <a:pt x="1104900" y="0"/>
                </a:lnTo>
                <a:lnTo>
                  <a:pt x="0" y="0"/>
                </a:lnTo>
                <a:lnTo>
                  <a:pt x="0" y="1028700"/>
                </a:lnTo>
                <a:close/>
                <a:moveTo>
                  <a:pt x="2438400" y="2997200"/>
                </a:moveTo>
                <a:lnTo>
                  <a:pt x="3136900" y="2997200"/>
                </a:lnTo>
                <a:lnTo>
                  <a:pt x="3340100" y="1028700"/>
                </a:lnTo>
                <a:lnTo>
                  <a:pt x="3340100" y="0"/>
                </a:lnTo>
                <a:lnTo>
                  <a:pt x="2235200" y="0"/>
                </a:lnTo>
                <a:lnTo>
                  <a:pt x="2235200" y="1028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6" name="Rectangle 3616"/>
          <p:cNvSpPr/>
          <p:nvPr/>
        </p:nvSpPr>
        <p:spPr>
          <a:xfrm rot="0" flipH="0" flipV="0">
            <a:off x="5352436" y="2498506"/>
            <a:ext cx="1087450" cy="337962"/>
          </a:xfrm>
          <a:prstGeom prst="rect">
            <a:avLst/>
          </a:prstGeom>
        </p:spPr>
      </p:sp>
      <p:sp>
        <p:nvSpPr>
          <p:cNvPr id="3617" name="Freeform 3617"/>
          <p:cNvSpPr/>
          <p:nvPr/>
        </p:nvSpPr>
        <p:spPr>
          <a:xfrm rot="0" flipH="0" flipV="0">
            <a:off x="5373010" y="2613126"/>
            <a:ext cx="114300" cy="16002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8" name="Freeform 3618"/>
          <p:cNvSpPr/>
          <p:nvPr/>
        </p:nvSpPr>
        <p:spPr>
          <a:xfrm rot="0" flipH="0" flipV="0">
            <a:off x="5490739" y="2613126"/>
            <a:ext cx="141274" cy="16002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9" name="Freeform 3619"/>
          <p:cNvSpPr/>
          <p:nvPr/>
        </p:nvSpPr>
        <p:spPr>
          <a:xfrm rot="0" flipH="0" flipV="0">
            <a:off x="5648016" y="2609697"/>
            <a:ext cx="119786" cy="166878"/>
          </a:xfrm>
          <a:custGeom>
            <a:pathLst>
              <a:path w="6654800" h="9271000">
                <a:moveTo>
                  <a:pt x="3441700" y="9271000"/>
                </a:moveTo>
                <a:cubicBezTo>
                  <a:pt x="5486400" y="9271000"/>
                  <a:pt x="6654800" y="8178800"/>
                  <a:pt x="6654800" y="6527800"/>
                </a:cubicBezTo>
                <a:cubicBezTo>
                  <a:pt x="6654800" y="5461000"/>
                  <a:pt x="6019800" y="4838700"/>
                  <a:pt x="5245100" y="4559300"/>
                </a:cubicBezTo>
                <a:cubicBezTo>
                  <a:pt x="5918200" y="4191000"/>
                  <a:pt x="6451600" y="3568700"/>
                  <a:pt x="6451600" y="2590800"/>
                </a:cubicBezTo>
                <a:cubicBezTo>
                  <a:pt x="6451600" y="1079500"/>
                  <a:pt x="5359400" y="0"/>
                  <a:pt x="3390900" y="0"/>
                </a:cubicBezTo>
                <a:cubicBezTo>
                  <a:pt x="1663700" y="0"/>
                  <a:pt x="215900" y="927100"/>
                  <a:pt x="215900" y="3073400"/>
                </a:cubicBezTo>
                <a:lnTo>
                  <a:pt x="1739900" y="3073400"/>
                </a:lnTo>
                <a:cubicBezTo>
                  <a:pt x="1739900" y="1879600"/>
                  <a:pt x="2501900" y="1397000"/>
                  <a:pt x="3390900" y="1397000"/>
                </a:cubicBezTo>
                <a:cubicBezTo>
                  <a:pt x="4394200" y="1397000"/>
                  <a:pt x="4914900" y="1993900"/>
                  <a:pt x="4914900" y="2755900"/>
                </a:cubicBezTo>
                <a:cubicBezTo>
                  <a:pt x="4914900" y="3543300"/>
                  <a:pt x="4394200" y="3975100"/>
                  <a:pt x="3530600" y="3975100"/>
                </a:cubicBezTo>
                <a:lnTo>
                  <a:pt x="2349500" y="3975100"/>
                </a:lnTo>
                <a:lnTo>
                  <a:pt x="2349500" y="5245100"/>
                </a:lnTo>
                <a:lnTo>
                  <a:pt x="3530600" y="5245100"/>
                </a:lnTo>
                <a:cubicBezTo>
                  <a:pt x="4521200" y="5245100"/>
                  <a:pt x="5118100" y="5689600"/>
                  <a:pt x="5118100" y="6527800"/>
                </a:cubicBezTo>
                <a:cubicBezTo>
                  <a:pt x="5118100" y="7404100"/>
                  <a:pt x="4533900" y="7874000"/>
                  <a:pt x="3492500" y="7874000"/>
                </a:cubicBezTo>
                <a:cubicBezTo>
                  <a:pt x="2451100" y="7874000"/>
                  <a:pt x="1524000" y="7391400"/>
                  <a:pt x="1524000" y="6197600"/>
                </a:cubicBezTo>
                <a:lnTo>
                  <a:pt x="0" y="6197600"/>
                </a:lnTo>
                <a:cubicBezTo>
                  <a:pt x="0" y="8343900"/>
                  <a:pt x="1600200" y="9271000"/>
                  <a:pt x="3441700" y="92710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0" name="Freeform 3620"/>
          <p:cNvSpPr/>
          <p:nvPr/>
        </p:nvSpPr>
        <p:spPr>
          <a:xfrm rot="0" flipH="0" flipV="0">
            <a:off x="5784947" y="2613126"/>
            <a:ext cx="147904" cy="192024"/>
          </a:xfrm>
          <a:custGeom>
            <a:pathLst>
              <a:path w="8216900" h="10668000">
                <a:moveTo>
                  <a:pt x="0" y="10668000"/>
                </a:moveTo>
                <a:lnTo>
                  <a:pt x="1397000" y="10668000"/>
                </a:lnTo>
                <a:lnTo>
                  <a:pt x="1397000" y="8890000"/>
                </a:lnTo>
                <a:lnTo>
                  <a:pt x="6819900" y="8890000"/>
                </a:lnTo>
                <a:lnTo>
                  <a:pt x="6819900" y="10668000"/>
                </a:lnTo>
                <a:lnTo>
                  <a:pt x="8216900" y="10668000"/>
                </a:lnTo>
                <a:lnTo>
                  <a:pt x="8216900" y="7556500"/>
                </a:lnTo>
                <a:lnTo>
                  <a:pt x="7175500" y="7556500"/>
                </a:lnTo>
                <a:lnTo>
                  <a:pt x="7175500" y="0"/>
                </a:lnTo>
                <a:lnTo>
                  <a:pt x="1701800" y="0"/>
                </a:lnTo>
                <a:lnTo>
                  <a:pt x="1701800" y="3924300"/>
                </a:lnTo>
                <a:cubicBezTo>
                  <a:pt x="1701800" y="6057900"/>
                  <a:pt x="1193800" y="6896100"/>
                  <a:pt x="685800" y="7556500"/>
                </a:cubicBezTo>
                <a:lnTo>
                  <a:pt x="0" y="7556500"/>
                </a:lnTo>
                <a:close/>
                <a:moveTo>
                  <a:pt x="2324100" y="7556500"/>
                </a:moveTo>
                <a:cubicBezTo>
                  <a:pt x="2705100" y="6832600"/>
                  <a:pt x="3098800" y="5994400"/>
                  <a:pt x="3098800" y="3924300"/>
                </a:cubicBezTo>
                <a:lnTo>
                  <a:pt x="3098800" y="1333500"/>
                </a:lnTo>
                <a:lnTo>
                  <a:pt x="5651500" y="1333500"/>
                </a:lnTo>
                <a:lnTo>
                  <a:pt x="5651500" y="75565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1" name="Freeform 3621"/>
          <p:cNvSpPr/>
          <p:nvPr/>
        </p:nvSpPr>
        <p:spPr>
          <a:xfrm rot="0" flipH="0" flipV="0">
            <a:off x="5961426" y="2613126"/>
            <a:ext cx="102870" cy="16002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2" name="Freeform 3622"/>
          <p:cNvSpPr/>
          <p:nvPr/>
        </p:nvSpPr>
        <p:spPr>
          <a:xfrm rot="0" flipH="0" flipV="0">
            <a:off x="6078012" y="2613126"/>
            <a:ext cx="129844" cy="160020"/>
          </a:xfrm>
          <a:custGeom>
            <a:pathLst>
              <a:path w="7213600" h="8890000">
                <a:moveTo>
                  <a:pt x="0" y="8890000"/>
                </a:moveTo>
                <a:lnTo>
                  <a:pt x="292100" y="8890000"/>
                </a:lnTo>
                <a:cubicBezTo>
                  <a:pt x="2070100" y="8890000"/>
                  <a:pt x="3060700" y="7594600"/>
                  <a:pt x="3060700" y="4749800"/>
                </a:cubicBezTo>
                <a:lnTo>
                  <a:pt x="3060700" y="1333500"/>
                </a:lnTo>
                <a:lnTo>
                  <a:pt x="5689600" y="1333500"/>
                </a:lnTo>
                <a:lnTo>
                  <a:pt x="5689600" y="8890000"/>
                </a:lnTo>
                <a:lnTo>
                  <a:pt x="7213600" y="8890000"/>
                </a:lnTo>
                <a:lnTo>
                  <a:pt x="7213600" y="0"/>
                </a:lnTo>
                <a:lnTo>
                  <a:pt x="1663700" y="0"/>
                </a:lnTo>
                <a:lnTo>
                  <a:pt x="1663700" y="4305300"/>
                </a:lnTo>
                <a:cubicBezTo>
                  <a:pt x="1663700" y="6692900"/>
                  <a:pt x="1333500" y="7493000"/>
                  <a:pt x="241300" y="7493000"/>
                </a:cubicBezTo>
                <a:lnTo>
                  <a:pt x="0" y="74930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3" name="Freeform 3623"/>
          <p:cNvSpPr/>
          <p:nvPr/>
        </p:nvSpPr>
        <p:spPr>
          <a:xfrm rot="0" flipH="0" flipV="0">
            <a:off x="6303869" y="2613126"/>
            <a:ext cx="120015" cy="160020"/>
          </a:xfrm>
          <a:custGeom>
            <a:pathLst>
              <a:path w="6667500" h="8890000">
                <a:moveTo>
                  <a:pt x="1524000" y="7556500"/>
                </a:moveTo>
                <a:lnTo>
                  <a:pt x="1524000" y="1333500"/>
                </a:lnTo>
                <a:lnTo>
                  <a:pt x="3175000" y="1333500"/>
                </a:lnTo>
                <a:cubicBezTo>
                  <a:pt x="4457700" y="1333500"/>
                  <a:pt x="5143500" y="2082800"/>
                  <a:pt x="5143500" y="3035300"/>
                </a:cubicBezTo>
                <a:lnTo>
                  <a:pt x="5143500" y="5854700"/>
                </a:lnTo>
                <a:cubicBezTo>
                  <a:pt x="5143500" y="6807200"/>
                  <a:pt x="4457700" y="7556500"/>
                  <a:pt x="3175000" y="7556500"/>
                </a:cubicBezTo>
                <a:close/>
                <a:moveTo>
                  <a:pt x="0" y="8890000"/>
                </a:moveTo>
                <a:lnTo>
                  <a:pt x="3175000" y="8890000"/>
                </a:lnTo>
                <a:cubicBezTo>
                  <a:pt x="5308600" y="8890000"/>
                  <a:pt x="6667500" y="7785100"/>
                  <a:pt x="6667500" y="5816600"/>
                </a:cubicBezTo>
                <a:lnTo>
                  <a:pt x="6667500" y="3073400"/>
                </a:lnTo>
                <a:cubicBezTo>
                  <a:pt x="6667500" y="1104900"/>
                  <a:pt x="5308600" y="0"/>
                  <a:pt x="3175000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4" name="Rectangle 3624"/>
          <p:cNvSpPr/>
          <p:nvPr/>
        </p:nvSpPr>
        <p:spPr>
          <a:xfrm rot="0" flipH="0" flipV="0">
            <a:off x="5352432" y="2840294"/>
            <a:ext cx="4091178" cy="478269"/>
          </a:xfrm>
          <a:prstGeom prst="rect">
            <a:avLst/>
          </a:prstGeom>
        </p:spPr>
      </p:sp>
      <p:sp>
        <p:nvSpPr>
          <p:cNvPr id="3625" name="Freeform 3625"/>
          <p:cNvSpPr/>
          <p:nvPr/>
        </p:nvSpPr>
        <p:spPr>
          <a:xfrm rot="0" flipH="0" flipV="0">
            <a:off x="5361957" y="2933182"/>
            <a:ext cx="50101" cy="44958"/>
          </a:xfrm>
          <a:custGeom>
            <a:pathLst>
              <a:path w="3340100" h="2997200">
                <a:moveTo>
                  <a:pt x="203200" y="2997200"/>
                </a:moveTo>
                <a:lnTo>
                  <a:pt x="901700" y="2997200"/>
                </a:lnTo>
                <a:lnTo>
                  <a:pt x="1104900" y="1028700"/>
                </a:lnTo>
                <a:lnTo>
                  <a:pt x="1104900" y="0"/>
                </a:lnTo>
                <a:lnTo>
                  <a:pt x="0" y="0"/>
                </a:lnTo>
                <a:lnTo>
                  <a:pt x="0" y="1028700"/>
                </a:lnTo>
                <a:close/>
                <a:moveTo>
                  <a:pt x="2438400" y="2997200"/>
                </a:moveTo>
                <a:lnTo>
                  <a:pt x="3136900" y="2997200"/>
                </a:lnTo>
                <a:lnTo>
                  <a:pt x="3340100" y="1028700"/>
                </a:lnTo>
                <a:lnTo>
                  <a:pt x="3340100" y="0"/>
                </a:lnTo>
                <a:lnTo>
                  <a:pt x="2235200" y="0"/>
                </a:lnTo>
                <a:lnTo>
                  <a:pt x="2235200" y="1028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6" name="Freeform 3626"/>
          <p:cNvSpPr/>
          <p:nvPr/>
        </p:nvSpPr>
        <p:spPr>
          <a:xfrm rot="0" flipH="0" flipV="0">
            <a:off x="5435490" y="2931277"/>
            <a:ext cx="102489" cy="139065"/>
          </a:xfrm>
          <a:custGeom>
            <a:pathLst>
              <a:path w="6832600" h="9271000">
                <a:moveTo>
                  <a:pt x="3416300" y="8255000"/>
                </a:moveTo>
                <a:cubicBezTo>
                  <a:pt x="1917700" y="8255000"/>
                  <a:pt x="1104900" y="7378700"/>
                  <a:pt x="1104900" y="6134100"/>
                </a:cubicBezTo>
                <a:lnTo>
                  <a:pt x="1104900" y="3136900"/>
                </a:lnTo>
                <a:cubicBezTo>
                  <a:pt x="1104900" y="1892300"/>
                  <a:pt x="1917700" y="1016000"/>
                  <a:pt x="3416300" y="1016000"/>
                </a:cubicBezTo>
                <a:cubicBezTo>
                  <a:pt x="4902200" y="1016000"/>
                  <a:pt x="5727700" y="1892300"/>
                  <a:pt x="5727700" y="3136900"/>
                </a:cubicBezTo>
                <a:lnTo>
                  <a:pt x="5727700" y="6134100"/>
                </a:lnTo>
                <a:cubicBezTo>
                  <a:pt x="5727700" y="7378700"/>
                  <a:pt x="4902200" y="8255000"/>
                  <a:pt x="3416300" y="8255000"/>
                </a:cubicBezTo>
                <a:close/>
                <a:moveTo>
                  <a:pt x="3416300" y="9271000"/>
                </a:moveTo>
                <a:cubicBezTo>
                  <a:pt x="5499100" y="9271000"/>
                  <a:pt x="6832600" y="8102600"/>
                  <a:pt x="6832600" y="6083300"/>
                </a:cubicBezTo>
                <a:lnTo>
                  <a:pt x="6832600" y="3187700"/>
                </a:lnTo>
                <a:cubicBezTo>
                  <a:pt x="6832600" y="1168400"/>
                  <a:pt x="5499100" y="0"/>
                  <a:pt x="3416300" y="0"/>
                </a:cubicBezTo>
                <a:cubicBezTo>
                  <a:pt x="1333500" y="0"/>
                  <a:pt x="0" y="1168400"/>
                  <a:pt x="0" y="3187700"/>
                </a:cubicBezTo>
                <a:lnTo>
                  <a:pt x="0" y="6083300"/>
                </a:lnTo>
                <a:cubicBezTo>
                  <a:pt x="0" y="8102600"/>
                  <a:pt x="1333500" y="9271000"/>
                  <a:pt x="3416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7" name="Freeform 3627"/>
          <p:cNvSpPr/>
          <p:nvPr/>
        </p:nvSpPr>
        <p:spPr>
          <a:xfrm rot="0" flipH="0" flipV="0">
            <a:off x="5564839" y="2933182"/>
            <a:ext cx="81343" cy="136588"/>
          </a:xfrm>
          <a:custGeom>
            <a:pathLst>
              <a:path w="5422900" h="9105900">
                <a:moveTo>
                  <a:pt x="2717800" y="9105900"/>
                </a:moveTo>
                <a:cubicBezTo>
                  <a:pt x="4419600" y="9105900"/>
                  <a:pt x="5422900" y="8128000"/>
                  <a:pt x="5422900" y="6680200"/>
                </a:cubicBezTo>
                <a:lnTo>
                  <a:pt x="5422900" y="5524500"/>
                </a:lnTo>
                <a:cubicBezTo>
                  <a:pt x="5422900" y="3962400"/>
                  <a:pt x="4470400" y="3124200"/>
                  <a:pt x="3086100" y="3124200"/>
                </a:cubicBezTo>
                <a:cubicBezTo>
                  <a:pt x="2095500" y="3124200"/>
                  <a:pt x="1346200" y="3683000"/>
                  <a:pt x="939800" y="4216400"/>
                </a:cubicBezTo>
                <a:lnTo>
                  <a:pt x="939800" y="4038600"/>
                </a:lnTo>
                <a:cubicBezTo>
                  <a:pt x="939800" y="2857500"/>
                  <a:pt x="1371600" y="2311400"/>
                  <a:pt x="2387600" y="2019300"/>
                </a:cubicBezTo>
                <a:lnTo>
                  <a:pt x="3657600" y="1663700"/>
                </a:lnTo>
                <a:cubicBezTo>
                  <a:pt x="4686300" y="1371600"/>
                  <a:pt x="5143500" y="1079500"/>
                  <a:pt x="5143500" y="76200"/>
                </a:cubicBezTo>
                <a:lnTo>
                  <a:pt x="5143500" y="0"/>
                </a:lnTo>
                <a:lnTo>
                  <a:pt x="4127500" y="0"/>
                </a:lnTo>
                <a:lnTo>
                  <a:pt x="4127500" y="76200"/>
                </a:lnTo>
                <a:cubicBezTo>
                  <a:pt x="4127500" y="292100"/>
                  <a:pt x="4038600" y="571500"/>
                  <a:pt x="3479800" y="736600"/>
                </a:cubicBezTo>
                <a:lnTo>
                  <a:pt x="1955800" y="1181100"/>
                </a:lnTo>
                <a:cubicBezTo>
                  <a:pt x="520700" y="1612900"/>
                  <a:pt x="0" y="2628900"/>
                  <a:pt x="0" y="4330700"/>
                </a:cubicBezTo>
                <a:lnTo>
                  <a:pt x="0" y="6705600"/>
                </a:lnTo>
                <a:cubicBezTo>
                  <a:pt x="0" y="8166100"/>
                  <a:pt x="1016000" y="9105900"/>
                  <a:pt x="2717800" y="9105900"/>
                </a:cubicBezTo>
                <a:close/>
                <a:moveTo>
                  <a:pt x="2717800" y="8178800"/>
                </a:moveTo>
                <a:cubicBezTo>
                  <a:pt x="1600200" y="8178800"/>
                  <a:pt x="1016000" y="7505700"/>
                  <a:pt x="1016000" y="6642100"/>
                </a:cubicBezTo>
                <a:lnTo>
                  <a:pt x="1016000" y="5041900"/>
                </a:lnTo>
                <a:cubicBezTo>
                  <a:pt x="1460500" y="4546600"/>
                  <a:pt x="2082800" y="4051300"/>
                  <a:pt x="2857500" y="4051300"/>
                </a:cubicBezTo>
                <a:cubicBezTo>
                  <a:pt x="3810000" y="4051300"/>
                  <a:pt x="4406900" y="4673600"/>
                  <a:pt x="4406900" y="5600700"/>
                </a:cubicBezTo>
                <a:lnTo>
                  <a:pt x="4406900" y="6642100"/>
                </a:lnTo>
                <a:cubicBezTo>
                  <a:pt x="4406900" y="7493000"/>
                  <a:pt x="3860800" y="8178800"/>
                  <a:pt x="2717800" y="817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8" name="Freeform 3628"/>
          <p:cNvSpPr/>
          <p:nvPr/>
        </p:nvSpPr>
        <p:spPr>
          <a:xfrm rot="0" flipH="0" flipV="0">
            <a:off x="5669043" y="2967282"/>
            <a:ext cx="80391" cy="102489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9" name="Freeform 3629"/>
          <p:cNvSpPr/>
          <p:nvPr/>
        </p:nvSpPr>
        <p:spPr>
          <a:xfrm rot="0" flipH="0" flipV="0">
            <a:off x="5772103" y="2967282"/>
            <a:ext cx="79438" cy="102489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0" name="Freeform 3630"/>
          <p:cNvSpPr/>
          <p:nvPr/>
        </p:nvSpPr>
        <p:spPr>
          <a:xfrm rot="0" flipH="0" flipV="0">
            <a:off x="5878022" y="2969568"/>
            <a:ext cx="79629" cy="97917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1" name="Freeform 3631"/>
          <p:cNvSpPr/>
          <p:nvPr/>
        </p:nvSpPr>
        <p:spPr>
          <a:xfrm rot="0" flipH="0" flipV="0">
            <a:off x="5984892" y="2967282"/>
            <a:ext cx="80391" cy="102489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2" name="Freeform 3632"/>
          <p:cNvSpPr/>
          <p:nvPr/>
        </p:nvSpPr>
        <p:spPr>
          <a:xfrm rot="0" flipH="0" flipV="0">
            <a:off x="6086619" y="2969568"/>
            <a:ext cx="79057" cy="97917"/>
          </a:xfrm>
          <a:custGeom>
            <a:pathLst>
              <a:path w="5270500" h="6527800">
                <a:moveTo>
                  <a:pt x="4254500" y="6527800"/>
                </a:moveTo>
                <a:lnTo>
                  <a:pt x="5270500" y="6527800"/>
                </a:lnTo>
                <a:lnTo>
                  <a:pt x="5270500" y="0"/>
                </a:lnTo>
                <a:lnTo>
                  <a:pt x="4254500" y="0"/>
                </a:lnTo>
                <a:lnTo>
                  <a:pt x="4254500" y="3098800"/>
                </a:lnTo>
                <a:cubicBezTo>
                  <a:pt x="3835400" y="3213100"/>
                  <a:pt x="3327400" y="3302000"/>
                  <a:pt x="2717800" y="3302000"/>
                </a:cubicBezTo>
                <a:cubicBezTo>
                  <a:pt x="1714500" y="3302000"/>
                  <a:pt x="1016000" y="2946400"/>
                  <a:pt x="1016000" y="2044700"/>
                </a:cubicBezTo>
                <a:lnTo>
                  <a:pt x="1016000" y="0"/>
                </a:lnTo>
                <a:lnTo>
                  <a:pt x="0" y="0"/>
                </a:lnTo>
                <a:lnTo>
                  <a:pt x="0" y="2146300"/>
                </a:lnTo>
                <a:cubicBezTo>
                  <a:pt x="0" y="3606800"/>
                  <a:pt x="1028700" y="4229100"/>
                  <a:pt x="2565400" y="4229100"/>
                </a:cubicBezTo>
                <a:cubicBezTo>
                  <a:pt x="3162300" y="4229100"/>
                  <a:pt x="3784600" y="4140200"/>
                  <a:pt x="4254500" y="40132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3" name="Freeform 3633"/>
          <p:cNvSpPr/>
          <p:nvPr/>
        </p:nvSpPr>
        <p:spPr>
          <a:xfrm rot="0" flipH="0" flipV="0">
            <a:off x="6192918" y="2967282"/>
            <a:ext cx="80391" cy="102489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4" name="Freeform 3634"/>
          <p:cNvSpPr/>
          <p:nvPr/>
        </p:nvSpPr>
        <p:spPr>
          <a:xfrm rot="0" flipH="0" flipV="0">
            <a:off x="6300360" y="2969568"/>
            <a:ext cx="80581" cy="97917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5" name="Freeform 3635"/>
          <p:cNvSpPr/>
          <p:nvPr/>
        </p:nvSpPr>
        <p:spPr>
          <a:xfrm rot="0" flipH="0" flipV="0">
            <a:off x="6412565" y="2969568"/>
            <a:ext cx="82486" cy="97917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6" name="Freeform 3636"/>
          <p:cNvSpPr/>
          <p:nvPr/>
        </p:nvSpPr>
        <p:spPr>
          <a:xfrm rot="0" flipH="0" flipV="0">
            <a:off x="6522293" y="2967282"/>
            <a:ext cx="80391" cy="102489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7" name="Freeform 3637"/>
          <p:cNvSpPr/>
          <p:nvPr/>
        </p:nvSpPr>
        <p:spPr>
          <a:xfrm rot="0" flipH="0" flipV="0">
            <a:off x="6672025" y="2967282"/>
            <a:ext cx="80581" cy="102489"/>
          </a:xfrm>
          <a:custGeom>
            <a:pathLst>
              <a:path w="5372100" h="6832600">
                <a:moveTo>
                  <a:pt x="2667000" y="6832600"/>
                </a:moveTo>
                <a:cubicBezTo>
                  <a:pt x="4356100" y="6832600"/>
                  <a:pt x="5372100" y="5854700"/>
                  <a:pt x="5372100" y="4394200"/>
                </a:cubicBezTo>
                <a:lnTo>
                  <a:pt x="5372100" y="2438400"/>
                </a:lnTo>
                <a:cubicBezTo>
                  <a:pt x="5372100" y="977900"/>
                  <a:pt x="4368800" y="0"/>
                  <a:pt x="2679700" y="0"/>
                </a:cubicBezTo>
                <a:cubicBezTo>
                  <a:pt x="1003300" y="0"/>
                  <a:pt x="0" y="914400"/>
                  <a:pt x="0" y="2400300"/>
                </a:cubicBezTo>
                <a:lnTo>
                  <a:pt x="1016000" y="2400300"/>
                </a:lnTo>
                <a:cubicBezTo>
                  <a:pt x="1016000" y="1549400"/>
                  <a:pt x="1562100" y="927100"/>
                  <a:pt x="2667000" y="927100"/>
                </a:cubicBezTo>
                <a:cubicBezTo>
                  <a:pt x="3784600" y="927100"/>
                  <a:pt x="4356100" y="1549400"/>
                  <a:pt x="4356100" y="2425700"/>
                </a:cubicBezTo>
                <a:lnTo>
                  <a:pt x="4356100" y="2971800"/>
                </a:lnTo>
                <a:lnTo>
                  <a:pt x="2044700" y="2971800"/>
                </a:lnTo>
                <a:lnTo>
                  <a:pt x="2044700" y="3860800"/>
                </a:lnTo>
                <a:lnTo>
                  <a:pt x="4356100" y="3860800"/>
                </a:lnTo>
                <a:lnTo>
                  <a:pt x="4356100" y="4406900"/>
                </a:lnTo>
                <a:cubicBezTo>
                  <a:pt x="4356100" y="5283200"/>
                  <a:pt x="3771900" y="5905500"/>
                  <a:pt x="2667000" y="5905500"/>
                </a:cubicBezTo>
                <a:cubicBezTo>
                  <a:pt x="1549400" y="5905500"/>
                  <a:pt x="1016000" y="5270500"/>
                  <a:pt x="1016000" y="4394200"/>
                </a:cubicBezTo>
                <a:lnTo>
                  <a:pt x="0" y="4394200"/>
                </a:lnTo>
                <a:cubicBezTo>
                  <a:pt x="0" y="5867400"/>
                  <a:pt x="977900" y="6832600"/>
                  <a:pt x="26670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8" name="Freeform 3638"/>
          <p:cNvSpPr/>
          <p:nvPr/>
        </p:nvSpPr>
        <p:spPr>
          <a:xfrm rot="0" flipH="0" flipV="0">
            <a:off x="6769181" y="2969568"/>
            <a:ext cx="90106" cy="97917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9" name="Freeform 3639"/>
          <p:cNvSpPr/>
          <p:nvPr/>
        </p:nvSpPr>
        <p:spPr>
          <a:xfrm rot="0" flipH="0" flipV="0">
            <a:off x="6886528" y="2967282"/>
            <a:ext cx="80391" cy="102489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0" name="Freeform 3640"/>
          <p:cNvSpPr/>
          <p:nvPr/>
        </p:nvSpPr>
        <p:spPr>
          <a:xfrm rot="0" flipH="0" flipV="0">
            <a:off x="6993971" y="2969568"/>
            <a:ext cx="77724" cy="97917"/>
          </a:xfrm>
          <a:custGeom>
            <a:pathLst>
              <a:path w="5181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695700"/>
                </a:lnTo>
                <a:lnTo>
                  <a:pt x="2133600" y="3695700"/>
                </a:lnTo>
                <a:lnTo>
                  <a:pt x="4267200" y="6527800"/>
                </a:lnTo>
                <a:lnTo>
                  <a:pt x="5181600" y="6527800"/>
                </a:lnTo>
                <a:lnTo>
                  <a:pt x="5181600" y="6045200"/>
                </a:lnTo>
                <a:lnTo>
                  <a:pt x="3035300" y="3200400"/>
                </a:lnTo>
                <a:lnTo>
                  <a:pt x="5080000" y="482600"/>
                </a:lnTo>
                <a:lnTo>
                  <a:pt x="5080000" y="0"/>
                </a:lnTo>
                <a:lnTo>
                  <a:pt x="4229100" y="0"/>
                </a:lnTo>
                <a:lnTo>
                  <a:pt x="2133600" y="2806700"/>
                </a:lnTo>
                <a:lnTo>
                  <a:pt x="1016000" y="2806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1" name="Freeform 3641"/>
          <p:cNvSpPr/>
          <p:nvPr/>
        </p:nvSpPr>
        <p:spPr>
          <a:xfrm rot="0" flipH="0" flipV="0">
            <a:off x="7084078" y="2969568"/>
            <a:ext cx="82105" cy="97917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2" name="Freeform 3642"/>
          <p:cNvSpPr/>
          <p:nvPr/>
        </p:nvSpPr>
        <p:spPr>
          <a:xfrm rot="0" flipH="0" flipV="0">
            <a:off x="7186376" y="2967282"/>
            <a:ext cx="81343" cy="130683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3" name="Freeform 3643"/>
          <p:cNvSpPr/>
          <p:nvPr/>
        </p:nvSpPr>
        <p:spPr>
          <a:xfrm rot="0" flipH="0" flipV="0">
            <a:off x="7296484" y="2969568"/>
            <a:ext cx="82486" cy="97917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4" name="Freeform 3644"/>
          <p:cNvSpPr/>
          <p:nvPr/>
        </p:nvSpPr>
        <p:spPr>
          <a:xfrm rot="0" flipH="0" flipV="0">
            <a:off x="7404879" y="2969568"/>
            <a:ext cx="79057" cy="97917"/>
          </a:xfrm>
          <a:custGeom>
            <a:pathLst>
              <a:path w="5270500" h="6527800">
                <a:moveTo>
                  <a:pt x="4254500" y="6527800"/>
                </a:moveTo>
                <a:lnTo>
                  <a:pt x="5270500" y="6527800"/>
                </a:lnTo>
                <a:lnTo>
                  <a:pt x="5270500" y="0"/>
                </a:lnTo>
                <a:lnTo>
                  <a:pt x="4254500" y="0"/>
                </a:lnTo>
                <a:lnTo>
                  <a:pt x="4254500" y="3098800"/>
                </a:lnTo>
                <a:cubicBezTo>
                  <a:pt x="3835400" y="3213100"/>
                  <a:pt x="3327400" y="3302000"/>
                  <a:pt x="2717800" y="3302000"/>
                </a:cubicBezTo>
                <a:cubicBezTo>
                  <a:pt x="1714500" y="3302000"/>
                  <a:pt x="1016000" y="2946400"/>
                  <a:pt x="1016000" y="2044700"/>
                </a:cubicBezTo>
                <a:lnTo>
                  <a:pt x="1016000" y="0"/>
                </a:lnTo>
                <a:lnTo>
                  <a:pt x="0" y="0"/>
                </a:lnTo>
                <a:lnTo>
                  <a:pt x="0" y="2146300"/>
                </a:lnTo>
                <a:cubicBezTo>
                  <a:pt x="0" y="3606800"/>
                  <a:pt x="1028700" y="4229100"/>
                  <a:pt x="2565400" y="4229100"/>
                </a:cubicBezTo>
                <a:cubicBezTo>
                  <a:pt x="3162300" y="4229100"/>
                  <a:pt x="3784600" y="4140200"/>
                  <a:pt x="4254500" y="40132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5" name="Freeform 3645"/>
          <p:cNvSpPr/>
          <p:nvPr/>
        </p:nvSpPr>
        <p:spPr>
          <a:xfrm rot="0" flipH="0" flipV="0">
            <a:off x="7511178" y="2967282"/>
            <a:ext cx="80391" cy="102489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6" name="Freeform 3646"/>
          <p:cNvSpPr/>
          <p:nvPr/>
        </p:nvSpPr>
        <p:spPr>
          <a:xfrm rot="0" flipH="0" flipV="0">
            <a:off x="7614238" y="2967282"/>
            <a:ext cx="79438" cy="102489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7" name="Freeform 3647"/>
          <p:cNvSpPr/>
          <p:nvPr/>
        </p:nvSpPr>
        <p:spPr>
          <a:xfrm rot="0" flipH="0" flipV="0">
            <a:off x="7720156" y="2969568"/>
            <a:ext cx="77724" cy="97917"/>
          </a:xfrm>
          <a:custGeom>
            <a:pathLst>
              <a:path w="5181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695700"/>
                </a:lnTo>
                <a:lnTo>
                  <a:pt x="2133600" y="3695700"/>
                </a:lnTo>
                <a:lnTo>
                  <a:pt x="4267200" y="6527800"/>
                </a:lnTo>
                <a:lnTo>
                  <a:pt x="5181600" y="6527800"/>
                </a:lnTo>
                <a:lnTo>
                  <a:pt x="5181600" y="6045200"/>
                </a:lnTo>
                <a:lnTo>
                  <a:pt x="3035300" y="3200400"/>
                </a:lnTo>
                <a:lnTo>
                  <a:pt x="5080000" y="482600"/>
                </a:lnTo>
                <a:lnTo>
                  <a:pt x="5080000" y="0"/>
                </a:lnTo>
                <a:lnTo>
                  <a:pt x="4229100" y="0"/>
                </a:lnTo>
                <a:lnTo>
                  <a:pt x="2133600" y="2806700"/>
                </a:lnTo>
                <a:lnTo>
                  <a:pt x="1016000" y="2806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8" name="Freeform 3648"/>
          <p:cNvSpPr/>
          <p:nvPr/>
        </p:nvSpPr>
        <p:spPr>
          <a:xfrm rot="0" flipH="0" flipV="0">
            <a:off x="7814073" y="2967282"/>
            <a:ext cx="81343" cy="102489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9" name="Freeform 3649"/>
          <p:cNvSpPr/>
          <p:nvPr/>
        </p:nvSpPr>
        <p:spPr>
          <a:xfrm rot="0" flipH="0" flipV="0">
            <a:off x="7922659" y="2930325"/>
            <a:ext cx="82486" cy="137160"/>
          </a:xfrm>
          <a:custGeom>
            <a:pathLst>
              <a:path w="5499100" h="9144000">
                <a:moveTo>
                  <a:pt x="2743200" y="1892300"/>
                </a:moveTo>
                <a:cubicBezTo>
                  <a:pt x="3911600" y="1892300"/>
                  <a:pt x="4737100" y="1257300"/>
                  <a:pt x="4737100" y="152400"/>
                </a:cubicBezTo>
                <a:lnTo>
                  <a:pt x="4737100" y="0"/>
                </a:lnTo>
                <a:lnTo>
                  <a:pt x="3848100" y="0"/>
                </a:lnTo>
                <a:lnTo>
                  <a:pt x="3848100" y="139700"/>
                </a:lnTo>
                <a:cubicBezTo>
                  <a:pt x="3848100" y="749300"/>
                  <a:pt x="3441700" y="1117600"/>
                  <a:pt x="2743200" y="1117600"/>
                </a:cubicBezTo>
                <a:cubicBezTo>
                  <a:pt x="2044700" y="1117600"/>
                  <a:pt x="1651000" y="749300"/>
                  <a:pt x="1651000" y="139700"/>
                </a:cubicBezTo>
                <a:lnTo>
                  <a:pt x="1651000" y="0"/>
                </a:lnTo>
                <a:lnTo>
                  <a:pt x="762000" y="0"/>
                </a:lnTo>
                <a:lnTo>
                  <a:pt x="762000" y="152400"/>
                </a:lnTo>
                <a:cubicBezTo>
                  <a:pt x="762000" y="1257300"/>
                  <a:pt x="1574800" y="1892300"/>
                  <a:pt x="2743200" y="1892300"/>
                </a:cubicBezTo>
                <a:close/>
                <a:moveTo>
                  <a:pt x="0" y="9144000"/>
                </a:moveTo>
                <a:lnTo>
                  <a:pt x="1016000" y="9144000"/>
                </a:lnTo>
                <a:lnTo>
                  <a:pt x="4483100" y="4191000"/>
                </a:lnTo>
                <a:lnTo>
                  <a:pt x="4483100" y="9144000"/>
                </a:lnTo>
                <a:lnTo>
                  <a:pt x="5499100" y="9144000"/>
                </a:lnTo>
                <a:lnTo>
                  <a:pt x="5499100" y="2616200"/>
                </a:lnTo>
                <a:lnTo>
                  <a:pt x="4483100" y="2616200"/>
                </a:lnTo>
                <a:lnTo>
                  <a:pt x="1016000" y="7581900"/>
                </a:lnTo>
                <a:lnTo>
                  <a:pt x="1016000" y="2616200"/>
                </a:lnTo>
                <a:lnTo>
                  <a:pt x="0" y="26162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0" name="Freeform 3650"/>
          <p:cNvSpPr/>
          <p:nvPr/>
        </p:nvSpPr>
        <p:spPr>
          <a:xfrm rot="0" flipH="0" flipV="0">
            <a:off x="8079059" y="2967282"/>
            <a:ext cx="80581" cy="102489"/>
          </a:xfrm>
          <a:custGeom>
            <a:pathLst>
              <a:path w="5372100" h="6832600">
                <a:moveTo>
                  <a:pt x="2667000" y="6832600"/>
                </a:moveTo>
                <a:cubicBezTo>
                  <a:pt x="4356100" y="6832600"/>
                  <a:pt x="5372100" y="5854700"/>
                  <a:pt x="5372100" y="4394200"/>
                </a:cubicBezTo>
                <a:lnTo>
                  <a:pt x="5372100" y="2438400"/>
                </a:lnTo>
                <a:cubicBezTo>
                  <a:pt x="5372100" y="977900"/>
                  <a:pt x="4368800" y="0"/>
                  <a:pt x="2679700" y="0"/>
                </a:cubicBezTo>
                <a:cubicBezTo>
                  <a:pt x="1003300" y="0"/>
                  <a:pt x="0" y="914400"/>
                  <a:pt x="0" y="2400300"/>
                </a:cubicBezTo>
                <a:lnTo>
                  <a:pt x="1016000" y="2400300"/>
                </a:lnTo>
                <a:cubicBezTo>
                  <a:pt x="1016000" y="1549400"/>
                  <a:pt x="1562100" y="927100"/>
                  <a:pt x="2667000" y="927100"/>
                </a:cubicBezTo>
                <a:cubicBezTo>
                  <a:pt x="3784600" y="927100"/>
                  <a:pt x="4356100" y="1549400"/>
                  <a:pt x="4356100" y="2425700"/>
                </a:cubicBezTo>
                <a:lnTo>
                  <a:pt x="4356100" y="2971800"/>
                </a:lnTo>
                <a:lnTo>
                  <a:pt x="2044700" y="2971800"/>
                </a:lnTo>
                <a:lnTo>
                  <a:pt x="2044700" y="3860800"/>
                </a:lnTo>
                <a:lnTo>
                  <a:pt x="4356100" y="3860800"/>
                </a:lnTo>
                <a:lnTo>
                  <a:pt x="4356100" y="4406900"/>
                </a:lnTo>
                <a:cubicBezTo>
                  <a:pt x="4356100" y="5283200"/>
                  <a:pt x="3771900" y="5905500"/>
                  <a:pt x="2667000" y="5905500"/>
                </a:cubicBezTo>
                <a:cubicBezTo>
                  <a:pt x="1549400" y="5905500"/>
                  <a:pt x="1016000" y="5270500"/>
                  <a:pt x="1016000" y="4394200"/>
                </a:cubicBezTo>
                <a:lnTo>
                  <a:pt x="0" y="4394200"/>
                </a:lnTo>
                <a:cubicBezTo>
                  <a:pt x="0" y="5867400"/>
                  <a:pt x="977900" y="6832600"/>
                  <a:pt x="26670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1" name="Freeform 3651"/>
          <p:cNvSpPr/>
          <p:nvPr/>
        </p:nvSpPr>
        <p:spPr>
          <a:xfrm rot="0" flipH="0" flipV="0">
            <a:off x="8186881" y="2969568"/>
            <a:ext cx="80581" cy="97917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2" name="Freeform 3652"/>
          <p:cNvSpPr/>
          <p:nvPr/>
        </p:nvSpPr>
        <p:spPr>
          <a:xfrm rot="0" flipH="0" flipV="0">
            <a:off x="8294705" y="2967282"/>
            <a:ext cx="80391" cy="102489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3" name="Freeform 3653"/>
          <p:cNvSpPr/>
          <p:nvPr/>
        </p:nvSpPr>
        <p:spPr>
          <a:xfrm rot="0" flipH="0" flipV="0">
            <a:off x="8402146" y="2967282"/>
            <a:ext cx="81343" cy="130683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4" name="Freeform 3654"/>
          <p:cNvSpPr/>
          <p:nvPr/>
        </p:nvSpPr>
        <p:spPr>
          <a:xfrm rot="0" flipH="0" flipV="0">
            <a:off x="8512255" y="2969568"/>
            <a:ext cx="64008" cy="97917"/>
          </a:xfrm>
          <a:custGeom>
            <a:pathLst>
              <a:path w="42672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67200" y="889000"/>
                </a:lnTo>
                <a:lnTo>
                  <a:pt x="426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5" name="Freeform 3655"/>
          <p:cNvSpPr/>
          <p:nvPr/>
        </p:nvSpPr>
        <p:spPr>
          <a:xfrm rot="0" flipH="0" flipV="0">
            <a:off x="8600267" y="2969568"/>
            <a:ext cx="82486" cy="97917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6" name="Freeform 3656"/>
          <p:cNvSpPr/>
          <p:nvPr/>
        </p:nvSpPr>
        <p:spPr>
          <a:xfrm rot="0" flipH="0" flipV="0">
            <a:off x="8709995" y="2967282"/>
            <a:ext cx="80391" cy="102489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7" name="Freeform 3657"/>
          <p:cNvSpPr/>
          <p:nvPr/>
        </p:nvSpPr>
        <p:spPr>
          <a:xfrm rot="0" flipH="0" flipV="0">
            <a:off x="8817437" y="2930325"/>
            <a:ext cx="82486" cy="137160"/>
          </a:xfrm>
          <a:custGeom>
            <a:pathLst>
              <a:path w="5499100" h="9144000">
                <a:moveTo>
                  <a:pt x="2743200" y="1892300"/>
                </a:moveTo>
                <a:cubicBezTo>
                  <a:pt x="3911600" y="1892300"/>
                  <a:pt x="4737100" y="1257300"/>
                  <a:pt x="4737100" y="152400"/>
                </a:cubicBezTo>
                <a:lnTo>
                  <a:pt x="4737100" y="0"/>
                </a:lnTo>
                <a:lnTo>
                  <a:pt x="3848100" y="0"/>
                </a:lnTo>
                <a:lnTo>
                  <a:pt x="3848100" y="139700"/>
                </a:lnTo>
                <a:cubicBezTo>
                  <a:pt x="3848100" y="749300"/>
                  <a:pt x="3441700" y="1117600"/>
                  <a:pt x="2743200" y="1117600"/>
                </a:cubicBezTo>
                <a:cubicBezTo>
                  <a:pt x="2044700" y="1117600"/>
                  <a:pt x="1651000" y="749300"/>
                  <a:pt x="1651000" y="139700"/>
                </a:cubicBezTo>
                <a:lnTo>
                  <a:pt x="1651000" y="0"/>
                </a:lnTo>
                <a:lnTo>
                  <a:pt x="762000" y="0"/>
                </a:lnTo>
                <a:lnTo>
                  <a:pt x="762000" y="152400"/>
                </a:lnTo>
                <a:cubicBezTo>
                  <a:pt x="762000" y="1257300"/>
                  <a:pt x="1574800" y="1892300"/>
                  <a:pt x="2743200" y="1892300"/>
                </a:cubicBezTo>
                <a:close/>
                <a:moveTo>
                  <a:pt x="0" y="9144000"/>
                </a:moveTo>
                <a:lnTo>
                  <a:pt x="1016000" y="9144000"/>
                </a:lnTo>
                <a:lnTo>
                  <a:pt x="4483100" y="4191000"/>
                </a:lnTo>
                <a:lnTo>
                  <a:pt x="4483100" y="9144000"/>
                </a:lnTo>
                <a:lnTo>
                  <a:pt x="5499100" y="9144000"/>
                </a:lnTo>
                <a:lnTo>
                  <a:pt x="5499100" y="2616200"/>
                </a:lnTo>
                <a:lnTo>
                  <a:pt x="4483100" y="2616200"/>
                </a:lnTo>
                <a:lnTo>
                  <a:pt x="1016000" y="7581900"/>
                </a:lnTo>
                <a:lnTo>
                  <a:pt x="1016000" y="2616200"/>
                </a:lnTo>
                <a:lnTo>
                  <a:pt x="0" y="26162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8" name="Freeform 3658"/>
          <p:cNvSpPr/>
          <p:nvPr/>
        </p:nvSpPr>
        <p:spPr>
          <a:xfrm rot="0" flipH="0" flipV="0">
            <a:off x="8922211" y="3042339"/>
            <a:ext cx="28003" cy="44958"/>
          </a:xfrm>
          <a:custGeom>
            <a:pathLst>
              <a:path w="1866900" h="2997200">
                <a:moveTo>
                  <a:pt x="0" y="2997200"/>
                </a:moveTo>
                <a:lnTo>
                  <a:pt x="812800" y="2997200"/>
                </a:lnTo>
                <a:lnTo>
                  <a:pt x="1866900" y="482600"/>
                </a:lnTo>
                <a:lnTo>
                  <a:pt x="1866900" y="0"/>
                </a:lnTo>
                <a:lnTo>
                  <a:pt x="7493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9" name="Freeform 3659"/>
          <p:cNvSpPr/>
          <p:nvPr/>
        </p:nvSpPr>
        <p:spPr>
          <a:xfrm rot="0" flipH="0" flipV="0">
            <a:off x="5368244" y="3172831"/>
            <a:ext cx="64008" cy="97917"/>
          </a:xfrm>
          <a:custGeom>
            <a:pathLst>
              <a:path w="42672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67200" y="889000"/>
                </a:lnTo>
                <a:lnTo>
                  <a:pt x="426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0" name="Freeform 3660"/>
          <p:cNvSpPr/>
          <p:nvPr/>
        </p:nvSpPr>
        <p:spPr>
          <a:xfrm rot="0" flipH="0" flipV="0">
            <a:off x="5445777" y="3170545"/>
            <a:ext cx="80391" cy="102489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1" name="Freeform 3661"/>
          <p:cNvSpPr/>
          <p:nvPr/>
        </p:nvSpPr>
        <p:spPr>
          <a:xfrm rot="0" flipH="0" flipV="0">
            <a:off x="5551504" y="3170545"/>
            <a:ext cx="80010" cy="102489"/>
          </a:xfrm>
          <a:custGeom>
            <a:pathLst>
              <a:path w="5334000" h="6832600">
                <a:moveTo>
                  <a:pt x="2768600" y="6832600"/>
                </a:moveTo>
                <a:cubicBezTo>
                  <a:pt x="4406900" y="6832600"/>
                  <a:pt x="5334000" y="6096000"/>
                  <a:pt x="5334000" y="4826000"/>
                </a:cubicBezTo>
                <a:cubicBezTo>
                  <a:pt x="5334000" y="4038600"/>
                  <a:pt x="4864100" y="3517900"/>
                  <a:pt x="4178300" y="3314700"/>
                </a:cubicBezTo>
                <a:cubicBezTo>
                  <a:pt x="4749800" y="3086100"/>
                  <a:pt x="5168900" y="2590800"/>
                  <a:pt x="5168900" y="1879600"/>
                </a:cubicBezTo>
                <a:cubicBezTo>
                  <a:pt x="5168900" y="749300"/>
                  <a:pt x="4254500" y="0"/>
                  <a:pt x="2717800" y="0"/>
                </a:cubicBezTo>
                <a:cubicBezTo>
                  <a:pt x="1079500" y="0"/>
                  <a:pt x="114300" y="889000"/>
                  <a:pt x="114300" y="2374900"/>
                </a:cubicBezTo>
                <a:lnTo>
                  <a:pt x="1104900" y="2374900"/>
                </a:lnTo>
                <a:cubicBezTo>
                  <a:pt x="1104900" y="1511300"/>
                  <a:pt x="1612900" y="927100"/>
                  <a:pt x="2654300" y="927100"/>
                </a:cubicBezTo>
                <a:cubicBezTo>
                  <a:pt x="3594100" y="927100"/>
                  <a:pt x="4089400" y="1320800"/>
                  <a:pt x="4089400" y="1943100"/>
                </a:cubicBezTo>
                <a:cubicBezTo>
                  <a:pt x="4089400" y="2514600"/>
                  <a:pt x="3695700" y="2908300"/>
                  <a:pt x="3022600" y="2908300"/>
                </a:cubicBezTo>
                <a:lnTo>
                  <a:pt x="2082800" y="2908300"/>
                </a:lnTo>
                <a:lnTo>
                  <a:pt x="2082800" y="3797300"/>
                </a:lnTo>
                <a:lnTo>
                  <a:pt x="3022600" y="3797300"/>
                </a:lnTo>
                <a:cubicBezTo>
                  <a:pt x="3810000" y="3797300"/>
                  <a:pt x="4254500" y="4203700"/>
                  <a:pt x="4254500" y="4787900"/>
                </a:cubicBezTo>
                <a:cubicBezTo>
                  <a:pt x="4254500" y="5473700"/>
                  <a:pt x="3721100" y="5905500"/>
                  <a:pt x="2743200" y="5905500"/>
                </a:cubicBezTo>
                <a:cubicBezTo>
                  <a:pt x="1587500" y="5905500"/>
                  <a:pt x="990600" y="5334000"/>
                  <a:pt x="990600" y="4432300"/>
                </a:cubicBezTo>
                <a:lnTo>
                  <a:pt x="0" y="4432300"/>
                </a:lnTo>
                <a:cubicBezTo>
                  <a:pt x="0" y="5905500"/>
                  <a:pt x="1041400" y="6832600"/>
                  <a:pt x="27686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2" name="Freeform 3662"/>
          <p:cNvSpPr/>
          <p:nvPr/>
        </p:nvSpPr>
        <p:spPr>
          <a:xfrm rot="0" flipH="0" flipV="0">
            <a:off x="5653803" y="3170545"/>
            <a:ext cx="81343" cy="102489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3" name="Freeform 3663"/>
          <p:cNvSpPr/>
          <p:nvPr/>
        </p:nvSpPr>
        <p:spPr>
          <a:xfrm rot="0" flipH="0" flipV="0">
            <a:off x="5762388" y="3172831"/>
            <a:ext cx="98679" cy="97917"/>
          </a:xfrm>
          <a:custGeom>
            <a:pathLst>
              <a:path w="657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1574800"/>
                </a:lnTo>
                <a:lnTo>
                  <a:pt x="3048000" y="4406900"/>
                </a:lnTo>
                <a:lnTo>
                  <a:pt x="3543300" y="4406900"/>
                </a:lnTo>
                <a:lnTo>
                  <a:pt x="5562600" y="1574800"/>
                </a:lnTo>
                <a:lnTo>
                  <a:pt x="5562600" y="6527800"/>
                </a:lnTo>
                <a:lnTo>
                  <a:pt x="6578600" y="6527800"/>
                </a:lnTo>
                <a:lnTo>
                  <a:pt x="6578600" y="0"/>
                </a:lnTo>
                <a:lnTo>
                  <a:pt x="5562600" y="0"/>
                </a:lnTo>
                <a:lnTo>
                  <a:pt x="3314700" y="3200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4" name="Freeform 3664"/>
          <p:cNvSpPr/>
          <p:nvPr/>
        </p:nvSpPr>
        <p:spPr>
          <a:xfrm rot="0" flipH="0" flipV="0">
            <a:off x="5940125" y="3172831"/>
            <a:ext cx="82486" cy="97917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5" name="Freeform 3665"/>
          <p:cNvSpPr/>
          <p:nvPr/>
        </p:nvSpPr>
        <p:spPr>
          <a:xfrm rot="0" flipH="0" flipV="0">
            <a:off x="6101669" y="3172831"/>
            <a:ext cx="79629" cy="97917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6" name="Freeform 3666"/>
          <p:cNvSpPr/>
          <p:nvPr/>
        </p:nvSpPr>
        <p:spPr>
          <a:xfrm rot="0" flipH="0" flipV="0">
            <a:off x="6206253" y="3170545"/>
            <a:ext cx="80391" cy="102489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7" name="Freeform 3667"/>
          <p:cNvSpPr/>
          <p:nvPr/>
        </p:nvSpPr>
        <p:spPr>
          <a:xfrm rot="0" flipH="0" flipV="0">
            <a:off x="6317124" y="3170545"/>
            <a:ext cx="81343" cy="130683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8" name="Freeform 3668"/>
          <p:cNvSpPr/>
          <p:nvPr/>
        </p:nvSpPr>
        <p:spPr>
          <a:xfrm rot="0" flipH="0" flipV="0">
            <a:off x="6422852" y="3170545"/>
            <a:ext cx="81343" cy="102489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9" name="Freeform 3669"/>
          <p:cNvSpPr/>
          <p:nvPr/>
        </p:nvSpPr>
        <p:spPr>
          <a:xfrm rot="0" flipH="0" flipV="0">
            <a:off x="6531437" y="3172831"/>
            <a:ext cx="98679" cy="97917"/>
          </a:xfrm>
          <a:custGeom>
            <a:pathLst>
              <a:path w="657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1574800"/>
                </a:lnTo>
                <a:lnTo>
                  <a:pt x="3048000" y="4406900"/>
                </a:lnTo>
                <a:lnTo>
                  <a:pt x="3543300" y="4406900"/>
                </a:lnTo>
                <a:lnTo>
                  <a:pt x="5562600" y="1574800"/>
                </a:lnTo>
                <a:lnTo>
                  <a:pt x="5562600" y="6527800"/>
                </a:lnTo>
                <a:lnTo>
                  <a:pt x="6578600" y="6527800"/>
                </a:lnTo>
                <a:lnTo>
                  <a:pt x="6578600" y="0"/>
                </a:lnTo>
                <a:lnTo>
                  <a:pt x="5562600" y="0"/>
                </a:lnTo>
                <a:lnTo>
                  <a:pt x="3314700" y="3200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0" name="Freeform 3670"/>
          <p:cNvSpPr/>
          <p:nvPr/>
        </p:nvSpPr>
        <p:spPr>
          <a:xfrm rot="0" flipH="0" flipV="0">
            <a:off x="6652404" y="3172831"/>
            <a:ext cx="28003" cy="117729"/>
          </a:xfrm>
          <a:custGeom>
            <a:pathLst>
              <a:path w="1866900" h="7848600">
                <a:moveTo>
                  <a:pt x="0" y="7848600"/>
                </a:moveTo>
                <a:lnTo>
                  <a:pt x="812800" y="7848600"/>
                </a:lnTo>
                <a:lnTo>
                  <a:pt x="1866900" y="5334000"/>
                </a:lnTo>
                <a:lnTo>
                  <a:pt x="1866900" y="4851400"/>
                </a:lnTo>
                <a:lnTo>
                  <a:pt x="749300" y="4851400"/>
                </a:lnTo>
                <a:close/>
                <a:moveTo>
                  <a:pt x="647700" y="1676400"/>
                </a:moveTo>
                <a:lnTo>
                  <a:pt x="1841500" y="1676400"/>
                </a:lnTo>
                <a:lnTo>
                  <a:pt x="1841500" y="0"/>
                </a:lnTo>
                <a:lnTo>
                  <a:pt x="6477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1" name="Freeform 3671"/>
          <p:cNvSpPr/>
          <p:nvPr/>
        </p:nvSpPr>
        <p:spPr>
          <a:xfrm rot="0" flipH="0" flipV="0">
            <a:off x="6754703" y="3172831"/>
            <a:ext cx="77724" cy="97917"/>
          </a:xfrm>
          <a:custGeom>
            <a:pathLst>
              <a:path w="5181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695700"/>
                </a:lnTo>
                <a:lnTo>
                  <a:pt x="2133600" y="3695700"/>
                </a:lnTo>
                <a:lnTo>
                  <a:pt x="4267200" y="6527800"/>
                </a:lnTo>
                <a:lnTo>
                  <a:pt x="5181600" y="6527800"/>
                </a:lnTo>
                <a:lnTo>
                  <a:pt x="5181600" y="6045200"/>
                </a:lnTo>
                <a:lnTo>
                  <a:pt x="3035300" y="3200400"/>
                </a:lnTo>
                <a:lnTo>
                  <a:pt x="5080000" y="482600"/>
                </a:lnTo>
                <a:lnTo>
                  <a:pt x="5080000" y="0"/>
                </a:lnTo>
                <a:lnTo>
                  <a:pt x="4229100" y="0"/>
                </a:lnTo>
                <a:lnTo>
                  <a:pt x="2133600" y="2806700"/>
                </a:lnTo>
                <a:lnTo>
                  <a:pt x="1016000" y="2806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2" name="Freeform 3672"/>
          <p:cNvSpPr/>
          <p:nvPr/>
        </p:nvSpPr>
        <p:spPr>
          <a:xfrm rot="0" flipH="0" flipV="0">
            <a:off x="6848619" y="3170545"/>
            <a:ext cx="81343" cy="102489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3" name="Freeform 3673"/>
          <p:cNvSpPr/>
          <p:nvPr/>
        </p:nvSpPr>
        <p:spPr>
          <a:xfrm rot="0" flipH="0" flipV="0">
            <a:off x="6957204" y="3172831"/>
            <a:ext cx="80581" cy="97917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4" name="Freeform 3674"/>
          <p:cNvSpPr/>
          <p:nvPr/>
        </p:nvSpPr>
        <p:spPr>
          <a:xfrm rot="0" flipH="0" flipV="0">
            <a:off x="7059693" y="3172831"/>
            <a:ext cx="106489" cy="122491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5" name="Freeform 3675"/>
          <p:cNvSpPr/>
          <p:nvPr/>
        </p:nvSpPr>
        <p:spPr>
          <a:xfrm rot="0" flipH="0" flipV="0">
            <a:off x="7189233" y="3172831"/>
            <a:ext cx="82486" cy="97917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6" name="Freeform 3676"/>
          <p:cNvSpPr/>
          <p:nvPr/>
        </p:nvSpPr>
        <p:spPr>
          <a:xfrm rot="0" flipH="0" flipV="0">
            <a:off x="7303343" y="3172831"/>
            <a:ext cx="93726" cy="122491"/>
          </a:xfrm>
          <a:custGeom>
            <a:pathLst>
              <a:path w="6248400" h="8166100">
                <a:moveTo>
                  <a:pt x="5245100" y="8166100"/>
                </a:moveTo>
                <a:lnTo>
                  <a:pt x="6248400" y="8166100"/>
                </a:lnTo>
                <a:lnTo>
                  <a:pt x="6248400" y="5638800"/>
                </a:lnTo>
                <a:lnTo>
                  <a:pt x="5257800" y="5638800"/>
                </a:lnTo>
                <a:lnTo>
                  <a:pt x="5257800" y="0"/>
                </a:lnTo>
                <a:lnTo>
                  <a:pt x="4241800" y="0"/>
                </a:lnTo>
                <a:lnTo>
                  <a:pt x="4241800" y="5638800"/>
                </a:lnTo>
                <a:lnTo>
                  <a:pt x="1016000" y="5638800"/>
                </a:lnTo>
                <a:lnTo>
                  <a:pt x="1016000" y="0"/>
                </a:lnTo>
                <a:lnTo>
                  <a:pt x="0" y="0"/>
                </a:lnTo>
                <a:lnTo>
                  <a:pt x="0" y="6527800"/>
                </a:lnTo>
                <a:lnTo>
                  <a:pt x="5245100" y="6527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7" name="Freeform 3677"/>
          <p:cNvSpPr/>
          <p:nvPr/>
        </p:nvSpPr>
        <p:spPr>
          <a:xfrm rot="0" flipH="0" flipV="0">
            <a:off x="7420119" y="3172831"/>
            <a:ext cx="82486" cy="97917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8" name="Freeform 3678"/>
          <p:cNvSpPr/>
          <p:nvPr/>
        </p:nvSpPr>
        <p:spPr>
          <a:xfrm rot="0" flipH="0" flipV="0">
            <a:off x="7529847" y="3170545"/>
            <a:ext cx="81343" cy="102489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9" name="Freeform 3679"/>
          <p:cNvSpPr/>
          <p:nvPr/>
        </p:nvSpPr>
        <p:spPr>
          <a:xfrm rot="0" flipH="0" flipV="0">
            <a:off x="7638433" y="3172831"/>
            <a:ext cx="80581" cy="97917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0" name="Freeform 3680"/>
          <p:cNvSpPr/>
          <p:nvPr/>
        </p:nvSpPr>
        <p:spPr>
          <a:xfrm rot="0" flipH="0" flipV="0">
            <a:off x="7750637" y="3172831"/>
            <a:ext cx="82486" cy="97917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1" name="Freeform 3681"/>
          <p:cNvSpPr/>
          <p:nvPr/>
        </p:nvSpPr>
        <p:spPr>
          <a:xfrm rot="0" flipH="0" flipV="0">
            <a:off x="7864746" y="3170545"/>
            <a:ext cx="81343" cy="130683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2" name="Freeform 3682"/>
          <p:cNvSpPr/>
          <p:nvPr/>
        </p:nvSpPr>
        <p:spPr>
          <a:xfrm rot="0" flipH="0" flipV="0">
            <a:off x="7970474" y="3170545"/>
            <a:ext cx="81343" cy="102489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3" name="Freeform 3683"/>
          <p:cNvSpPr/>
          <p:nvPr/>
        </p:nvSpPr>
        <p:spPr>
          <a:xfrm rot="0" flipH="0" flipV="0">
            <a:off x="8079058" y="3172831"/>
            <a:ext cx="79819" cy="97917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4" name="Freeform 3684"/>
          <p:cNvSpPr/>
          <p:nvPr/>
        </p:nvSpPr>
        <p:spPr>
          <a:xfrm rot="0" flipH="0" flipV="0">
            <a:off x="8178309" y="3170545"/>
            <a:ext cx="80391" cy="102489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5" name="Freeform 3685"/>
          <p:cNvSpPr/>
          <p:nvPr/>
        </p:nvSpPr>
        <p:spPr>
          <a:xfrm rot="0" flipH="0" flipV="0">
            <a:off x="8289180" y="3172831"/>
            <a:ext cx="80581" cy="97917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6" name="Freeform 3686"/>
          <p:cNvSpPr/>
          <p:nvPr/>
        </p:nvSpPr>
        <p:spPr>
          <a:xfrm rot="0" flipH="0" flipV="0">
            <a:off x="8401384" y="3172831"/>
            <a:ext cx="82486" cy="97917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7" name="Freeform 3687"/>
          <p:cNvSpPr/>
          <p:nvPr/>
        </p:nvSpPr>
        <p:spPr>
          <a:xfrm rot="0" flipH="0" flipV="0">
            <a:off x="8511112" y="3170545"/>
            <a:ext cx="80391" cy="102489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8" name="Freeform 3688"/>
          <p:cNvSpPr/>
          <p:nvPr/>
        </p:nvSpPr>
        <p:spPr>
          <a:xfrm rot="0" flipH="0" flipV="0">
            <a:off x="8665989" y="3172831"/>
            <a:ext cx="79819" cy="97917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9" name="Freeform 3689"/>
          <p:cNvSpPr/>
          <p:nvPr/>
        </p:nvSpPr>
        <p:spPr>
          <a:xfrm rot="0" flipH="0" flipV="0">
            <a:off x="8767526" y="3170545"/>
            <a:ext cx="81343" cy="102489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0" name="Freeform 3690"/>
          <p:cNvSpPr/>
          <p:nvPr/>
        </p:nvSpPr>
        <p:spPr>
          <a:xfrm rot="0" flipH="0" flipV="0">
            <a:off x="8870967" y="3170545"/>
            <a:ext cx="80010" cy="102489"/>
          </a:xfrm>
          <a:custGeom>
            <a:pathLst>
              <a:path w="5334000" h="6832600">
                <a:moveTo>
                  <a:pt x="2768600" y="6832600"/>
                </a:moveTo>
                <a:cubicBezTo>
                  <a:pt x="4406900" y="6832600"/>
                  <a:pt x="5334000" y="6096000"/>
                  <a:pt x="5334000" y="4826000"/>
                </a:cubicBezTo>
                <a:cubicBezTo>
                  <a:pt x="5334000" y="4038600"/>
                  <a:pt x="4864100" y="3517900"/>
                  <a:pt x="4178300" y="3314700"/>
                </a:cubicBezTo>
                <a:cubicBezTo>
                  <a:pt x="4749800" y="3086100"/>
                  <a:pt x="5168900" y="2590800"/>
                  <a:pt x="5168900" y="1879600"/>
                </a:cubicBezTo>
                <a:cubicBezTo>
                  <a:pt x="5168900" y="749300"/>
                  <a:pt x="4254500" y="0"/>
                  <a:pt x="2717800" y="0"/>
                </a:cubicBezTo>
                <a:cubicBezTo>
                  <a:pt x="1079500" y="0"/>
                  <a:pt x="114300" y="889000"/>
                  <a:pt x="114300" y="2374900"/>
                </a:cubicBezTo>
                <a:lnTo>
                  <a:pt x="1104900" y="2374900"/>
                </a:lnTo>
                <a:cubicBezTo>
                  <a:pt x="1104900" y="1511300"/>
                  <a:pt x="1612900" y="927100"/>
                  <a:pt x="2654300" y="927100"/>
                </a:cubicBezTo>
                <a:cubicBezTo>
                  <a:pt x="3594100" y="927100"/>
                  <a:pt x="4089400" y="1320800"/>
                  <a:pt x="4089400" y="1943100"/>
                </a:cubicBezTo>
                <a:cubicBezTo>
                  <a:pt x="4089400" y="2514600"/>
                  <a:pt x="3695700" y="2908300"/>
                  <a:pt x="3022600" y="2908300"/>
                </a:cubicBezTo>
                <a:lnTo>
                  <a:pt x="2082800" y="2908300"/>
                </a:lnTo>
                <a:lnTo>
                  <a:pt x="2082800" y="3797300"/>
                </a:lnTo>
                <a:lnTo>
                  <a:pt x="3022600" y="3797300"/>
                </a:lnTo>
                <a:cubicBezTo>
                  <a:pt x="3810000" y="3797300"/>
                  <a:pt x="4254500" y="4203700"/>
                  <a:pt x="4254500" y="4787900"/>
                </a:cubicBezTo>
                <a:cubicBezTo>
                  <a:pt x="4254500" y="5473700"/>
                  <a:pt x="3721100" y="5905500"/>
                  <a:pt x="2743200" y="5905500"/>
                </a:cubicBezTo>
                <a:cubicBezTo>
                  <a:pt x="1587500" y="5905500"/>
                  <a:pt x="990600" y="5334000"/>
                  <a:pt x="990600" y="4432300"/>
                </a:cubicBezTo>
                <a:lnTo>
                  <a:pt x="0" y="4432300"/>
                </a:lnTo>
                <a:cubicBezTo>
                  <a:pt x="0" y="5905500"/>
                  <a:pt x="1041400" y="6832600"/>
                  <a:pt x="27686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1" name="Freeform 3691"/>
          <p:cNvSpPr/>
          <p:nvPr/>
        </p:nvSpPr>
        <p:spPr>
          <a:xfrm rot="0" flipH="0" flipV="0">
            <a:off x="8967931" y="3172831"/>
            <a:ext cx="106489" cy="122491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2" name="Freeform 3692"/>
          <p:cNvSpPr/>
          <p:nvPr/>
        </p:nvSpPr>
        <p:spPr>
          <a:xfrm rot="0" flipH="0" flipV="0">
            <a:off x="9086042" y="3172831"/>
            <a:ext cx="87439" cy="128397"/>
          </a:xfrm>
          <a:custGeom>
            <a:pathLst>
              <a:path w="5829300" h="8559800">
                <a:moveTo>
                  <a:pt x="1727200" y="8559800"/>
                </a:moveTo>
                <a:lnTo>
                  <a:pt x="2578100" y="8559800"/>
                </a:lnTo>
                <a:lnTo>
                  <a:pt x="5829300" y="482600"/>
                </a:lnTo>
                <a:lnTo>
                  <a:pt x="5829300" y="0"/>
                </a:lnTo>
                <a:lnTo>
                  <a:pt x="4902200" y="0"/>
                </a:lnTo>
                <a:lnTo>
                  <a:pt x="2946400" y="5156200"/>
                </a:lnTo>
                <a:lnTo>
                  <a:pt x="952500" y="0"/>
                </a:lnTo>
                <a:lnTo>
                  <a:pt x="0" y="0"/>
                </a:lnTo>
                <a:lnTo>
                  <a:pt x="0" y="482600"/>
                </a:lnTo>
                <a:lnTo>
                  <a:pt x="2451100" y="6527800"/>
                </a:lnTo>
                <a:lnTo>
                  <a:pt x="1727200" y="817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3" name="Freeform 3693"/>
          <p:cNvSpPr/>
          <p:nvPr/>
        </p:nvSpPr>
        <p:spPr>
          <a:xfrm rot="0" flipH="0" flipV="0">
            <a:off x="9186054" y="3172831"/>
            <a:ext cx="82296" cy="97917"/>
          </a:xfrm>
          <a:custGeom>
            <a:pathLst>
              <a:path w="5486400" h="6527800">
                <a:moveTo>
                  <a:pt x="5422900" y="482600"/>
                </a:moveTo>
                <a:lnTo>
                  <a:pt x="5422900" y="0"/>
                </a:lnTo>
                <a:lnTo>
                  <a:pt x="4495800" y="0"/>
                </a:lnTo>
                <a:lnTo>
                  <a:pt x="2743200" y="2438400"/>
                </a:lnTo>
                <a:lnTo>
                  <a:pt x="952500" y="0"/>
                </a:lnTo>
                <a:lnTo>
                  <a:pt x="25400" y="0"/>
                </a:lnTo>
                <a:lnTo>
                  <a:pt x="25400" y="482600"/>
                </a:lnTo>
                <a:lnTo>
                  <a:pt x="2095500" y="3238500"/>
                </a:lnTo>
                <a:lnTo>
                  <a:pt x="0" y="6045200"/>
                </a:lnTo>
                <a:lnTo>
                  <a:pt x="0" y="6527800"/>
                </a:lnTo>
                <a:lnTo>
                  <a:pt x="914400" y="6527800"/>
                </a:lnTo>
                <a:lnTo>
                  <a:pt x="2717800" y="4013200"/>
                </a:lnTo>
                <a:lnTo>
                  <a:pt x="4572000" y="6527800"/>
                </a:lnTo>
                <a:lnTo>
                  <a:pt x="5486400" y="6527800"/>
                </a:lnTo>
                <a:lnTo>
                  <a:pt x="5486400" y="6045200"/>
                </a:lnTo>
                <a:lnTo>
                  <a:pt x="3365500" y="3238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4" name="Freeform 3694"/>
          <p:cNvSpPr/>
          <p:nvPr/>
        </p:nvSpPr>
        <p:spPr>
          <a:xfrm rot="0" flipH="0" flipV="0">
            <a:off x="9282257" y="3170545"/>
            <a:ext cx="80391" cy="102489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5" name="Freeform 3695"/>
          <p:cNvSpPr/>
          <p:nvPr/>
        </p:nvSpPr>
        <p:spPr>
          <a:xfrm rot="0" flipH="0" flipV="0">
            <a:off x="9383983" y="3136446"/>
            <a:ext cx="50101" cy="44958"/>
          </a:xfrm>
          <a:custGeom>
            <a:pathLst>
              <a:path w="3340100" h="2997200">
                <a:moveTo>
                  <a:pt x="203200" y="2997200"/>
                </a:moveTo>
                <a:lnTo>
                  <a:pt x="901700" y="2997200"/>
                </a:lnTo>
                <a:lnTo>
                  <a:pt x="1104900" y="1028700"/>
                </a:lnTo>
                <a:lnTo>
                  <a:pt x="1104900" y="0"/>
                </a:lnTo>
                <a:lnTo>
                  <a:pt x="0" y="0"/>
                </a:lnTo>
                <a:lnTo>
                  <a:pt x="0" y="1028700"/>
                </a:lnTo>
                <a:close/>
                <a:moveTo>
                  <a:pt x="2438400" y="2997200"/>
                </a:moveTo>
                <a:lnTo>
                  <a:pt x="3136900" y="2997200"/>
                </a:lnTo>
                <a:lnTo>
                  <a:pt x="3340100" y="1028700"/>
                </a:lnTo>
                <a:lnTo>
                  <a:pt x="3340100" y="0"/>
                </a:lnTo>
                <a:lnTo>
                  <a:pt x="2235200" y="0"/>
                </a:lnTo>
                <a:lnTo>
                  <a:pt x="2235200" y="1028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6" name="Rectangle 3696"/>
          <p:cNvSpPr/>
          <p:nvPr/>
        </p:nvSpPr>
        <p:spPr>
          <a:xfrm rot="0" flipH="0" flipV="0">
            <a:off x="5352436" y="3734250"/>
            <a:ext cx="1065733" cy="337962"/>
          </a:xfrm>
          <a:prstGeom prst="rect">
            <a:avLst/>
          </a:prstGeom>
        </p:spPr>
      </p:sp>
      <p:sp>
        <p:nvSpPr>
          <p:cNvPr id="3697" name="Freeform 3697"/>
          <p:cNvSpPr/>
          <p:nvPr/>
        </p:nvSpPr>
        <p:spPr>
          <a:xfrm rot="0" flipH="0" flipV="0">
            <a:off x="5373010" y="3848870"/>
            <a:ext cx="114300" cy="16002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8" name="Freeform 3698"/>
          <p:cNvSpPr/>
          <p:nvPr/>
        </p:nvSpPr>
        <p:spPr>
          <a:xfrm rot="0" flipH="0" flipV="0">
            <a:off x="5490739" y="3848870"/>
            <a:ext cx="141274" cy="16002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9" name="Freeform 3699"/>
          <p:cNvSpPr/>
          <p:nvPr/>
        </p:nvSpPr>
        <p:spPr>
          <a:xfrm rot="0" flipH="0" flipV="0">
            <a:off x="5648016" y="3845441"/>
            <a:ext cx="119786" cy="166878"/>
          </a:xfrm>
          <a:custGeom>
            <a:pathLst>
              <a:path w="6654800" h="9271000">
                <a:moveTo>
                  <a:pt x="3441700" y="9271000"/>
                </a:moveTo>
                <a:cubicBezTo>
                  <a:pt x="5486400" y="9271000"/>
                  <a:pt x="6654800" y="8178800"/>
                  <a:pt x="6654800" y="6527800"/>
                </a:cubicBezTo>
                <a:cubicBezTo>
                  <a:pt x="6654800" y="5461000"/>
                  <a:pt x="6019800" y="4838700"/>
                  <a:pt x="5245100" y="4559300"/>
                </a:cubicBezTo>
                <a:cubicBezTo>
                  <a:pt x="5918200" y="4191000"/>
                  <a:pt x="6451600" y="3568700"/>
                  <a:pt x="6451600" y="2590800"/>
                </a:cubicBezTo>
                <a:cubicBezTo>
                  <a:pt x="6451600" y="1079500"/>
                  <a:pt x="5359400" y="0"/>
                  <a:pt x="3390900" y="0"/>
                </a:cubicBezTo>
                <a:cubicBezTo>
                  <a:pt x="1663700" y="0"/>
                  <a:pt x="215900" y="927100"/>
                  <a:pt x="215900" y="3073400"/>
                </a:cubicBezTo>
                <a:lnTo>
                  <a:pt x="1739900" y="3073400"/>
                </a:lnTo>
                <a:cubicBezTo>
                  <a:pt x="1739900" y="1879600"/>
                  <a:pt x="2501900" y="1397000"/>
                  <a:pt x="3390900" y="1397000"/>
                </a:cubicBezTo>
                <a:cubicBezTo>
                  <a:pt x="4394200" y="1397000"/>
                  <a:pt x="4914900" y="1993900"/>
                  <a:pt x="4914900" y="2755900"/>
                </a:cubicBezTo>
                <a:cubicBezTo>
                  <a:pt x="4914900" y="3543300"/>
                  <a:pt x="4394200" y="3975100"/>
                  <a:pt x="3530600" y="3975100"/>
                </a:cubicBezTo>
                <a:lnTo>
                  <a:pt x="2349500" y="3975100"/>
                </a:lnTo>
                <a:lnTo>
                  <a:pt x="2349500" y="5245100"/>
                </a:lnTo>
                <a:lnTo>
                  <a:pt x="3530600" y="5245100"/>
                </a:lnTo>
                <a:cubicBezTo>
                  <a:pt x="4521200" y="5245100"/>
                  <a:pt x="5118100" y="5689600"/>
                  <a:pt x="5118100" y="6527800"/>
                </a:cubicBezTo>
                <a:cubicBezTo>
                  <a:pt x="5118100" y="7404100"/>
                  <a:pt x="4533900" y="7874000"/>
                  <a:pt x="3492500" y="7874000"/>
                </a:cubicBezTo>
                <a:cubicBezTo>
                  <a:pt x="2451100" y="7874000"/>
                  <a:pt x="1524000" y="7391400"/>
                  <a:pt x="1524000" y="6197600"/>
                </a:cubicBezTo>
                <a:lnTo>
                  <a:pt x="0" y="6197600"/>
                </a:lnTo>
                <a:cubicBezTo>
                  <a:pt x="0" y="8343900"/>
                  <a:pt x="1600200" y="9271000"/>
                  <a:pt x="3441700" y="9271000"/>
                </a:cubicBezTo>
                <a:close/>
              </a:path>
            </a:pathLst>
          </a:custGeom>
          <a:solidFill>
            <a:srgbClr val="DC052B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0" name="Freeform 3700"/>
          <p:cNvSpPr/>
          <p:nvPr/>
        </p:nvSpPr>
        <p:spPr>
          <a:xfrm rot="0" flipH="0" flipV="0">
            <a:off x="5784947" y="3848870"/>
            <a:ext cx="147904" cy="192024"/>
          </a:xfrm>
          <a:custGeom>
            <a:pathLst>
              <a:path w="8216900" h="10668000">
                <a:moveTo>
                  <a:pt x="0" y="10668000"/>
                </a:moveTo>
                <a:lnTo>
                  <a:pt x="1397000" y="10668000"/>
                </a:lnTo>
                <a:lnTo>
                  <a:pt x="1397000" y="8890000"/>
                </a:lnTo>
                <a:lnTo>
                  <a:pt x="6819900" y="8890000"/>
                </a:lnTo>
                <a:lnTo>
                  <a:pt x="6819900" y="10668000"/>
                </a:lnTo>
                <a:lnTo>
                  <a:pt x="8216900" y="10668000"/>
                </a:lnTo>
                <a:lnTo>
                  <a:pt x="8216900" y="7556500"/>
                </a:lnTo>
                <a:lnTo>
                  <a:pt x="7175500" y="7556500"/>
                </a:lnTo>
                <a:lnTo>
                  <a:pt x="7175500" y="0"/>
                </a:lnTo>
                <a:lnTo>
                  <a:pt x="1701800" y="0"/>
                </a:lnTo>
                <a:lnTo>
                  <a:pt x="1701800" y="3924300"/>
                </a:lnTo>
                <a:cubicBezTo>
                  <a:pt x="1701800" y="6057900"/>
                  <a:pt x="1193800" y="6896100"/>
                  <a:pt x="685800" y="7556500"/>
                </a:cubicBezTo>
                <a:lnTo>
                  <a:pt x="0" y="7556500"/>
                </a:lnTo>
                <a:close/>
                <a:moveTo>
                  <a:pt x="2324100" y="7556500"/>
                </a:moveTo>
                <a:cubicBezTo>
                  <a:pt x="2705100" y="6832600"/>
                  <a:pt x="3098800" y="5994400"/>
                  <a:pt x="3098800" y="3924300"/>
                </a:cubicBezTo>
                <a:lnTo>
                  <a:pt x="3098800" y="1333500"/>
                </a:lnTo>
                <a:lnTo>
                  <a:pt x="5651500" y="1333500"/>
                </a:lnTo>
                <a:lnTo>
                  <a:pt x="5651500" y="75565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1" name="Freeform 3701"/>
          <p:cNvSpPr/>
          <p:nvPr/>
        </p:nvSpPr>
        <p:spPr>
          <a:xfrm rot="0" flipH="0" flipV="0">
            <a:off x="5961426" y="3848870"/>
            <a:ext cx="102870" cy="16002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2" name="Freeform 3702"/>
          <p:cNvSpPr/>
          <p:nvPr/>
        </p:nvSpPr>
        <p:spPr>
          <a:xfrm rot="0" flipH="0" flipV="0">
            <a:off x="6078012" y="3848870"/>
            <a:ext cx="129844" cy="160020"/>
          </a:xfrm>
          <a:custGeom>
            <a:pathLst>
              <a:path w="7213600" h="8890000">
                <a:moveTo>
                  <a:pt x="0" y="8890000"/>
                </a:moveTo>
                <a:lnTo>
                  <a:pt x="292100" y="8890000"/>
                </a:lnTo>
                <a:cubicBezTo>
                  <a:pt x="2070100" y="8890000"/>
                  <a:pt x="3060700" y="7594600"/>
                  <a:pt x="3060700" y="4749800"/>
                </a:cubicBezTo>
                <a:lnTo>
                  <a:pt x="3060700" y="1333500"/>
                </a:lnTo>
                <a:lnTo>
                  <a:pt x="5689600" y="1333500"/>
                </a:lnTo>
                <a:lnTo>
                  <a:pt x="5689600" y="8890000"/>
                </a:lnTo>
                <a:lnTo>
                  <a:pt x="7213600" y="8890000"/>
                </a:lnTo>
                <a:lnTo>
                  <a:pt x="7213600" y="0"/>
                </a:lnTo>
                <a:lnTo>
                  <a:pt x="1663700" y="0"/>
                </a:lnTo>
                <a:lnTo>
                  <a:pt x="1663700" y="4305300"/>
                </a:lnTo>
                <a:cubicBezTo>
                  <a:pt x="1663700" y="6692900"/>
                  <a:pt x="1333500" y="7493000"/>
                  <a:pt x="241300" y="7493000"/>
                </a:cubicBezTo>
                <a:lnTo>
                  <a:pt x="0" y="74930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3" name="Freeform 3703"/>
          <p:cNvSpPr/>
          <p:nvPr/>
        </p:nvSpPr>
        <p:spPr>
          <a:xfrm rot="0" flipH="0" flipV="0">
            <a:off x="6303869" y="3848870"/>
            <a:ext cx="102870" cy="16002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1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4" name="Rectangle 3704"/>
          <p:cNvSpPr/>
          <p:nvPr/>
        </p:nvSpPr>
        <p:spPr>
          <a:xfrm rot="0" flipH="0" flipV="0">
            <a:off x="5352432" y="4075643"/>
            <a:ext cx="3946207" cy="681532"/>
          </a:xfrm>
          <a:prstGeom prst="rect">
            <a:avLst/>
          </a:prstGeom>
        </p:spPr>
      </p:sp>
      <p:sp>
        <p:nvSpPr>
          <p:cNvPr id="3705" name="Freeform 3705"/>
          <p:cNvSpPr/>
          <p:nvPr/>
        </p:nvSpPr>
        <p:spPr>
          <a:xfrm rot="0" flipH="0" flipV="0">
            <a:off x="5409391" y="4168530"/>
            <a:ext cx="50101" cy="44958"/>
          </a:xfrm>
          <a:custGeom>
            <a:pathLst>
              <a:path w="3340100" h="2997200">
                <a:moveTo>
                  <a:pt x="203200" y="2997200"/>
                </a:moveTo>
                <a:lnTo>
                  <a:pt x="901700" y="2997200"/>
                </a:lnTo>
                <a:lnTo>
                  <a:pt x="1104900" y="1028700"/>
                </a:lnTo>
                <a:lnTo>
                  <a:pt x="1104900" y="0"/>
                </a:lnTo>
                <a:lnTo>
                  <a:pt x="0" y="0"/>
                </a:lnTo>
                <a:lnTo>
                  <a:pt x="0" y="1028700"/>
                </a:lnTo>
                <a:close/>
                <a:moveTo>
                  <a:pt x="2438400" y="2997200"/>
                </a:moveTo>
                <a:lnTo>
                  <a:pt x="3136900" y="2997200"/>
                </a:lnTo>
                <a:lnTo>
                  <a:pt x="3340100" y="1028700"/>
                </a:lnTo>
                <a:lnTo>
                  <a:pt x="3340100" y="0"/>
                </a:lnTo>
                <a:lnTo>
                  <a:pt x="2235200" y="0"/>
                </a:lnTo>
                <a:lnTo>
                  <a:pt x="2235200" y="1028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6" name="Freeform 3706"/>
          <p:cNvSpPr/>
          <p:nvPr/>
        </p:nvSpPr>
        <p:spPr>
          <a:xfrm rot="0" flipH="0" flipV="0">
            <a:off x="5486735" y="4169483"/>
            <a:ext cx="96964" cy="133350"/>
          </a:xfrm>
          <a:custGeom>
            <a:pathLst>
              <a:path w="6464300" h="8890000">
                <a:moveTo>
                  <a:pt x="0" y="8890000"/>
                </a:moveTo>
                <a:lnTo>
                  <a:pt x="4051300" y="8890000"/>
                </a:lnTo>
                <a:cubicBezTo>
                  <a:pt x="5549900" y="8890000"/>
                  <a:pt x="6464300" y="8039100"/>
                  <a:pt x="6464300" y="6464300"/>
                </a:cubicBezTo>
                <a:cubicBezTo>
                  <a:pt x="6464300" y="5118100"/>
                  <a:pt x="5791200" y="4508500"/>
                  <a:pt x="4965700" y="4267200"/>
                </a:cubicBezTo>
                <a:cubicBezTo>
                  <a:pt x="5651500" y="3975100"/>
                  <a:pt x="6121400" y="3390900"/>
                  <a:pt x="6121400" y="2336800"/>
                </a:cubicBezTo>
                <a:cubicBezTo>
                  <a:pt x="6121400" y="800100"/>
                  <a:pt x="5219700" y="0"/>
                  <a:pt x="3733800" y="0"/>
                </a:cubicBezTo>
                <a:lnTo>
                  <a:pt x="0" y="0"/>
                </a:lnTo>
                <a:close/>
                <a:moveTo>
                  <a:pt x="1104900" y="7912100"/>
                </a:moveTo>
                <a:lnTo>
                  <a:pt x="1104900" y="4864100"/>
                </a:lnTo>
                <a:lnTo>
                  <a:pt x="3860800" y="4864100"/>
                </a:lnTo>
                <a:cubicBezTo>
                  <a:pt x="4838700" y="4864100"/>
                  <a:pt x="5359400" y="5422900"/>
                  <a:pt x="5359400" y="6400800"/>
                </a:cubicBezTo>
                <a:cubicBezTo>
                  <a:pt x="5359400" y="7366000"/>
                  <a:pt x="4838700" y="7912100"/>
                  <a:pt x="3860800" y="7912100"/>
                </a:cubicBezTo>
                <a:close/>
                <a:moveTo>
                  <a:pt x="1104900" y="3924300"/>
                </a:moveTo>
                <a:lnTo>
                  <a:pt x="1104900" y="977900"/>
                </a:lnTo>
                <a:lnTo>
                  <a:pt x="3543300" y="977900"/>
                </a:lnTo>
                <a:cubicBezTo>
                  <a:pt x="4508500" y="977900"/>
                  <a:pt x="5016500" y="1511300"/>
                  <a:pt x="5016500" y="2451100"/>
                </a:cubicBezTo>
                <a:cubicBezTo>
                  <a:pt x="5016500" y="3378200"/>
                  <a:pt x="4508500" y="3924300"/>
                  <a:pt x="3568700" y="39243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7" name="Freeform 3707"/>
          <p:cNvSpPr/>
          <p:nvPr/>
        </p:nvSpPr>
        <p:spPr>
          <a:xfrm rot="0" flipH="0" flipV="0">
            <a:off x="5605226" y="4202630"/>
            <a:ext cx="81343" cy="102489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8" name="Freeform 3708"/>
          <p:cNvSpPr/>
          <p:nvPr/>
        </p:nvSpPr>
        <p:spPr>
          <a:xfrm rot="0" flipH="0" flipV="0">
            <a:off x="5704095" y="4204916"/>
            <a:ext cx="106489" cy="122491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9" name="Freeform 3709"/>
          <p:cNvSpPr/>
          <p:nvPr/>
        </p:nvSpPr>
        <p:spPr>
          <a:xfrm rot="0" flipH="0" flipV="0">
            <a:off x="5829253" y="4202630"/>
            <a:ext cx="81343" cy="102489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0" name="Freeform 3710"/>
          <p:cNvSpPr/>
          <p:nvPr/>
        </p:nvSpPr>
        <p:spPr>
          <a:xfrm rot="0" flipH="0" flipV="0">
            <a:off x="5933457" y="4202630"/>
            <a:ext cx="79438" cy="102489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1" name="Freeform 3711"/>
          <p:cNvSpPr/>
          <p:nvPr/>
        </p:nvSpPr>
        <p:spPr>
          <a:xfrm rot="0" flipH="0" flipV="0">
            <a:off x="6039375" y="4204916"/>
            <a:ext cx="80581" cy="97917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2" name="Freeform 3712"/>
          <p:cNvSpPr/>
          <p:nvPr/>
        </p:nvSpPr>
        <p:spPr>
          <a:xfrm rot="0" flipH="0" flipV="0">
            <a:off x="6144912" y="4202630"/>
            <a:ext cx="80391" cy="102489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3" name="Freeform 3713"/>
          <p:cNvSpPr/>
          <p:nvPr/>
        </p:nvSpPr>
        <p:spPr>
          <a:xfrm rot="0" flipH="0" flipV="0">
            <a:off x="6252926" y="4168530"/>
            <a:ext cx="81343" cy="136588"/>
          </a:xfrm>
          <a:custGeom>
            <a:pathLst>
              <a:path w="5422900" h="9105900">
                <a:moveTo>
                  <a:pt x="2717800" y="9105900"/>
                </a:moveTo>
                <a:cubicBezTo>
                  <a:pt x="4419600" y="9105900"/>
                  <a:pt x="5422900" y="8128000"/>
                  <a:pt x="5422900" y="6680200"/>
                </a:cubicBezTo>
                <a:lnTo>
                  <a:pt x="5422900" y="5524500"/>
                </a:lnTo>
                <a:cubicBezTo>
                  <a:pt x="5422900" y="3962400"/>
                  <a:pt x="4470400" y="3124200"/>
                  <a:pt x="3086100" y="3124200"/>
                </a:cubicBezTo>
                <a:cubicBezTo>
                  <a:pt x="2095500" y="3124200"/>
                  <a:pt x="1346200" y="3683000"/>
                  <a:pt x="939800" y="4216400"/>
                </a:cubicBezTo>
                <a:lnTo>
                  <a:pt x="939800" y="4038600"/>
                </a:lnTo>
                <a:cubicBezTo>
                  <a:pt x="939800" y="2857500"/>
                  <a:pt x="1371600" y="2311400"/>
                  <a:pt x="2387600" y="2019300"/>
                </a:cubicBezTo>
                <a:lnTo>
                  <a:pt x="3657600" y="1663700"/>
                </a:lnTo>
                <a:cubicBezTo>
                  <a:pt x="4686300" y="1371600"/>
                  <a:pt x="5143500" y="1079500"/>
                  <a:pt x="5143500" y="76200"/>
                </a:cubicBezTo>
                <a:lnTo>
                  <a:pt x="5143500" y="0"/>
                </a:lnTo>
                <a:lnTo>
                  <a:pt x="4127500" y="0"/>
                </a:lnTo>
                <a:lnTo>
                  <a:pt x="4127500" y="76200"/>
                </a:lnTo>
                <a:cubicBezTo>
                  <a:pt x="4127500" y="292100"/>
                  <a:pt x="4038600" y="571500"/>
                  <a:pt x="3479800" y="736600"/>
                </a:cubicBezTo>
                <a:lnTo>
                  <a:pt x="1955800" y="1181100"/>
                </a:lnTo>
                <a:cubicBezTo>
                  <a:pt x="520700" y="1612900"/>
                  <a:pt x="0" y="2628900"/>
                  <a:pt x="0" y="4330700"/>
                </a:cubicBezTo>
                <a:lnTo>
                  <a:pt x="0" y="6705600"/>
                </a:lnTo>
                <a:cubicBezTo>
                  <a:pt x="0" y="8166100"/>
                  <a:pt x="1016000" y="9105900"/>
                  <a:pt x="2717800" y="9105900"/>
                </a:cubicBezTo>
                <a:close/>
                <a:moveTo>
                  <a:pt x="2717800" y="8178800"/>
                </a:moveTo>
                <a:cubicBezTo>
                  <a:pt x="1600200" y="8178800"/>
                  <a:pt x="1016000" y="7505700"/>
                  <a:pt x="1016000" y="6642100"/>
                </a:cubicBezTo>
                <a:lnTo>
                  <a:pt x="1016000" y="5041900"/>
                </a:lnTo>
                <a:cubicBezTo>
                  <a:pt x="1460500" y="4546600"/>
                  <a:pt x="2082800" y="4051300"/>
                  <a:pt x="2857500" y="4051300"/>
                </a:cubicBezTo>
                <a:cubicBezTo>
                  <a:pt x="3810000" y="4051300"/>
                  <a:pt x="4406900" y="4673600"/>
                  <a:pt x="4406900" y="5600700"/>
                </a:cubicBezTo>
                <a:lnTo>
                  <a:pt x="4406900" y="6642100"/>
                </a:lnTo>
                <a:cubicBezTo>
                  <a:pt x="4406900" y="7493000"/>
                  <a:pt x="3860800" y="8178800"/>
                  <a:pt x="2717800" y="817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4" name="Freeform 3714"/>
          <p:cNvSpPr/>
          <p:nvPr/>
        </p:nvSpPr>
        <p:spPr>
          <a:xfrm rot="0" flipH="0" flipV="0">
            <a:off x="6353890" y="4204916"/>
            <a:ext cx="131826" cy="97917"/>
          </a:xfrm>
          <a:custGeom>
            <a:pathLst>
              <a:path w="8788400" h="6527800">
                <a:moveTo>
                  <a:pt x="0" y="6527800"/>
                </a:moveTo>
                <a:lnTo>
                  <a:pt x="927100" y="6527800"/>
                </a:lnTo>
                <a:lnTo>
                  <a:pt x="2743200" y="3695700"/>
                </a:lnTo>
                <a:lnTo>
                  <a:pt x="3886200" y="3695700"/>
                </a:lnTo>
                <a:lnTo>
                  <a:pt x="3886200" y="6527800"/>
                </a:lnTo>
                <a:lnTo>
                  <a:pt x="4902200" y="6527800"/>
                </a:lnTo>
                <a:lnTo>
                  <a:pt x="4902200" y="3695700"/>
                </a:lnTo>
                <a:lnTo>
                  <a:pt x="6045200" y="3695700"/>
                </a:lnTo>
                <a:lnTo>
                  <a:pt x="7874000" y="6527800"/>
                </a:lnTo>
                <a:lnTo>
                  <a:pt x="8788400" y="6527800"/>
                </a:lnTo>
                <a:lnTo>
                  <a:pt x="8788400" y="6045200"/>
                </a:lnTo>
                <a:lnTo>
                  <a:pt x="6908800" y="3200400"/>
                </a:lnTo>
                <a:lnTo>
                  <a:pt x="8686800" y="482600"/>
                </a:lnTo>
                <a:lnTo>
                  <a:pt x="8686800" y="0"/>
                </a:lnTo>
                <a:lnTo>
                  <a:pt x="7823200" y="0"/>
                </a:lnTo>
                <a:lnTo>
                  <a:pt x="6007100" y="2806700"/>
                </a:lnTo>
                <a:lnTo>
                  <a:pt x="4902200" y="2806700"/>
                </a:lnTo>
                <a:lnTo>
                  <a:pt x="4902200" y="0"/>
                </a:lnTo>
                <a:lnTo>
                  <a:pt x="3886200" y="0"/>
                </a:lnTo>
                <a:lnTo>
                  <a:pt x="3886200" y="2806700"/>
                </a:lnTo>
                <a:lnTo>
                  <a:pt x="2781300" y="2806700"/>
                </a:lnTo>
                <a:lnTo>
                  <a:pt x="965200" y="0"/>
                </a:lnTo>
                <a:lnTo>
                  <a:pt x="101600" y="0"/>
                </a:lnTo>
                <a:lnTo>
                  <a:pt x="101600" y="482600"/>
                </a:lnTo>
                <a:lnTo>
                  <a:pt x="1879600" y="3200400"/>
                </a:lnTo>
                <a:lnTo>
                  <a:pt x="0" y="60452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5" name="Freeform 3715"/>
          <p:cNvSpPr/>
          <p:nvPr/>
        </p:nvSpPr>
        <p:spPr>
          <a:xfrm rot="0" flipH="0" flipV="0">
            <a:off x="6503814" y="4202630"/>
            <a:ext cx="80391" cy="102489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6" name="Freeform 3716"/>
          <p:cNvSpPr/>
          <p:nvPr/>
        </p:nvSpPr>
        <p:spPr>
          <a:xfrm rot="0" flipH="0" flipV="0">
            <a:off x="6611256" y="4204916"/>
            <a:ext cx="80581" cy="97917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7" name="Freeform 3717"/>
          <p:cNvSpPr/>
          <p:nvPr/>
        </p:nvSpPr>
        <p:spPr>
          <a:xfrm rot="0" flipH="0" flipV="0">
            <a:off x="6723460" y="4204916"/>
            <a:ext cx="82486" cy="97917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8" name="Freeform 3718"/>
          <p:cNvSpPr/>
          <p:nvPr/>
        </p:nvSpPr>
        <p:spPr>
          <a:xfrm rot="0" flipH="0" flipV="0">
            <a:off x="6833188" y="4202630"/>
            <a:ext cx="80391" cy="102489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9" name="Freeform 3719"/>
          <p:cNvSpPr/>
          <p:nvPr/>
        </p:nvSpPr>
        <p:spPr>
          <a:xfrm rot="0" flipH="0" flipV="0">
            <a:off x="6931296" y="4204916"/>
            <a:ext cx="28003" cy="117729"/>
          </a:xfrm>
          <a:custGeom>
            <a:pathLst>
              <a:path w="1866900" h="7848600">
                <a:moveTo>
                  <a:pt x="0" y="7848600"/>
                </a:moveTo>
                <a:lnTo>
                  <a:pt x="812800" y="7848600"/>
                </a:lnTo>
                <a:lnTo>
                  <a:pt x="1866900" y="5334000"/>
                </a:lnTo>
                <a:lnTo>
                  <a:pt x="1866900" y="4851400"/>
                </a:lnTo>
                <a:lnTo>
                  <a:pt x="749300" y="4851400"/>
                </a:lnTo>
                <a:close/>
                <a:moveTo>
                  <a:pt x="647700" y="1676400"/>
                </a:moveTo>
                <a:lnTo>
                  <a:pt x="1841500" y="1676400"/>
                </a:lnTo>
                <a:lnTo>
                  <a:pt x="1841500" y="0"/>
                </a:lnTo>
                <a:lnTo>
                  <a:pt x="6477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0" name="Freeform 3720"/>
          <p:cNvSpPr/>
          <p:nvPr/>
        </p:nvSpPr>
        <p:spPr>
          <a:xfrm rot="0" flipH="0" flipV="0">
            <a:off x="7033594" y="4204916"/>
            <a:ext cx="79819" cy="97917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1" name="Freeform 3721"/>
          <p:cNvSpPr/>
          <p:nvPr/>
        </p:nvSpPr>
        <p:spPr>
          <a:xfrm rot="0" flipH="0" flipV="0">
            <a:off x="7135131" y="4202630"/>
            <a:ext cx="81343" cy="102489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2" name="Freeform 3722"/>
          <p:cNvSpPr/>
          <p:nvPr/>
        </p:nvSpPr>
        <p:spPr>
          <a:xfrm rot="0" flipH="0" flipV="0">
            <a:off x="7234001" y="4204916"/>
            <a:ext cx="106489" cy="122491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3" name="Freeform 3723"/>
          <p:cNvSpPr/>
          <p:nvPr/>
        </p:nvSpPr>
        <p:spPr>
          <a:xfrm rot="0" flipH="0" flipV="0">
            <a:off x="7359159" y="4202630"/>
            <a:ext cx="81343" cy="102489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4" name="Freeform 3724"/>
          <p:cNvSpPr/>
          <p:nvPr/>
        </p:nvSpPr>
        <p:spPr>
          <a:xfrm rot="0" flipH="0" flipV="0">
            <a:off x="7463362" y="4202630"/>
            <a:ext cx="81343" cy="102489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5" name="Freeform 3725"/>
          <p:cNvSpPr/>
          <p:nvPr/>
        </p:nvSpPr>
        <p:spPr>
          <a:xfrm rot="0" flipH="0" flipV="0">
            <a:off x="7560517" y="4204916"/>
            <a:ext cx="82105" cy="97917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6" name="Freeform 3726"/>
          <p:cNvSpPr/>
          <p:nvPr/>
        </p:nvSpPr>
        <p:spPr>
          <a:xfrm rot="0" flipH="0" flipV="0">
            <a:off x="7662816" y="4204916"/>
            <a:ext cx="79819" cy="97917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7" name="Freeform 3727"/>
          <p:cNvSpPr/>
          <p:nvPr/>
        </p:nvSpPr>
        <p:spPr>
          <a:xfrm rot="0" flipH="0" flipV="0">
            <a:off x="7764352" y="4202630"/>
            <a:ext cx="80391" cy="102489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8" name="Freeform 3728"/>
          <p:cNvSpPr/>
          <p:nvPr/>
        </p:nvSpPr>
        <p:spPr>
          <a:xfrm rot="0" flipH="0" flipV="0">
            <a:off x="7862080" y="4204916"/>
            <a:ext cx="106489" cy="122491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9" name="Freeform 3729"/>
          <p:cNvSpPr/>
          <p:nvPr/>
        </p:nvSpPr>
        <p:spPr>
          <a:xfrm rot="0" flipH="0" flipV="0">
            <a:off x="7987237" y="4202630"/>
            <a:ext cx="80391" cy="102489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0" name="Freeform 3730"/>
          <p:cNvSpPr/>
          <p:nvPr/>
        </p:nvSpPr>
        <p:spPr>
          <a:xfrm rot="0" flipH="0" flipV="0">
            <a:off x="8094680" y="4204916"/>
            <a:ext cx="80581" cy="97917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1" name="Freeform 3731"/>
          <p:cNvSpPr/>
          <p:nvPr/>
        </p:nvSpPr>
        <p:spPr>
          <a:xfrm rot="0" flipH="0" flipV="0">
            <a:off x="8206884" y="4204916"/>
            <a:ext cx="82486" cy="97917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2" name="Freeform 3732"/>
          <p:cNvSpPr/>
          <p:nvPr/>
        </p:nvSpPr>
        <p:spPr>
          <a:xfrm rot="0" flipH="0" flipV="0">
            <a:off x="8316612" y="4202630"/>
            <a:ext cx="80391" cy="102489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3" name="Freeform 3733"/>
          <p:cNvSpPr/>
          <p:nvPr/>
        </p:nvSpPr>
        <p:spPr>
          <a:xfrm rot="0" flipH="0" flipV="0">
            <a:off x="8413387" y="4277687"/>
            <a:ext cx="28003" cy="44958"/>
          </a:xfrm>
          <a:custGeom>
            <a:pathLst>
              <a:path w="1866900" h="2997200">
                <a:moveTo>
                  <a:pt x="0" y="2997200"/>
                </a:moveTo>
                <a:lnTo>
                  <a:pt x="812800" y="2997200"/>
                </a:lnTo>
                <a:lnTo>
                  <a:pt x="1866900" y="482600"/>
                </a:lnTo>
                <a:lnTo>
                  <a:pt x="1866900" y="0"/>
                </a:lnTo>
                <a:lnTo>
                  <a:pt x="7493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4" name="Freeform 3734"/>
          <p:cNvSpPr/>
          <p:nvPr/>
        </p:nvSpPr>
        <p:spPr>
          <a:xfrm rot="0" flipH="0" flipV="0">
            <a:off x="5363862" y="4405893"/>
            <a:ext cx="81343" cy="102489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5" name="Freeform 3735"/>
          <p:cNvSpPr/>
          <p:nvPr/>
        </p:nvSpPr>
        <p:spPr>
          <a:xfrm rot="0" flipH="0" flipV="0">
            <a:off x="5472447" y="4405893"/>
            <a:ext cx="81343" cy="130683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6" name="Freeform 3736"/>
          <p:cNvSpPr/>
          <p:nvPr/>
        </p:nvSpPr>
        <p:spPr>
          <a:xfrm rot="0" flipH="0" flipV="0">
            <a:off x="5582556" y="4408179"/>
            <a:ext cx="64008" cy="97917"/>
          </a:xfrm>
          <a:custGeom>
            <a:pathLst>
              <a:path w="42672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67200" y="889000"/>
                </a:lnTo>
                <a:lnTo>
                  <a:pt x="426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7" name="Freeform 3737"/>
          <p:cNvSpPr/>
          <p:nvPr/>
        </p:nvSpPr>
        <p:spPr>
          <a:xfrm rot="0" flipH="0" flipV="0">
            <a:off x="5660090" y="4405893"/>
            <a:ext cx="80391" cy="102489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8" name="Freeform 3738"/>
          <p:cNvSpPr/>
          <p:nvPr/>
        </p:nvSpPr>
        <p:spPr>
          <a:xfrm rot="0" flipH="0" flipV="0">
            <a:off x="5770960" y="4408179"/>
            <a:ext cx="80581" cy="97917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9" name="Freeform 3739"/>
          <p:cNvSpPr/>
          <p:nvPr/>
        </p:nvSpPr>
        <p:spPr>
          <a:xfrm rot="0" flipH="0" flipV="0">
            <a:off x="5883165" y="4408179"/>
            <a:ext cx="82486" cy="97917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0" name="Freeform 3740"/>
          <p:cNvSpPr/>
          <p:nvPr/>
        </p:nvSpPr>
        <p:spPr>
          <a:xfrm rot="0" flipH="0" flipV="0">
            <a:off x="5992131" y="4405893"/>
            <a:ext cx="80010" cy="102489"/>
          </a:xfrm>
          <a:custGeom>
            <a:pathLst>
              <a:path w="5334000" h="6832600">
                <a:moveTo>
                  <a:pt x="2768600" y="6832600"/>
                </a:moveTo>
                <a:cubicBezTo>
                  <a:pt x="4406900" y="6832600"/>
                  <a:pt x="5334000" y="6096000"/>
                  <a:pt x="5334000" y="4826000"/>
                </a:cubicBezTo>
                <a:cubicBezTo>
                  <a:pt x="5334000" y="4038600"/>
                  <a:pt x="4864100" y="3517900"/>
                  <a:pt x="4178300" y="3314700"/>
                </a:cubicBezTo>
                <a:cubicBezTo>
                  <a:pt x="4749800" y="3086100"/>
                  <a:pt x="5168900" y="2590800"/>
                  <a:pt x="5168900" y="1879600"/>
                </a:cubicBezTo>
                <a:cubicBezTo>
                  <a:pt x="5168900" y="749300"/>
                  <a:pt x="4254500" y="0"/>
                  <a:pt x="2717800" y="0"/>
                </a:cubicBezTo>
                <a:cubicBezTo>
                  <a:pt x="1079500" y="0"/>
                  <a:pt x="114300" y="889000"/>
                  <a:pt x="114300" y="2374900"/>
                </a:cubicBezTo>
                <a:lnTo>
                  <a:pt x="1104900" y="2374900"/>
                </a:lnTo>
                <a:cubicBezTo>
                  <a:pt x="1104900" y="1511300"/>
                  <a:pt x="1612900" y="927100"/>
                  <a:pt x="2654300" y="927100"/>
                </a:cubicBezTo>
                <a:cubicBezTo>
                  <a:pt x="3594100" y="927100"/>
                  <a:pt x="4089400" y="1320800"/>
                  <a:pt x="4089400" y="1943100"/>
                </a:cubicBezTo>
                <a:cubicBezTo>
                  <a:pt x="4089400" y="2514600"/>
                  <a:pt x="3695700" y="2908300"/>
                  <a:pt x="3022600" y="2908300"/>
                </a:cubicBezTo>
                <a:lnTo>
                  <a:pt x="2082800" y="2908300"/>
                </a:lnTo>
                <a:lnTo>
                  <a:pt x="2082800" y="3797300"/>
                </a:lnTo>
                <a:lnTo>
                  <a:pt x="3022600" y="3797300"/>
                </a:lnTo>
                <a:cubicBezTo>
                  <a:pt x="3810000" y="3797300"/>
                  <a:pt x="4254500" y="4203700"/>
                  <a:pt x="4254500" y="4787900"/>
                </a:cubicBezTo>
                <a:cubicBezTo>
                  <a:pt x="4254500" y="5473700"/>
                  <a:pt x="3721100" y="5905500"/>
                  <a:pt x="2743200" y="5905500"/>
                </a:cubicBezTo>
                <a:cubicBezTo>
                  <a:pt x="1587500" y="5905500"/>
                  <a:pt x="990600" y="5334000"/>
                  <a:pt x="990600" y="4432300"/>
                </a:cubicBezTo>
                <a:lnTo>
                  <a:pt x="0" y="4432300"/>
                </a:lnTo>
                <a:cubicBezTo>
                  <a:pt x="0" y="5905500"/>
                  <a:pt x="1041400" y="6832600"/>
                  <a:pt x="27686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1" name="Freeform 3741"/>
          <p:cNvSpPr/>
          <p:nvPr/>
        </p:nvSpPr>
        <p:spPr>
          <a:xfrm rot="0" flipH="0" flipV="0">
            <a:off x="6092144" y="4405893"/>
            <a:ext cx="80391" cy="102489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2" name="Freeform 3742"/>
          <p:cNvSpPr/>
          <p:nvPr/>
        </p:nvSpPr>
        <p:spPr>
          <a:xfrm rot="0" flipH="0" flipV="0">
            <a:off x="6203015" y="4408179"/>
            <a:ext cx="93726" cy="122491"/>
          </a:xfrm>
          <a:custGeom>
            <a:pathLst>
              <a:path w="6248400" h="8166100">
                <a:moveTo>
                  <a:pt x="5245100" y="8166100"/>
                </a:moveTo>
                <a:lnTo>
                  <a:pt x="6248400" y="8166100"/>
                </a:lnTo>
                <a:lnTo>
                  <a:pt x="6248400" y="5638800"/>
                </a:lnTo>
                <a:lnTo>
                  <a:pt x="5257800" y="5638800"/>
                </a:lnTo>
                <a:lnTo>
                  <a:pt x="5257800" y="0"/>
                </a:lnTo>
                <a:lnTo>
                  <a:pt x="4241800" y="0"/>
                </a:lnTo>
                <a:lnTo>
                  <a:pt x="4241800" y="5638800"/>
                </a:lnTo>
                <a:lnTo>
                  <a:pt x="1016000" y="5638800"/>
                </a:lnTo>
                <a:lnTo>
                  <a:pt x="1016000" y="0"/>
                </a:lnTo>
                <a:lnTo>
                  <a:pt x="0" y="0"/>
                </a:lnTo>
                <a:lnTo>
                  <a:pt x="0" y="6527800"/>
                </a:lnTo>
                <a:lnTo>
                  <a:pt x="5245100" y="6527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3" name="Freeform 3743"/>
          <p:cNvSpPr/>
          <p:nvPr/>
        </p:nvSpPr>
        <p:spPr>
          <a:xfrm rot="0" flipH="0" flipV="0">
            <a:off x="6319791" y="4408179"/>
            <a:ext cx="82486" cy="97917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4" name="Freeform 3744"/>
          <p:cNvSpPr/>
          <p:nvPr/>
        </p:nvSpPr>
        <p:spPr>
          <a:xfrm rot="0" flipH="0" flipV="0">
            <a:off x="6428186" y="4408179"/>
            <a:ext cx="77343" cy="97917"/>
          </a:xfrm>
          <a:custGeom>
            <a:pathLst>
              <a:path w="5156200" h="6527800">
                <a:moveTo>
                  <a:pt x="0" y="6527800"/>
                </a:moveTo>
                <a:lnTo>
                  <a:pt x="952500" y="6527800"/>
                </a:lnTo>
                <a:lnTo>
                  <a:pt x="2603500" y="4013200"/>
                </a:lnTo>
                <a:lnTo>
                  <a:pt x="4140200" y="4013200"/>
                </a:lnTo>
                <a:lnTo>
                  <a:pt x="4140200" y="6527800"/>
                </a:lnTo>
                <a:lnTo>
                  <a:pt x="5156200" y="6527800"/>
                </a:lnTo>
                <a:lnTo>
                  <a:pt x="5156200" y="0"/>
                </a:lnTo>
                <a:lnTo>
                  <a:pt x="1943100" y="0"/>
                </a:lnTo>
                <a:cubicBezTo>
                  <a:pt x="838200" y="0"/>
                  <a:pt x="50800" y="711200"/>
                  <a:pt x="50800" y="1993900"/>
                </a:cubicBezTo>
                <a:cubicBezTo>
                  <a:pt x="50800" y="3098800"/>
                  <a:pt x="622300" y="3759200"/>
                  <a:pt x="1460500" y="3924300"/>
                </a:cubicBezTo>
                <a:lnTo>
                  <a:pt x="0" y="6045200"/>
                </a:lnTo>
                <a:close/>
                <a:moveTo>
                  <a:pt x="2222500" y="3124200"/>
                </a:moveTo>
                <a:cubicBezTo>
                  <a:pt x="1473200" y="3124200"/>
                  <a:pt x="1079500" y="2717800"/>
                  <a:pt x="1079500" y="2006600"/>
                </a:cubicBezTo>
                <a:cubicBezTo>
                  <a:pt x="1079500" y="1358900"/>
                  <a:pt x="1460500" y="889000"/>
                  <a:pt x="2222500" y="889000"/>
                </a:cubicBezTo>
                <a:lnTo>
                  <a:pt x="4140200" y="889000"/>
                </a:lnTo>
                <a:lnTo>
                  <a:pt x="4140200" y="31242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5" name="Freeform 3745"/>
          <p:cNvSpPr/>
          <p:nvPr/>
        </p:nvSpPr>
        <p:spPr>
          <a:xfrm rot="0" flipH="0" flipV="0">
            <a:off x="6580205" y="4405893"/>
            <a:ext cx="79438" cy="102489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6" name="Freeform 3746"/>
          <p:cNvSpPr/>
          <p:nvPr/>
        </p:nvSpPr>
        <p:spPr>
          <a:xfrm rot="0" flipH="0" flipV="0">
            <a:off x="6683265" y="4371794"/>
            <a:ext cx="81343" cy="136588"/>
          </a:xfrm>
          <a:custGeom>
            <a:pathLst>
              <a:path w="5422900" h="9105900">
                <a:moveTo>
                  <a:pt x="2717800" y="9105900"/>
                </a:moveTo>
                <a:cubicBezTo>
                  <a:pt x="4419600" y="9105900"/>
                  <a:pt x="5422900" y="8128000"/>
                  <a:pt x="5422900" y="6680200"/>
                </a:cubicBezTo>
                <a:lnTo>
                  <a:pt x="5422900" y="5524500"/>
                </a:lnTo>
                <a:cubicBezTo>
                  <a:pt x="5422900" y="3962400"/>
                  <a:pt x="4470400" y="3124200"/>
                  <a:pt x="3086100" y="3124200"/>
                </a:cubicBezTo>
                <a:cubicBezTo>
                  <a:pt x="2095500" y="3124200"/>
                  <a:pt x="1346200" y="3683000"/>
                  <a:pt x="939800" y="4216400"/>
                </a:cubicBezTo>
                <a:lnTo>
                  <a:pt x="939800" y="4038600"/>
                </a:lnTo>
                <a:cubicBezTo>
                  <a:pt x="939800" y="2857500"/>
                  <a:pt x="1371600" y="2311400"/>
                  <a:pt x="2387600" y="2019300"/>
                </a:cubicBezTo>
                <a:lnTo>
                  <a:pt x="3657600" y="1663700"/>
                </a:lnTo>
                <a:cubicBezTo>
                  <a:pt x="4686300" y="1371600"/>
                  <a:pt x="5143500" y="1079500"/>
                  <a:pt x="5143500" y="76200"/>
                </a:cubicBezTo>
                <a:lnTo>
                  <a:pt x="5143500" y="0"/>
                </a:lnTo>
                <a:lnTo>
                  <a:pt x="4127500" y="0"/>
                </a:lnTo>
                <a:lnTo>
                  <a:pt x="4127500" y="76200"/>
                </a:lnTo>
                <a:cubicBezTo>
                  <a:pt x="4127500" y="292100"/>
                  <a:pt x="4038600" y="571500"/>
                  <a:pt x="3479800" y="736600"/>
                </a:cubicBezTo>
                <a:lnTo>
                  <a:pt x="1955800" y="1181100"/>
                </a:lnTo>
                <a:cubicBezTo>
                  <a:pt x="520700" y="1612900"/>
                  <a:pt x="0" y="2628900"/>
                  <a:pt x="0" y="4330700"/>
                </a:cubicBezTo>
                <a:lnTo>
                  <a:pt x="0" y="6705600"/>
                </a:lnTo>
                <a:cubicBezTo>
                  <a:pt x="0" y="8166100"/>
                  <a:pt x="1016000" y="9105900"/>
                  <a:pt x="2717800" y="9105900"/>
                </a:cubicBezTo>
                <a:close/>
                <a:moveTo>
                  <a:pt x="2717800" y="8178800"/>
                </a:moveTo>
                <a:cubicBezTo>
                  <a:pt x="1600200" y="8178800"/>
                  <a:pt x="1016000" y="7505700"/>
                  <a:pt x="1016000" y="6642100"/>
                </a:cubicBezTo>
                <a:lnTo>
                  <a:pt x="1016000" y="5041900"/>
                </a:lnTo>
                <a:cubicBezTo>
                  <a:pt x="1460500" y="4546600"/>
                  <a:pt x="2082800" y="4051300"/>
                  <a:pt x="2857500" y="4051300"/>
                </a:cubicBezTo>
                <a:cubicBezTo>
                  <a:pt x="3810000" y="4051300"/>
                  <a:pt x="4406900" y="4673600"/>
                  <a:pt x="4406900" y="5600700"/>
                </a:cubicBezTo>
                <a:lnTo>
                  <a:pt x="4406900" y="6642100"/>
                </a:lnTo>
                <a:cubicBezTo>
                  <a:pt x="4406900" y="7493000"/>
                  <a:pt x="3860800" y="8178800"/>
                  <a:pt x="2717800" y="817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7" name="Freeform 3747"/>
          <p:cNvSpPr/>
          <p:nvPr/>
        </p:nvSpPr>
        <p:spPr>
          <a:xfrm rot="0" flipH="0" flipV="0">
            <a:off x="6787469" y="4405893"/>
            <a:ext cx="81343" cy="102489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8" name="Freeform 3748"/>
          <p:cNvSpPr/>
          <p:nvPr/>
        </p:nvSpPr>
        <p:spPr>
          <a:xfrm rot="0" flipH="0" flipV="0">
            <a:off x="6896054" y="4405893"/>
            <a:ext cx="81343" cy="130683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9" name="Freeform 3749"/>
          <p:cNvSpPr/>
          <p:nvPr/>
        </p:nvSpPr>
        <p:spPr>
          <a:xfrm rot="0" flipH="0" flipV="0">
            <a:off x="6999495" y="4405893"/>
            <a:ext cx="80391" cy="102489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0" name="Freeform 3750"/>
          <p:cNvSpPr/>
          <p:nvPr/>
        </p:nvSpPr>
        <p:spPr>
          <a:xfrm rot="0" flipH="0" flipV="0">
            <a:off x="7157801" y="4408179"/>
            <a:ext cx="82486" cy="97917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1" name="Freeform 3751"/>
          <p:cNvSpPr/>
          <p:nvPr/>
        </p:nvSpPr>
        <p:spPr>
          <a:xfrm rot="0" flipH="0" flipV="0">
            <a:off x="7307914" y="4408179"/>
            <a:ext cx="87439" cy="128397"/>
          </a:xfrm>
          <a:custGeom>
            <a:pathLst>
              <a:path w="5829300" h="8559800">
                <a:moveTo>
                  <a:pt x="1727200" y="8559800"/>
                </a:moveTo>
                <a:lnTo>
                  <a:pt x="2578100" y="8559800"/>
                </a:lnTo>
                <a:lnTo>
                  <a:pt x="5829300" y="482600"/>
                </a:lnTo>
                <a:lnTo>
                  <a:pt x="5829300" y="0"/>
                </a:lnTo>
                <a:lnTo>
                  <a:pt x="4902200" y="0"/>
                </a:lnTo>
                <a:lnTo>
                  <a:pt x="2946400" y="5156200"/>
                </a:lnTo>
                <a:lnTo>
                  <a:pt x="952500" y="0"/>
                </a:lnTo>
                <a:lnTo>
                  <a:pt x="0" y="0"/>
                </a:lnTo>
                <a:lnTo>
                  <a:pt x="0" y="482600"/>
                </a:lnTo>
                <a:lnTo>
                  <a:pt x="2451100" y="6527800"/>
                </a:lnTo>
                <a:lnTo>
                  <a:pt x="1727200" y="817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2" name="Freeform 3752"/>
          <p:cNvSpPr/>
          <p:nvPr/>
        </p:nvSpPr>
        <p:spPr>
          <a:xfrm rot="0" flipH="0" flipV="0">
            <a:off x="7406022" y="4408179"/>
            <a:ext cx="82105" cy="97917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3" name="Freeform 3753"/>
          <p:cNvSpPr/>
          <p:nvPr/>
        </p:nvSpPr>
        <p:spPr>
          <a:xfrm rot="0" flipH="0" flipV="0">
            <a:off x="7508321" y="4408179"/>
            <a:ext cx="82486" cy="97917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4" name="Freeform 3754"/>
          <p:cNvSpPr/>
          <p:nvPr/>
        </p:nvSpPr>
        <p:spPr>
          <a:xfrm rot="0" flipH="0" flipV="0">
            <a:off x="7611762" y="4408179"/>
            <a:ext cx="90106" cy="97917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5" name="Freeform 3755"/>
          <p:cNvSpPr/>
          <p:nvPr/>
        </p:nvSpPr>
        <p:spPr>
          <a:xfrm rot="0" flipH="0" flipV="0">
            <a:off x="7733492" y="4408179"/>
            <a:ext cx="82486" cy="97917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6" name="Freeform 3756"/>
          <p:cNvSpPr/>
          <p:nvPr/>
        </p:nvSpPr>
        <p:spPr>
          <a:xfrm rot="0" flipH="0" flipV="0">
            <a:off x="7842458" y="4405893"/>
            <a:ext cx="80010" cy="102489"/>
          </a:xfrm>
          <a:custGeom>
            <a:pathLst>
              <a:path w="5334000" h="6832600">
                <a:moveTo>
                  <a:pt x="2768600" y="6832600"/>
                </a:moveTo>
                <a:cubicBezTo>
                  <a:pt x="4406900" y="6832600"/>
                  <a:pt x="5334000" y="6096000"/>
                  <a:pt x="5334000" y="4826000"/>
                </a:cubicBezTo>
                <a:cubicBezTo>
                  <a:pt x="5334000" y="4038600"/>
                  <a:pt x="4864100" y="3517900"/>
                  <a:pt x="4178300" y="3314700"/>
                </a:cubicBezTo>
                <a:cubicBezTo>
                  <a:pt x="4749800" y="3086100"/>
                  <a:pt x="5168900" y="2590800"/>
                  <a:pt x="5168900" y="1879600"/>
                </a:cubicBezTo>
                <a:cubicBezTo>
                  <a:pt x="5168900" y="749300"/>
                  <a:pt x="4254500" y="0"/>
                  <a:pt x="2717800" y="0"/>
                </a:cubicBezTo>
                <a:cubicBezTo>
                  <a:pt x="1079500" y="0"/>
                  <a:pt x="114300" y="889000"/>
                  <a:pt x="114300" y="2374900"/>
                </a:cubicBezTo>
                <a:lnTo>
                  <a:pt x="1104900" y="2374900"/>
                </a:lnTo>
                <a:cubicBezTo>
                  <a:pt x="1104900" y="1511300"/>
                  <a:pt x="1612900" y="927100"/>
                  <a:pt x="2654300" y="927100"/>
                </a:cubicBezTo>
                <a:cubicBezTo>
                  <a:pt x="3594100" y="927100"/>
                  <a:pt x="4089400" y="1320800"/>
                  <a:pt x="4089400" y="1943100"/>
                </a:cubicBezTo>
                <a:cubicBezTo>
                  <a:pt x="4089400" y="2514600"/>
                  <a:pt x="3695700" y="2908300"/>
                  <a:pt x="3022600" y="2908300"/>
                </a:cubicBezTo>
                <a:lnTo>
                  <a:pt x="2082800" y="2908300"/>
                </a:lnTo>
                <a:lnTo>
                  <a:pt x="2082800" y="3797300"/>
                </a:lnTo>
                <a:lnTo>
                  <a:pt x="3022600" y="3797300"/>
                </a:lnTo>
                <a:cubicBezTo>
                  <a:pt x="3810000" y="3797300"/>
                  <a:pt x="4254500" y="4203700"/>
                  <a:pt x="4254500" y="4787900"/>
                </a:cubicBezTo>
                <a:cubicBezTo>
                  <a:pt x="4254500" y="5473700"/>
                  <a:pt x="3721100" y="5905500"/>
                  <a:pt x="2743200" y="5905500"/>
                </a:cubicBezTo>
                <a:cubicBezTo>
                  <a:pt x="1587500" y="5905500"/>
                  <a:pt x="990600" y="5334000"/>
                  <a:pt x="990600" y="4432300"/>
                </a:cubicBezTo>
                <a:lnTo>
                  <a:pt x="0" y="4432300"/>
                </a:lnTo>
                <a:cubicBezTo>
                  <a:pt x="0" y="5905500"/>
                  <a:pt x="1041400" y="6832600"/>
                  <a:pt x="27686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7" name="Freeform 3757"/>
          <p:cNvSpPr/>
          <p:nvPr/>
        </p:nvSpPr>
        <p:spPr>
          <a:xfrm rot="0" flipH="0" flipV="0">
            <a:off x="7942470" y="4405893"/>
            <a:ext cx="80391" cy="102489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8" name="Freeform 3758"/>
          <p:cNvSpPr/>
          <p:nvPr/>
        </p:nvSpPr>
        <p:spPr>
          <a:xfrm rot="0" flipH="0" flipV="0">
            <a:off x="8053341" y="4408179"/>
            <a:ext cx="93726" cy="122491"/>
          </a:xfrm>
          <a:custGeom>
            <a:pathLst>
              <a:path w="6248400" h="8166100">
                <a:moveTo>
                  <a:pt x="5245100" y="8166100"/>
                </a:moveTo>
                <a:lnTo>
                  <a:pt x="6248400" y="8166100"/>
                </a:lnTo>
                <a:lnTo>
                  <a:pt x="6248400" y="5638800"/>
                </a:lnTo>
                <a:lnTo>
                  <a:pt x="5257800" y="5638800"/>
                </a:lnTo>
                <a:lnTo>
                  <a:pt x="5257800" y="0"/>
                </a:lnTo>
                <a:lnTo>
                  <a:pt x="4241800" y="0"/>
                </a:lnTo>
                <a:lnTo>
                  <a:pt x="4241800" y="5638800"/>
                </a:lnTo>
                <a:lnTo>
                  <a:pt x="1016000" y="5638800"/>
                </a:lnTo>
                <a:lnTo>
                  <a:pt x="1016000" y="0"/>
                </a:lnTo>
                <a:lnTo>
                  <a:pt x="0" y="0"/>
                </a:lnTo>
                <a:lnTo>
                  <a:pt x="0" y="6527800"/>
                </a:lnTo>
                <a:lnTo>
                  <a:pt x="5245100" y="6527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9" name="Freeform 3759"/>
          <p:cNvSpPr/>
          <p:nvPr/>
        </p:nvSpPr>
        <p:spPr>
          <a:xfrm rot="0" flipH="0" flipV="0">
            <a:off x="8170118" y="4408179"/>
            <a:ext cx="82486" cy="97917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0" name="Freeform 3760"/>
          <p:cNvSpPr/>
          <p:nvPr/>
        </p:nvSpPr>
        <p:spPr>
          <a:xfrm rot="0" flipH="0" flipV="0">
            <a:off x="8284227" y="4408179"/>
            <a:ext cx="82486" cy="97917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1" name="Freeform 3761"/>
          <p:cNvSpPr/>
          <p:nvPr/>
        </p:nvSpPr>
        <p:spPr>
          <a:xfrm rot="0" flipH="0" flipV="0">
            <a:off x="8441389" y="4405893"/>
            <a:ext cx="81343" cy="102489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2" name="Freeform 3762"/>
          <p:cNvSpPr/>
          <p:nvPr/>
        </p:nvSpPr>
        <p:spPr>
          <a:xfrm rot="0" flipH="0" flipV="0">
            <a:off x="8538545" y="4408179"/>
            <a:ext cx="82105" cy="97917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3" name="Freeform 3763"/>
          <p:cNvSpPr/>
          <p:nvPr/>
        </p:nvSpPr>
        <p:spPr>
          <a:xfrm rot="0" flipH="0" flipV="0">
            <a:off x="8633223" y="4408179"/>
            <a:ext cx="82296" cy="97917"/>
          </a:xfrm>
          <a:custGeom>
            <a:pathLst>
              <a:path w="5486400" h="6527800">
                <a:moveTo>
                  <a:pt x="5422900" y="482600"/>
                </a:moveTo>
                <a:lnTo>
                  <a:pt x="5422900" y="0"/>
                </a:lnTo>
                <a:lnTo>
                  <a:pt x="4495800" y="0"/>
                </a:lnTo>
                <a:lnTo>
                  <a:pt x="2743200" y="2438400"/>
                </a:lnTo>
                <a:lnTo>
                  <a:pt x="952500" y="0"/>
                </a:lnTo>
                <a:lnTo>
                  <a:pt x="25400" y="0"/>
                </a:lnTo>
                <a:lnTo>
                  <a:pt x="25400" y="482600"/>
                </a:lnTo>
                <a:lnTo>
                  <a:pt x="2095500" y="3238500"/>
                </a:lnTo>
                <a:lnTo>
                  <a:pt x="0" y="6045200"/>
                </a:lnTo>
                <a:lnTo>
                  <a:pt x="0" y="6527800"/>
                </a:lnTo>
                <a:lnTo>
                  <a:pt x="914400" y="6527800"/>
                </a:lnTo>
                <a:lnTo>
                  <a:pt x="2717800" y="4013200"/>
                </a:lnTo>
                <a:lnTo>
                  <a:pt x="4572000" y="6527800"/>
                </a:lnTo>
                <a:lnTo>
                  <a:pt x="5486400" y="6527800"/>
                </a:lnTo>
                <a:lnTo>
                  <a:pt x="5486400" y="6045200"/>
                </a:lnTo>
                <a:lnTo>
                  <a:pt x="3365500" y="3238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4" name="Freeform 3764"/>
          <p:cNvSpPr/>
          <p:nvPr/>
        </p:nvSpPr>
        <p:spPr>
          <a:xfrm rot="0" flipH="0" flipV="0">
            <a:off x="8731711" y="4405893"/>
            <a:ext cx="81343" cy="102489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5" name="Freeform 3765"/>
          <p:cNvSpPr/>
          <p:nvPr/>
        </p:nvSpPr>
        <p:spPr>
          <a:xfrm rot="0" flipH="0" flipV="0">
            <a:off x="8830581" y="4408179"/>
            <a:ext cx="106489" cy="122491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6" name="Freeform 3766"/>
          <p:cNvSpPr/>
          <p:nvPr/>
        </p:nvSpPr>
        <p:spPr>
          <a:xfrm rot="0" flipH="0" flipV="0">
            <a:off x="8955739" y="4405893"/>
            <a:ext cx="81343" cy="102489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7" name="Freeform 3767"/>
          <p:cNvSpPr/>
          <p:nvPr/>
        </p:nvSpPr>
        <p:spPr>
          <a:xfrm rot="0" flipH="0" flipV="0">
            <a:off x="9064325" y="4408179"/>
            <a:ext cx="79819" cy="97917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8" name="Freeform 3768"/>
          <p:cNvSpPr/>
          <p:nvPr/>
        </p:nvSpPr>
        <p:spPr>
          <a:xfrm rot="0" flipH="0" flipV="0">
            <a:off x="9159575" y="4480950"/>
            <a:ext cx="28003" cy="44958"/>
          </a:xfrm>
          <a:custGeom>
            <a:pathLst>
              <a:path w="1866900" h="2997200">
                <a:moveTo>
                  <a:pt x="0" y="2997200"/>
                </a:moveTo>
                <a:lnTo>
                  <a:pt x="812800" y="2997200"/>
                </a:lnTo>
                <a:lnTo>
                  <a:pt x="1866900" y="482600"/>
                </a:lnTo>
                <a:lnTo>
                  <a:pt x="1866900" y="0"/>
                </a:lnTo>
                <a:lnTo>
                  <a:pt x="7493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9" name="Freeform 3769"/>
          <p:cNvSpPr/>
          <p:nvPr/>
        </p:nvSpPr>
        <p:spPr>
          <a:xfrm rot="0" flipH="0" flipV="0">
            <a:off x="5358528" y="4611443"/>
            <a:ext cx="106489" cy="122491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0" name="Freeform 3770"/>
          <p:cNvSpPr/>
          <p:nvPr/>
        </p:nvSpPr>
        <p:spPr>
          <a:xfrm rot="0" flipH="0" flipV="0">
            <a:off x="5483687" y="4609157"/>
            <a:ext cx="80391" cy="102489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1" name="Freeform 3771"/>
          <p:cNvSpPr/>
          <p:nvPr/>
        </p:nvSpPr>
        <p:spPr>
          <a:xfrm rot="0" flipH="0" flipV="0">
            <a:off x="5585413" y="4611443"/>
            <a:ext cx="77343" cy="97917"/>
          </a:xfrm>
          <a:custGeom>
            <a:pathLst>
              <a:path w="5156200" h="6527800">
                <a:moveTo>
                  <a:pt x="0" y="6527800"/>
                </a:moveTo>
                <a:lnTo>
                  <a:pt x="952500" y="6527800"/>
                </a:lnTo>
                <a:lnTo>
                  <a:pt x="2603500" y="4013200"/>
                </a:lnTo>
                <a:lnTo>
                  <a:pt x="4140200" y="4013200"/>
                </a:lnTo>
                <a:lnTo>
                  <a:pt x="4140200" y="6527800"/>
                </a:lnTo>
                <a:lnTo>
                  <a:pt x="5156200" y="6527800"/>
                </a:lnTo>
                <a:lnTo>
                  <a:pt x="5156200" y="0"/>
                </a:lnTo>
                <a:lnTo>
                  <a:pt x="1943100" y="0"/>
                </a:lnTo>
                <a:cubicBezTo>
                  <a:pt x="838200" y="0"/>
                  <a:pt x="50800" y="711200"/>
                  <a:pt x="50800" y="1993900"/>
                </a:cubicBezTo>
                <a:cubicBezTo>
                  <a:pt x="50800" y="3098800"/>
                  <a:pt x="622300" y="3759200"/>
                  <a:pt x="1460500" y="3924300"/>
                </a:cubicBezTo>
                <a:lnTo>
                  <a:pt x="0" y="6045200"/>
                </a:lnTo>
                <a:close/>
                <a:moveTo>
                  <a:pt x="2222500" y="3124200"/>
                </a:moveTo>
                <a:cubicBezTo>
                  <a:pt x="1473200" y="3124200"/>
                  <a:pt x="1079500" y="2717800"/>
                  <a:pt x="1079500" y="2006600"/>
                </a:cubicBezTo>
                <a:cubicBezTo>
                  <a:pt x="1079500" y="1358900"/>
                  <a:pt x="1460500" y="889000"/>
                  <a:pt x="2222500" y="889000"/>
                </a:cubicBezTo>
                <a:lnTo>
                  <a:pt x="4140200" y="889000"/>
                </a:lnTo>
                <a:lnTo>
                  <a:pt x="4140200" y="31242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2" name="Freeform 3772"/>
          <p:cNvSpPr/>
          <p:nvPr/>
        </p:nvSpPr>
        <p:spPr>
          <a:xfrm rot="0" flipH="0" flipV="0">
            <a:off x="5682950" y="4611443"/>
            <a:ext cx="82105" cy="97917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3" name="Freeform 3773"/>
          <p:cNvSpPr/>
          <p:nvPr/>
        </p:nvSpPr>
        <p:spPr>
          <a:xfrm rot="0" flipH="0" flipV="0">
            <a:off x="5778962" y="4609157"/>
            <a:ext cx="80391" cy="102489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4" name="Freeform 3774"/>
          <p:cNvSpPr/>
          <p:nvPr/>
        </p:nvSpPr>
        <p:spPr>
          <a:xfrm rot="0" flipH="0" flipV="0">
            <a:off x="5875735" y="4611443"/>
            <a:ext cx="90106" cy="97917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5" name="Freeform 3775"/>
          <p:cNvSpPr/>
          <p:nvPr/>
        </p:nvSpPr>
        <p:spPr>
          <a:xfrm rot="0" flipH="0" flipV="0">
            <a:off x="5997465" y="4611443"/>
            <a:ext cx="78486" cy="97917"/>
          </a:xfrm>
          <a:custGeom>
            <a:pathLst>
              <a:path w="5232400" h="6527800">
                <a:moveTo>
                  <a:pt x="0" y="6527800"/>
                </a:moveTo>
                <a:lnTo>
                  <a:pt x="3162300" y="6527800"/>
                </a:lnTo>
                <a:cubicBezTo>
                  <a:pt x="4457700" y="6527800"/>
                  <a:pt x="5232400" y="5715000"/>
                  <a:pt x="5232400" y="4394200"/>
                </a:cubicBezTo>
                <a:cubicBezTo>
                  <a:pt x="5232400" y="3073400"/>
                  <a:pt x="4457700" y="2247900"/>
                  <a:pt x="3162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3035300" y="3136900"/>
                </a:lnTo>
                <a:cubicBezTo>
                  <a:pt x="3721100" y="3136900"/>
                  <a:pt x="4216400" y="3594100"/>
                  <a:pt x="4216400" y="4394200"/>
                </a:cubicBezTo>
                <a:cubicBezTo>
                  <a:pt x="4216400" y="5181600"/>
                  <a:pt x="3721100" y="5638800"/>
                  <a:pt x="3022600" y="563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6" name="Freeform 3776"/>
          <p:cNvSpPr/>
          <p:nvPr/>
        </p:nvSpPr>
        <p:spPr>
          <a:xfrm rot="0" flipH="0" flipV="0">
            <a:off x="6098049" y="4611443"/>
            <a:ext cx="80581" cy="97917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7" name="Freeform 3777"/>
          <p:cNvSpPr/>
          <p:nvPr/>
        </p:nvSpPr>
        <p:spPr>
          <a:xfrm rot="0" flipH="0" flipV="0">
            <a:off x="6205872" y="4609157"/>
            <a:ext cx="81343" cy="102489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8" name="Freeform 3778"/>
          <p:cNvSpPr/>
          <p:nvPr/>
        </p:nvSpPr>
        <p:spPr>
          <a:xfrm rot="0" flipH="0" flipV="0">
            <a:off x="6310076" y="4609157"/>
            <a:ext cx="79438" cy="102489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9" name="Freeform 3779"/>
          <p:cNvSpPr/>
          <p:nvPr/>
        </p:nvSpPr>
        <p:spPr>
          <a:xfrm rot="0" flipH="0" flipV="0">
            <a:off x="6404564" y="4611443"/>
            <a:ext cx="82105" cy="97917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0" name="Freeform 3780"/>
          <p:cNvSpPr/>
          <p:nvPr/>
        </p:nvSpPr>
        <p:spPr>
          <a:xfrm rot="0" flipH="0" flipV="0">
            <a:off x="6506862" y="4611443"/>
            <a:ext cx="78486" cy="97917"/>
          </a:xfrm>
          <a:custGeom>
            <a:pathLst>
              <a:path w="5232400" h="6527800">
                <a:moveTo>
                  <a:pt x="0" y="6527800"/>
                </a:moveTo>
                <a:lnTo>
                  <a:pt x="3162300" y="6527800"/>
                </a:lnTo>
                <a:cubicBezTo>
                  <a:pt x="4457700" y="6527800"/>
                  <a:pt x="5232400" y="5715000"/>
                  <a:pt x="5232400" y="4394200"/>
                </a:cubicBezTo>
                <a:cubicBezTo>
                  <a:pt x="5232400" y="3073400"/>
                  <a:pt x="4457700" y="2247900"/>
                  <a:pt x="3162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3035300" y="3136900"/>
                </a:lnTo>
                <a:cubicBezTo>
                  <a:pt x="3721100" y="3136900"/>
                  <a:pt x="4216400" y="3594100"/>
                  <a:pt x="4216400" y="4394200"/>
                </a:cubicBezTo>
                <a:cubicBezTo>
                  <a:pt x="4216400" y="5181600"/>
                  <a:pt x="3721100" y="5638800"/>
                  <a:pt x="3022600" y="563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1" name="Freeform 3781"/>
          <p:cNvSpPr/>
          <p:nvPr/>
        </p:nvSpPr>
        <p:spPr>
          <a:xfrm rot="0" flipH="0" flipV="0">
            <a:off x="6654881" y="4611443"/>
            <a:ext cx="79629" cy="97917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2" name="Freeform 3782"/>
          <p:cNvSpPr/>
          <p:nvPr/>
        </p:nvSpPr>
        <p:spPr>
          <a:xfrm rot="0" flipH="0" flipV="0">
            <a:off x="6761751" y="4609157"/>
            <a:ext cx="81343" cy="102489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3" name="Freeform 3783"/>
          <p:cNvSpPr/>
          <p:nvPr/>
        </p:nvSpPr>
        <p:spPr>
          <a:xfrm rot="0" flipH="0" flipV="0">
            <a:off x="6907102" y="4611443"/>
            <a:ext cx="90106" cy="97917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4" name="Freeform 3784"/>
          <p:cNvSpPr/>
          <p:nvPr/>
        </p:nvSpPr>
        <p:spPr>
          <a:xfrm rot="0" flipH="0" flipV="0">
            <a:off x="7028833" y="4611443"/>
            <a:ext cx="82486" cy="97917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5" name="Freeform 3785"/>
          <p:cNvSpPr/>
          <p:nvPr/>
        </p:nvSpPr>
        <p:spPr>
          <a:xfrm rot="0" flipH="0" flipV="0">
            <a:off x="7142942" y="4611443"/>
            <a:ext cx="77724" cy="97917"/>
          </a:xfrm>
          <a:custGeom>
            <a:pathLst>
              <a:path w="5181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695700"/>
                </a:lnTo>
                <a:lnTo>
                  <a:pt x="2133600" y="3695700"/>
                </a:lnTo>
                <a:lnTo>
                  <a:pt x="4267200" y="6527800"/>
                </a:lnTo>
                <a:lnTo>
                  <a:pt x="5181600" y="6527800"/>
                </a:lnTo>
                <a:lnTo>
                  <a:pt x="5181600" y="6045200"/>
                </a:lnTo>
                <a:lnTo>
                  <a:pt x="3035300" y="3200400"/>
                </a:lnTo>
                <a:lnTo>
                  <a:pt x="5080000" y="482600"/>
                </a:lnTo>
                <a:lnTo>
                  <a:pt x="5080000" y="0"/>
                </a:lnTo>
                <a:lnTo>
                  <a:pt x="4229100" y="0"/>
                </a:lnTo>
                <a:lnTo>
                  <a:pt x="2133600" y="2806700"/>
                </a:lnTo>
                <a:lnTo>
                  <a:pt x="1016000" y="2806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6" name="Freeform 3786"/>
          <p:cNvSpPr/>
          <p:nvPr/>
        </p:nvSpPr>
        <p:spPr>
          <a:xfrm rot="0" flipH="0" flipV="0">
            <a:off x="7244478" y="4611443"/>
            <a:ext cx="79819" cy="97917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7" name="Freeform 3787"/>
          <p:cNvSpPr/>
          <p:nvPr/>
        </p:nvSpPr>
        <p:spPr>
          <a:xfrm rot="0" flipH="0" flipV="0">
            <a:off x="7350396" y="4611443"/>
            <a:ext cx="82486" cy="97917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8" name="Freeform 3788"/>
          <p:cNvSpPr/>
          <p:nvPr/>
        </p:nvSpPr>
        <p:spPr>
          <a:xfrm rot="0" flipH="0" flipV="0">
            <a:off x="7454790" y="4611443"/>
            <a:ext cx="106489" cy="122491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9" name="Freeform 3789"/>
          <p:cNvSpPr/>
          <p:nvPr/>
        </p:nvSpPr>
        <p:spPr>
          <a:xfrm rot="0" flipH="0" flipV="0">
            <a:off x="7577663" y="4609157"/>
            <a:ext cx="80391" cy="102489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0" name="Freeform 3790"/>
          <p:cNvSpPr/>
          <p:nvPr/>
        </p:nvSpPr>
        <p:spPr>
          <a:xfrm rot="0" flipH="0" flipV="0">
            <a:off x="7688533" y="4611443"/>
            <a:ext cx="93726" cy="122491"/>
          </a:xfrm>
          <a:custGeom>
            <a:pathLst>
              <a:path w="6248400" h="8166100">
                <a:moveTo>
                  <a:pt x="5245100" y="8166100"/>
                </a:moveTo>
                <a:lnTo>
                  <a:pt x="6248400" y="8166100"/>
                </a:lnTo>
                <a:lnTo>
                  <a:pt x="6248400" y="5638800"/>
                </a:lnTo>
                <a:lnTo>
                  <a:pt x="5257800" y="5638800"/>
                </a:lnTo>
                <a:lnTo>
                  <a:pt x="5257800" y="0"/>
                </a:lnTo>
                <a:lnTo>
                  <a:pt x="4241800" y="0"/>
                </a:lnTo>
                <a:lnTo>
                  <a:pt x="4241800" y="5638800"/>
                </a:lnTo>
                <a:lnTo>
                  <a:pt x="1016000" y="5638800"/>
                </a:lnTo>
                <a:lnTo>
                  <a:pt x="1016000" y="0"/>
                </a:lnTo>
                <a:lnTo>
                  <a:pt x="0" y="0"/>
                </a:lnTo>
                <a:lnTo>
                  <a:pt x="0" y="6527800"/>
                </a:lnTo>
                <a:lnTo>
                  <a:pt x="5245100" y="6527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1" name="Freeform 3791"/>
          <p:cNvSpPr/>
          <p:nvPr/>
        </p:nvSpPr>
        <p:spPr>
          <a:xfrm rot="0" flipH="0" flipV="0">
            <a:off x="7805310" y="4611443"/>
            <a:ext cx="82486" cy="97917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2" name="Freeform 3792"/>
          <p:cNvSpPr/>
          <p:nvPr/>
        </p:nvSpPr>
        <p:spPr>
          <a:xfrm rot="0" flipH="0" flipV="0">
            <a:off x="7919420" y="4611443"/>
            <a:ext cx="82486" cy="97917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3" name="Freeform 3793"/>
          <p:cNvSpPr/>
          <p:nvPr/>
        </p:nvSpPr>
        <p:spPr>
          <a:xfrm rot="0" flipH="0" flipV="0">
            <a:off x="8075820" y="4609157"/>
            <a:ext cx="80010" cy="102489"/>
          </a:xfrm>
          <a:custGeom>
            <a:pathLst>
              <a:path w="5334000" h="6832600">
                <a:moveTo>
                  <a:pt x="2768600" y="6832600"/>
                </a:moveTo>
                <a:cubicBezTo>
                  <a:pt x="4406900" y="6832600"/>
                  <a:pt x="5334000" y="6096000"/>
                  <a:pt x="5334000" y="4826000"/>
                </a:cubicBezTo>
                <a:cubicBezTo>
                  <a:pt x="5334000" y="4038600"/>
                  <a:pt x="4864100" y="3517900"/>
                  <a:pt x="4178300" y="3314700"/>
                </a:cubicBezTo>
                <a:cubicBezTo>
                  <a:pt x="4749800" y="3086100"/>
                  <a:pt x="5168900" y="2590800"/>
                  <a:pt x="5168900" y="1879600"/>
                </a:cubicBezTo>
                <a:cubicBezTo>
                  <a:pt x="5168900" y="749300"/>
                  <a:pt x="4254500" y="0"/>
                  <a:pt x="2717800" y="0"/>
                </a:cubicBezTo>
                <a:cubicBezTo>
                  <a:pt x="1079500" y="0"/>
                  <a:pt x="114300" y="889000"/>
                  <a:pt x="114300" y="2374900"/>
                </a:cubicBezTo>
                <a:lnTo>
                  <a:pt x="1104900" y="2374900"/>
                </a:lnTo>
                <a:cubicBezTo>
                  <a:pt x="1104900" y="1511300"/>
                  <a:pt x="1612900" y="927100"/>
                  <a:pt x="2654300" y="927100"/>
                </a:cubicBezTo>
                <a:cubicBezTo>
                  <a:pt x="3594100" y="927100"/>
                  <a:pt x="4089400" y="1320800"/>
                  <a:pt x="4089400" y="1943100"/>
                </a:cubicBezTo>
                <a:cubicBezTo>
                  <a:pt x="4089400" y="2514600"/>
                  <a:pt x="3695700" y="2908300"/>
                  <a:pt x="3022600" y="2908300"/>
                </a:cubicBezTo>
                <a:lnTo>
                  <a:pt x="2082800" y="2908300"/>
                </a:lnTo>
                <a:lnTo>
                  <a:pt x="2082800" y="3797300"/>
                </a:lnTo>
                <a:lnTo>
                  <a:pt x="3022600" y="3797300"/>
                </a:lnTo>
                <a:cubicBezTo>
                  <a:pt x="3810000" y="3797300"/>
                  <a:pt x="4254500" y="4203700"/>
                  <a:pt x="4254500" y="4787900"/>
                </a:cubicBezTo>
                <a:cubicBezTo>
                  <a:pt x="4254500" y="5473700"/>
                  <a:pt x="3721100" y="5905500"/>
                  <a:pt x="2743200" y="5905500"/>
                </a:cubicBezTo>
                <a:cubicBezTo>
                  <a:pt x="1587500" y="5905500"/>
                  <a:pt x="990600" y="5334000"/>
                  <a:pt x="990600" y="4432300"/>
                </a:cubicBezTo>
                <a:lnTo>
                  <a:pt x="0" y="4432300"/>
                </a:lnTo>
                <a:cubicBezTo>
                  <a:pt x="0" y="5905500"/>
                  <a:pt x="1041400" y="6832600"/>
                  <a:pt x="27686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4" name="Freeform 3794"/>
          <p:cNvSpPr/>
          <p:nvPr/>
        </p:nvSpPr>
        <p:spPr>
          <a:xfrm rot="0" flipH="0" flipV="0">
            <a:off x="8175833" y="4609157"/>
            <a:ext cx="80391" cy="102489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5" name="Freeform 3795"/>
          <p:cNvSpPr/>
          <p:nvPr/>
        </p:nvSpPr>
        <p:spPr>
          <a:xfrm rot="0" flipH="0" flipV="0">
            <a:off x="8286703" y="4611443"/>
            <a:ext cx="64008" cy="97917"/>
          </a:xfrm>
          <a:custGeom>
            <a:pathLst>
              <a:path w="42672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67200" y="889000"/>
                </a:lnTo>
                <a:lnTo>
                  <a:pt x="426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6" name="Freeform 3796"/>
          <p:cNvSpPr/>
          <p:nvPr/>
        </p:nvSpPr>
        <p:spPr>
          <a:xfrm rot="0" flipH="0" flipV="0">
            <a:off x="8374715" y="4609157"/>
            <a:ext cx="81343" cy="130683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7" name="Freeform 3797"/>
          <p:cNvSpPr/>
          <p:nvPr/>
        </p:nvSpPr>
        <p:spPr>
          <a:xfrm rot="0" flipH="0" flipV="0">
            <a:off x="8479109" y="4611443"/>
            <a:ext cx="77343" cy="97917"/>
          </a:xfrm>
          <a:custGeom>
            <a:pathLst>
              <a:path w="5156200" h="6527800">
                <a:moveTo>
                  <a:pt x="0" y="6527800"/>
                </a:moveTo>
                <a:lnTo>
                  <a:pt x="952500" y="6527800"/>
                </a:lnTo>
                <a:lnTo>
                  <a:pt x="2603500" y="4013200"/>
                </a:lnTo>
                <a:lnTo>
                  <a:pt x="4140200" y="4013200"/>
                </a:lnTo>
                <a:lnTo>
                  <a:pt x="4140200" y="6527800"/>
                </a:lnTo>
                <a:lnTo>
                  <a:pt x="5156200" y="6527800"/>
                </a:lnTo>
                <a:lnTo>
                  <a:pt x="5156200" y="0"/>
                </a:lnTo>
                <a:lnTo>
                  <a:pt x="1943100" y="0"/>
                </a:lnTo>
                <a:cubicBezTo>
                  <a:pt x="838200" y="0"/>
                  <a:pt x="50800" y="711200"/>
                  <a:pt x="50800" y="1993900"/>
                </a:cubicBezTo>
                <a:cubicBezTo>
                  <a:pt x="50800" y="3098800"/>
                  <a:pt x="622300" y="3759200"/>
                  <a:pt x="1460500" y="3924300"/>
                </a:cubicBezTo>
                <a:lnTo>
                  <a:pt x="0" y="6045200"/>
                </a:lnTo>
                <a:close/>
                <a:moveTo>
                  <a:pt x="2222500" y="3124200"/>
                </a:moveTo>
                <a:cubicBezTo>
                  <a:pt x="1473200" y="3124200"/>
                  <a:pt x="1079500" y="2717800"/>
                  <a:pt x="1079500" y="2006600"/>
                </a:cubicBezTo>
                <a:cubicBezTo>
                  <a:pt x="1079500" y="1358900"/>
                  <a:pt x="1460500" y="889000"/>
                  <a:pt x="2222500" y="889000"/>
                </a:cubicBezTo>
                <a:lnTo>
                  <a:pt x="4140200" y="889000"/>
                </a:lnTo>
                <a:lnTo>
                  <a:pt x="4140200" y="31242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8" name="Freeform 3798"/>
          <p:cNvSpPr/>
          <p:nvPr/>
        </p:nvSpPr>
        <p:spPr>
          <a:xfrm rot="0" flipH="0" flipV="0">
            <a:off x="8582931" y="4609157"/>
            <a:ext cx="80010" cy="102489"/>
          </a:xfrm>
          <a:custGeom>
            <a:pathLst>
              <a:path w="5334000" h="6832600">
                <a:moveTo>
                  <a:pt x="2768600" y="6832600"/>
                </a:moveTo>
                <a:cubicBezTo>
                  <a:pt x="4406900" y="6832600"/>
                  <a:pt x="5334000" y="6096000"/>
                  <a:pt x="5334000" y="4826000"/>
                </a:cubicBezTo>
                <a:cubicBezTo>
                  <a:pt x="5334000" y="4038600"/>
                  <a:pt x="4864100" y="3517900"/>
                  <a:pt x="4178300" y="3314700"/>
                </a:cubicBezTo>
                <a:cubicBezTo>
                  <a:pt x="4749800" y="3086100"/>
                  <a:pt x="5168900" y="2590800"/>
                  <a:pt x="5168900" y="1879600"/>
                </a:cubicBezTo>
                <a:cubicBezTo>
                  <a:pt x="5168900" y="749300"/>
                  <a:pt x="4254500" y="0"/>
                  <a:pt x="2717800" y="0"/>
                </a:cubicBezTo>
                <a:cubicBezTo>
                  <a:pt x="1079500" y="0"/>
                  <a:pt x="114300" y="889000"/>
                  <a:pt x="114300" y="2374900"/>
                </a:cubicBezTo>
                <a:lnTo>
                  <a:pt x="1104900" y="2374900"/>
                </a:lnTo>
                <a:cubicBezTo>
                  <a:pt x="1104900" y="1511300"/>
                  <a:pt x="1612900" y="927100"/>
                  <a:pt x="2654300" y="927100"/>
                </a:cubicBezTo>
                <a:cubicBezTo>
                  <a:pt x="3594100" y="927100"/>
                  <a:pt x="4089400" y="1320800"/>
                  <a:pt x="4089400" y="1943100"/>
                </a:cubicBezTo>
                <a:cubicBezTo>
                  <a:pt x="4089400" y="2514600"/>
                  <a:pt x="3695700" y="2908300"/>
                  <a:pt x="3022600" y="2908300"/>
                </a:cubicBezTo>
                <a:lnTo>
                  <a:pt x="2082800" y="2908300"/>
                </a:lnTo>
                <a:lnTo>
                  <a:pt x="2082800" y="3797300"/>
                </a:lnTo>
                <a:lnTo>
                  <a:pt x="3022600" y="3797300"/>
                </a:lnTo>
                <a:cubicBezTo>
                  <a:pt x="3810000" y="3797300"/>
                  <a:pt x="4254500" y="4203700"/>
                  <a:pt x="4254500" y="4787900"/>
                </a:cubicBezTo>
                <a:cubicBezTo>
                  <a:pt x="4254500" y="5473700"/>
                  <a:pt x="3721100" y="5905500"/>
                  <a:pt x="2743200" y="5905500"/>
                </a:cubicBezTo>
                <a:cubicBezTo>
                  <a:pt x="1587500" y="5905500"/>
                  <a:pt x="990600" y="5334000"/>
                  <a:pt x="990600" y="4432300"/>
                </a:cubicBezTo>
                <a:lnTo>
                  <a:pt x="0" y="4432300"/>
                </a:lnTo>
                <a:cubicBezTo>
                  <a:pt x="0" y="5905500"/>
                  <a:pt x="1041400" y="6832600"/>
                  <a:pt x="27686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9" name="Freeform 3799"/>
          <p:cNvSpPr/>
          <p:nvPr/>
        </p:nvSpPr>
        <p:spPr>
          <a:xfrm rot="0" flipH="0" flipV="0">
            <a:off x="8689611" y="4611443"/>
            <a:ext cx="80581" cy="97917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0" name="Freeform 3800"/>
          <p:cNvSpPr/>
          <p:nvPr/>
        </p:nvSpPr>
        <p:spPr>
          <a:xfrm rot="0" flipH="0" flipV="0">
            <a:off x="8797434" y="4609157"/>
            <a:ext cx="80391" cy="102489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1" name="Freeform 3801"/>
          <p:cNvSpPr/>
          <p:nvPr/>
        </p:nvSpPr>
        <p:spPr>
          <a:xfrm rot="0" flipH="0" flipV="0">
            <a:off x="8904876" y="4611443"/>
            <a:ext cx="80581" cy="97917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2" name="Freeform 3802"/>
          <p:cNvSpPr/>
          <p:nvPr/>
        </p:nvSpPr>
        <p:spPr>
          <a:xfrm rot="0" flipH="0" flipV="0">
            <a:off x="9017080" y="4611443"/>
            <a:ext cx="82486" cy="97917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3" name="Freeform 3803"/>
          <p:cNvSpPr/>
          <p:nvPr/>
        </p:nvSpPr>
        <p:spPr>
          <a:xfrm rot="0" flipH="0" flipV="0">
            <a:off x="9131190" y="4572200"/>
            <a:ext cx="82486" cy="137160"/>
          </a:xfrm>
          <a:custGeom>
            <a:pathLst>
              <a:path w="5499100" h="9144000">
                <a:moveTo>
                  <a:pt x="2743200" y="1892300"/>
                </a:moveTo>
                <a:cubicBezTo>
                  <a:pt x="3911600" y="1892300"/>
                  <a:pt x="4737100" y="1257300"/>
                  <a:pt x="4737100" y="152400"/>
                </a:cubicBezTo>
                <a:lnTo>
                  <a:pt x="4737100" y="0"/>
                </a:lnTo>
                <a:lnTo>
                  <a:pt x="3848100" y="0"/>
                </a:lnTo>
                <a:lnTo>
                  <a:pt x="3848100" y="139700"/>
                </a:lnTo>
                <a:cubicBezTo>
                  <a:pt x="3848100" y="749300"/>
                  <a:pt x="3441700" y="1117600"/>
                  <a:pt x="2743200" y="1117600"/>
                </a:cubicBezTo>
                <a:cubicBezTo>
                  <a:pt x="2044700" y="1117600"/>
                  <a:pt x="1651000" y="749300"/>
                  <a:pt x="1651000" y="139700"/>
                </a:cubicBezTo>
                <a:lnTo>
                  <a:pt x="1651000" y="0"/>
                </a:lnTo>
                <a:lnTo>
                  <a:pt x="762000" y="0"/>
                </a:lnTo>
                <a:lnTo>
                  <a:pt x="762000" y="152400"/>
                </a:lnTo>
                <a:cubicBezTo>
                  <a:pt x="762000" y="1257300"/>
                  <a:pt x="1574800" y="1892300"/>
                  <a:pt x="2743200" y="1892300"/>
                </a:cubicBezTo>
                <a:close/>
                <a:moveTo>
                  <a:pt x="0" y="9144000"/>
                </a:moveTo>
                <a:lnTo>
                  <a:pt x="1016000" y="9144000"/>
                </a:lnTo>
                <a:lnTo>
                  <a:pt x="4483100" y="4191000"/>
                </a:lnTo>
                <a:lnTo>
                  <a:pt x="4483100" y="9144000"/>
                </a:lnTo>
                <a:lnTo>
                  <a:pt x="5499100" y="9144000"/>
                </a:lnTo>
                <a:lnTo>
                  <a:pt x="5499100" y="2616200"/>
                </a:lnTo>
                <a:lnTo>
                  <a:pt x="4483100" y="2616200"/>
                </a:lnTo>
                <a:lnTo>
                  <a:pt x="1016000" y="7581900"/>
                </a:lnTo>
                <a:lnTo>
                  <a:pt x="1016000" y="2616200"/>
                </a:lnTo>
                <a:lnTo>
                  <a:pt x="0" y="26162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4" name="Freeform 3804"/>
          <p:cNvSpPr/>
          <p:nvPr/>
        </p:nvSpPr>
        <p:spPr>
          <a:xfrm rot="0" flipH="0" flipV="0">
            <a:off x="9239013" y="4575057"/>
            <a:ext cx="50101" cy="44958"/>
          </a:xfrm>
          <a:custGeom>
            <a:pathLst>
              <a:path w="3340100" h="2997200">
                <a:moveTo>
                  <a:pt x="203200" y="2997200"/>
                </a:moveTo>
                <a:lnTo>
                  <a:pt x="901700" y="2997200"/>
                </a:lnTo>
                <a:lnTo>
                  <a:pt x="1104900" y="1028700"/>
                </a:lnTo>
                <a:lnTo>
                  <a:pt x="1104900" y="0"/>
                </a:lnTo>
                <a:lnTo>
                  <a:pt x="0" y="0"/>
                </a:lnTo>
                <a:lnTo>
                  <a:pt x="0" y="1028700"/>
                </a:lnTo>
                <a:close/>
                <a:moveTo>
                  <a:pt x="2438400" y="2997200"/>
                </a:moveTo>
                <a:lnTo>
                  <a:pt x="3136900" y="2997200"/>
                </a:lnTo>
                <a:lnTo>
                  <a:pt x="3340100" y="1028700"/>
                </a:lnTo>
                <a:lnTo>
                  <a:pt x="3340100" y="0"/>
                </a:lnTo>
                <a:lnTo>
                  <a:pt x="2235200" y="0"/>
                </a:lnTo>
                <a:lnTo>
                  <a:pt x="2235200" y="1028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9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5" name="Rectangle 3805"/>
          <p:cNvSpPr/>
          <p:nvPr/>
        </p:nvSpPr>
        <p:spPr>
          <a:xfrm rot="0" flipH="0" flipV="0">
            <a:off x="179995" y="47612"/>
            <a:ext cx="7624146" cy="394288"/>
          </a:xfrm>
          <a:prstGeom prst="rect">
            <a:avLst/>
          </a:prstGeom>
        </p:spPr>
      </p:sp>
      <p:sp>
        <p:nvSpPr>
          <p:cNvPr id="3806" name="Freeform 3806"/>
          <p:cNvSpPr/>
          <p:nvPr/>
        </p:nvSpPr>
        <p:spPr>
          <a:xfrm rot="0" flipH="0" flipV="0">
            <a:off x="252004" y="163733"/>
            <a:ext cx="88011" cy="230962"/>
          </a:xfrm>
          <a:custGeom>
            <a:pathLst>
              <a:path w="1397000" h="10998200">
                <a:moveTo>
                  <a:pt x="0" y="10998200"/>
                </a:moveTo>
                <a:lnTo>
                  <a:pt x="1397000" y="10998200"/>
                </a:lnTo>
                <a:lnTo>
                  <a:pt x="1397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7" name="Freeform 3807"/>
          <p:cNvSpPr/>
          <p:nvPr/>
        </p:nvSpPr>
        <p:spPr>
          <a:xfrm rot="0" flipH="0" flipV="0">
            <a:off x="430687" y="177334"/>
            <a:ext cx="146685" cy="194691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8" name="Freeform 3808"/>
          <p:cNvSpPr/>
          <p:nvPr/>
        </p:nvSpPr>
        <p:spPr>
          <a:xfrm rot="0" flipH="0" flipV="0">
            <a:off x="601375" y="181335"/>
            <a:ext cx="140284" cy="186690"/>
          </a:xfrm>
          <a:custGeom>
            <a:pathLst>
              <a:path w="6680200" h="8890000">
                <a:moveTo>
                  <a:pt x="2578100" y="8890000"/>
                </a:moveTo>
                <a:lnTo>
                  <a:pt x="4102100" y="8890000"/>
                </a:lnTo>
                <a:lnTo>
                  <a:pt x="4102100" y="1333500"/>
                </a:lnTo>
                <a:lnTo>
                  <a:pt x="6680200" y="1333500"/>
                </a:lnTo>
                <a:lnTo>
                  <a:pt x="6680200" y="0"/>
                </a:lnTo>
                <a:lnTo>
                  <a:pt x="0" y="0"/>
                </a:lnTo>
                <a:lnTo>
                  <a:pt x="0" y="1333500"/>
                </a:lnTo>
                <a:lnTo>
                  <a:pt x="2578100" y="1333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9" name="Freeform 3809"/>
          <p:cNvSpPr/>
          <p:nvPr/>
        </p:nvSpPr>
        <p:spPr>
          <a:xfrm rot="0" flipH="0" flipV="0">
            <a:off x="770996" y="181335"/>
            <a:ext cx="133350" cy="18669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0" name="Freeform 3810"/>
          <p:cNvSpPr/>
          <p:nvPr/>
        </p:nvSpPr>
        <p:spPr>
          <a:xfrm rot="0" flipH="0" flipV="0">
            <a:off x="908347" y="181335"/>
            <a:ext cx="164820" cy="18669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1" name="Freeform 3811"/>
          <p:cNvSpPr/>
          <p:nvPr/>
        </p:nvSpPr>
        <p:spPr>
          <a:xfrm rot="0" flipH="0" flipV="0">
            <a:off x="1097170" y="177334"/>
            <a:ext cx="141351" cy="194691"/>
          </a:xfrm>
          <a:custGeom>
            <a:pathLst>
              <a:path w="6731000" h="9271000">
                <a:moveTo>
                  <a:pt x="3454400" y="9271000"/>
                </a:moveTo>
                <a:cubicBezTo>
                  <a:pt x="5194300" y="9271000"/>
                  <a:pt x="6731000" y="8343900"/>
                  <a:pt x="6731000" y="6197600"/>
                </a:cubicBezTo>
                <a:lnTo>
                  <a:pt x="6731000" y="6070600"/>
                </a:lnTo>
                <a:lnTo>
                  <a:pt x="5207000" y="6070600"/>
                </a:lnTo>
                <a:lnTo>
                  <a:pt x="5207000" y="6197600"/>
                </a:lnTo>
                <a:cubicBezTo>
                  <a:pt x="5207000" y="7391400"/>
                  <a:pt x="4216400" y="7874000"/>
                  <a:pt x="3441700" y="7874000"/>
                </a:cubicBezTo>
                <a:cubicBezTo>
                  <a:pt x="2133600" y="7874000"/>
                  <a:pt x="1524000" y="7226300"/>
                  <a:pt x="1524000" y="6172200"/>
                </a:cubicBezTo>
                <a:lnTo>
                  <a:pt x="1524000" y="3098800"/>
                </a:lnTo>
                <a:cubicBezTo>
                  <a:pt x="1524000" y="2044700"/>
                  <a:pt x="2133600" y="1397000"/>
                  <a:pt x="3441700" y="1397000"/>
                </a:cubicBezTo>
                <a:cubicBezTo>
                  <a:pt x="4216400" y="1397000"/>
                  <a:pt x="5207000" y="1879600"/>
                  <a:pt x="5207000" y="3073400"/>
                </a:cubicBezTo>
                <a:lnTo>
                  <a:pt x="5207000" y="3200400"/>
                </a:lnTo>
                <a:lnTo>
                  <a:pt x="6731000" y="3200400"/>
                </a:lnTo>
                <a:lnTo>
                  <a:pt x="6731000" y="3073400"/>
                </a:lnTo>
                <a:cubicBezTo>
                  <a:pt x="6731000" y="927100"/>
                  <a:pt x="5194300" y="0"/>
                  <a:pt x="3454400" y="0"/>
                </a:cubicBezTo>
                <a:cubicBezTo>
                  <a:pt x="12446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44600" y="9271000"/>
                  <a:pt x="34544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2" name="Freeform 3812"/>
          <p:cNvSpPr/>
          <p:nvPr/>
        </p:nvSpPr>
        <p:spPr>
          <a:xfrm rot="0" flipH="0" flipV="0">
            <a:off x="1257190" y="181335"/>
            <a:ext cx="151485" cy="186690"/>
          </a:xfrm>
          <a:custGeom>
            <a:pathLst>
              <a:path w="7213600" h="8890000">
                <a:moveTo>
                  <a:pt x="0" y="8890000"/>
                </a:moveTo>
                <a:lnTo>
                  <a:pt x="292100" y="8890000"/>
                </a:lnTo>
                <a:cubicBezTo>
                  <a:pt x="2070100" y="8890000"/>
                  <a:pt x="3060700" y="7594600"/>
                  <a:pt x="3060700" y="4749800"/>
                </a:cubicBezTo>
                <a:lnTo>
                  <a:pt x="3060700" y="1333500"/>
                </a:lnTo>
                <a:lnTo>
                  <a:pt x="5689600" y="1333500"/>
                </a:lnTo>
                <a:lnTo>
                  <a:pt x="5689600" y="8890000"/>
                </a:lnTo>
                <a:lnTo>
                  <a:pt x="7213600" y="8890000"/>
                </a:lnTo>
                <a:lnTo>
                  <a:pt x="7213600" y="0"/>
                </a:lnTo>
                <a:lnTo>
                  <a:pt x="1663700" y="0"/>
                </a:lnTo>
                <a:lnTo>
                  <a:pt x="1663700" y="4305300"/>
                </a:lnTo>
                <a:cubicBezTo>
                  <a:pt x="1663700" y="6692900"/>
                  <a:pt x="1333500" y="7493000"/>
                  <a:pt x="241300" y="7493000"/>
                </a:cubicBezTo>
                <a:lnTo>
                  <a:pt x="0" y="7493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3" name="Freeform 3813"/>
          <p:cNvSpPr/>
          <p:nvPr/>
        </p:nvSpPr>
        <p:spPr>
          <a:xfrm rot="0" flipH="0" flipV="0">
            <a:off x="1456682" y="181335"/>
            <a:ext cx="120015" cy="18669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4" name="Freeform 3814"/>
          <p:cNvSpPr/>
          <p:nvPr/>
        </p:nvSpPr>
        <p:spPr>
          <a:xfrm rot="0" flipH="0" flipV="0">
            <a:off x="1614035" y="181335"/>
            <a:ext cx="139217" cy="186690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5" name="Freeform 3815"/>
          <p:cNvSpPr/>
          <p:nvPr/>
        </p:nvSpPr>
        <p:spPr>
          <a:xfrm rot="0" flipH="0" flipV="0">
            <a:off x="1790590" y="181335"/>
            <a:ext cx="188823" cy="186690"/>
          </a:xfrm>
          <a:custGeom>
            <a:pathLst>
              <a:path w="8991600" h="8890000">
                <a:moveTo>
                  <a:pt x="0" y="8890000"/>
                </a:moveTo>
                <a:lnTo>
                  <a:pt x="3848100" y="8890000"/>
                </a:lnTo>
                <a:cubicBezTo>
                  <a:pt x="5422900" y="8890000"/>
                  <a:pt x="6350000" y="7823200"/>
                  <a:pt x="6350000" y="6159500"/>
                </a:cubicBezTo>
                <a:cubicBezTo>
                  <a:pt x="6350000" y="4495800"/>
                  <a:pt x="5422900" y="3429000"/>
                  <a:pt x="3848100" y="3429000"/>
                </a:cubicBezTo>
                <a:lnTo>
                  <a:pt x="1524000" y="3429000"/>
                </a:lnTo>
                <a:lnTo>
                  <a:pt x="1524000" y="0"/>
                </a:lnTo>
                <a:lnTo>
                  <a:pt x="0" y="0"/>
                </a:lnTo>
                <a:close/>
                <a:moveTo>
                  <a:pt x="3581400" y="4762500"/>
                </a:moveTo>
                <a:cubicBezTo>
                  <a:pt x="4241800" y="4762500"/>
                  <a:pt x="4800600" y="5219700"/>
                  <a:pt x="4800600" y="6159500"/>
                </a:cubicBezTo>
                <a:cubicBezTo>
                  <a:pt x="4800600" y="7099300"/>
                  <a:pt x="4241800" y="7556500"/>
                  <a:pt x="3581400" y="7556500"/>
                </a:cubicBezTo>
                <a:lnTo>
                  <a:pt x="1524000" y="7556500"/>
                </a:lnTo>
                <a:lnTo>
                  <a:pt x="1524000" y="4762500"/>
                </a:lnTo>
                <a:close/>
                <a:moveTo>
                  <a:pt x="7467600" y="8890000"/>
                </a:moveTo>
                <a:lnTo>
                  <a:pt x="8991600" y="8890000"/>
                </a:lnTo>
                <a:lnTo>
                  <a:pt x="8991600" y="0"/>
                </a:lnTo>
                <a:lnTo>
                  <a:pt x="74676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6" name="Freeform 3816"/>
          <p:cNvSpPr/>
          <p:nvPr/>
        </p:nvSpPr>
        <p:spPr>
          <a:xfrm rot="0" flipH="0" flipV="0">
            <a:off x="2027420" y="181335"/>
            <a:ext cx="120015" cy="18669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7" name="Freeform 3817"/>
          <p:cNvSpPr/>
          <p:nvPr/>
        </p:nvSpPr>
        <p:spPr>
          <a:xfrm rot="0" flipH="0" flipV="0">
            <a:off x="2248781" y="181335"/>
            <a:ext cx="141351" cy="18669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8" name="Freeform 3818"/>
          <p:cNvSpPr/>
          <p:nvPr/>
        </p:nvSpPr>
        <p:spPr>
          <a:xfrm rot="0" flipH="0" flipV="0">
            <a:off x="2419469" y="181335"/>
            <a:ext cx="164820" cy="18669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9" name="Freeform 3819"/>
          <p:cNvSpPr/>
          <p:nvPr/>
        </p:nvSpPr>
        <p:spPr>
          <a:xfrm rot="0" flipH="0" flipV="0">
            <a:off x="2613626" y="181335"/>
            <a:ext cx="139750" cy="186690"/>
          </a:xfrm>
          <a:custGeom>
            <a:pathLst>
              <a:path w="66548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1333500"/>
                </a:lnTo>
                <a:lnTo>
                  <a:pt x="5130800" y="1333500"/>
                </a:lnTo>
                <a:lnTo>
                  <a:pt x="5130800" y="8890000"/>
                </a:lnTo>
                <a:lnTo>
                  <a:pt x="6654800" y="8890000"/>
                </a:lnTo>
                <a:lnTo>
                  <a:pt x="665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0" name="Freeform 3820"/>
          <p:cNvSpPr/>
          <p:nvPr/>
        </p:nvSpPr>
        <p:spPr>
          <a:xfrm rot="0" flipH="0" flipV="0">
            <a:off x="2801383" y="181335"/>
            <a:ext cx="133350" cy="18669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1" name="Freeform 3821"/>
          <p:cNvSpPr/>
          <p:nvPr/>
        </p:nvSpPr>
        <p:spPr>
          <a:xfrm rot="0" flipH="0" flipV="0">
            <a:off x="2938734" y="181335"/>
            <a:ext cx="164820" cy="18669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2" name="Freeform 3822"/>
          <p:cNvSpPr/>
          <p:nvPr/>
        </p:nvSpPr>
        <p:spPr>
          <a:xfrm rot="0" flipH="0" flipV="0">
            <a:off x="3132891" y="181335"/>
            <a:ext cx="139217" cy="186690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3" name="Freeform 3823"/>
          <p:cNvSpPr/>
          <p:nvPr/>
        </p:nvSpPr>
        <p:spPr>
          <a:xfrm rot="0" flipH="0" flipV="0">
            <a:off x="3288111" y="181335"/>
            <a:ext cx="151485" cy="186690"/>
          </a:xfrm>
          <a:custGeom>
            <a:pathLst>
              <a:path w="7213600" h="8890000">
                <a:moveTo>
                  <a:pt x="0" y="8890000"/>
                </a:moveTo>
                <a:lnTo>
                  <a:pt x="292100" y="8890000"/>
                </a:lnTo>
                <a:cubicBezTo>
                  <a:pt x="2070100" y="8890000"/>
                  <a:pt x="3060700" y="7594600"/>
                  <a:pt x="3060700" y="4749800"/>
                </a:cubicBezTo>
                <a:lnTo>
                  <a:pt x="3060700" y="1333500"/>
                </a:lnTo>
                <a:lnTo>
                  <a:pt x="5689600" y="1333500"/>
                </a:lnTo>
                <a:lnTo>
                  <a:pt x="5689600" y="8890000"/>
                </a:lnTo>
                <a:lnTo>
                  <a:pt x="7213600" y="8890000"/>
                </a:lnTo>
                <a:lnTo>
                  <a:pt x="7213600" y="0"/>
                </a:lnTo>
                <a:lnTo>
                  <a:pt x="1663700" y="0"/>
                </a:lnTo>
                <a:lnTo>
                  <a:pt x="1663700" y="4305300"/>
                </a:lnTo>
                <a:cubicBezTo>
                  <a:pt x="1663700" y="6692900"/>
                  <a:pt x="1333500" y="7493000"/>
                  <a:pt x="241300" y="7493000"/>
                </a:cubicBezTo>
                <a:lnTo>
                  <a:pt x="0" y="7493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4" name="Freeform 3824"/>
          <p:cNvSpPr/>
          <p:nvPr/>
        </p:nvSpPr>
        <p:spPr>
          <a:xfrm rot="0" flipH="0" flipV="0">
            <a:off x="3487603" y="181335"/>
            <a:ext cx="120015" cy="18669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5" name="Freeform 3825"/>
          <p:cNvSpPr/>
          <p:nvPr/>
        </p:nvSpPr>
        <p:spPr>
          <a:xfrm rot="0" flipH="0" flipV="0">
            <a:off x="3644956" y="181335"/>
            <a:ext cx="141351" cy="18669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6" name="Freeform 3826"/>
          <p:cNvSpPr/>
          <p:nvPr/>
        </p:nvSpPr>
        <p:spPr>
          <a:xfrm rot="0" flipH="0" flipV="0">
            <a:off x="3834313" y="181335"/>
            <a:ext cx="142417" cy="18669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7" name="Freeform 3827"/>
          <p:cNvSpPr/>
          <p:nvPr/>
        </p:nvSpPr>
        <p:spPr>
          <a:xfrm rot="0" flipH="0" flipV="0">
            <a:off x="4011935" y="181335"/>
            <a:ext cx="137083" cy="186690"/>
          </a:xfrm>
          <a:custGeom>
            <a:pathLst>
              <a:path w="6527800" h="8890000">
                <a:moveTo>
                  <a:pt x="0" y="8890000"/>
                </a:moveTo>
                <a:lnTo>
                  <a:pt x="1397000" y="8890000"/>
                </a:lnTo>
                <a:lnTo>
                  <a:pt x="3327400" y="5588000"/>
                </a:lnTo>
                <a:lnTo>
                  <a:pt x="5003800" y="5588000"/>
                </a:lnTo>
                <a:lnTo>
                  <a:pt x="5003800" y="8890000"/>
                </a:lnTo>
                <a:lnTo>
                  <a:pt x="6527800" y="8890000"/>
                </a:lnTo>
                <a:lnTo>
                  <a:pt x="6527800" y="0"/>
                </a:lnTo>
                <a:lnTo>
                  <a:pt x="2857500" y="0"/>
                </a:lnTo>
                <a:cubicBezTo>
                  <a:pt x="1104900" y="0"/>
                  <a:pt x="177800" y="1054100"/>
                  <a:pt x="177800" y="2794000"/>
                </a:cubicBezTo>
                <a:cubicBezTo>
                  <a:pt x="177800" y="4102100"/>
                  <a:pt x="787400" y="5067300"/>
                  <a:pt x="1765300" y="5435600"/>
                </a:cubicBezTo>
                <a:cubicBezTo>
                  <a:pt x="1765300" y="5435600"/>
                  <a:pt x="1816100" y="5435600"/>
                  <a:pt x="0" y="8382000"/>
                </a:cubicBezTo>
                <a:close/>
                <a:moveTo>
                  <a:pt x="3162300" y="4292600"/>
                </a:moveTo>
                <a:cubicBezTo>
                  <a:pt x="2260600" y="4292600"/>
                  <a:pt x="1727200" y="3873500"/>
                  <a:pt x="1727200" y="2832100"/>
                </a:cubicBezTo>
                <a:cubicBezTo>
                  <a:pt x="1727200" y="1790700"/>
                  <a:pt x="2260600" y="1333500"/>
                  <a:pt x="3162300" y="1333500"/>
                </a:cubicBezTo>
                <a:lnTo>
                  <a:pt x="5003800" y="1333500"/>
                </a:lnTo>
                <a:lnTo>
                  <a:pt x="5003800" y="4292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8" name="Freeform 3828"/>
          <p:cNvSpPr/>
          <p:nvPr/>
        </p:nvSpPr>
        <p:spPr>
          <a:xfrm rot="0" flipH="0" flipV="0">
            <a:off x="4182623" y="331754"/>
            <a:ext cx="45072" cy="66408"/>
          </a:xfrm>
          <a:custGeom>
            <a:pathLst>
              <a:path w="2146300" h="3162300">
                <a:moveTo>
                  <a:pt x="0" y="3162300"/>
                </a:moveTo>
                <a:lnTo>
                  <a:pt x="1104900" y="3162300"/>
                </a:lnTo>
                <a:lnTo>
                  <a:pt x="2146300" y="660400"/>
                </a:lnTo>
                <a:lnTo>
                  <a:pt x="2146300" y="0"/>
                </a:lnTo>
                <a:lnTo>
                  <a:pt x="5969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9" name="Freeform 3829"/>
          <p:cNvSpPr/>
          <p:nvPr/>
        </p:nvSpPr>
        <p:spPr>
          <a:xfrm rot="0" flipH="0" flipV="0">
            <a:off x="4331974" y="181335"/>
            <a:ext cx="141351" cy="18669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0" name="Freeform 3830"/>
          <p:cNvSpPr/>
          <p:nvPr/>
        </p:nvSpPr>
        <p:spPr>
          <a:xfrm rot="0" flipH="0" flipV="0">
            <a:off x="4521331" y="181335"/>
            <a:ext cx="120015" cy="18669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1" name="Freeform 3831"/>
          <p:cNvSpPr/>
          <p:nvPr/>
        </p:nvSpPr>
        <p:spPr>
          <a:xfrm rot="0" flipH="0" flipV="0">
            <a:off x="4732025" y="176001"/>
            <a:ext cx="204292" cy="195224"/>
          </a:xfrm>
          <a:custGeom>
            <a:pathLst>
              <a:path w="9728200" h="9296400">
                <a:moveTo>
                  <a:pt x="4102100" y="9296400"/>
                </a:moveTo>
                <a:lnTo>
                  <a:pt x="5626100" y="9296400"/>
                </a:lnTo>
                <a:lnTo>
                  <a:pt x="5626100" y="8128000"/>
                </a:lnTo>
                <a:lnTo>
                  <a:pt x="6197600" y="8128000"/>
                </a:lnTo>
                <a:cubicBezTo>
                  <a:pt x="8077200" y="8128000"/>
                  <a:pt x="9728200" y="7048500"/>
                  <a:pt x="9728200" y="5029200"/>
                </a:cubicBezTo>
                <a:lnTo>
                  <a:pt x="9728200" y="4114800"/>
                </a:lnTo>
                <a:cubicBezTo>
                  <a:pt x="9728200" y="2095500"/>
                  <a:pt x="8077200" y="1016000"/>
                  <a:pt x="6197600" y="1016000"/>
                </a:cubicBezTo>
                <a:lnTo>
                  <a:pt x="5626100" y="1016000"/>
                </a:lnTo>
                <a:lnTo>
                  <a:pt x="5626100" y="0"/>
                </a:lnTo>
                <a:lnTo>
                  <a:pt x="4102100" y="0"/>
                </a:lnTo>
                <a:lnTo>
                  <a:pt x="4102100" y="1016000"/>
                </a:lnTo>
                <a:lnTo>
                  <a:pt x="3530600" y="1016000"/>
                </a:lnTo>
                <a:cubicBezTo>
                  <a:pt x="1651000" y="1016000"/>
                  <a:pt x="0" y="2095500"/>
                  <a:pt x="0" y="4114800"/>
                </a:cubicBezTo>
                <a:lnTo>
                  <a:pt x="0" y="5029200"/>
                </a:lnTo>
                <a:cubicBezTo>
                  <a:pt x="0" y="7048500"/>
                  <a:pt x="1651000" y="8128000"/>
                  <a:pt x="3530600" y="8128000"/>
                </a:cubicBezTo>
                <a:lnTo>
                  <a:pt x="4102100" y="8128000"/>
                </a:lnTo>
                <a:close/>
                <a:moveTo>
                  <a:pt x="3467100" y="6794500"/>
                </a:moveTo>
                <a:cubicBezTo>
                  <a:pt x="2273300" y="6794500"/>
                  <a:pt x="1524000" y="5994400"/>
                  <a:pt x="1524000" y="5003800"/>
                </a:cubicBezTo>
                <a:lnTo>
                  <a:pt x="1524000" y="4140200"/>
                </a:lnTo>
                <a:cubicBezTo>
                  <a:pt x="1524000" y="3149600"/>
                  <a:pt x="2273300" y="2349500"/>
                  <a:pt x="3467100" y="2349500"/>
                </a:cubicBezTo>
                <a:lnTo>
                  <a:pt x="4102100" y="2349500"/>
                </a:lnTo>
                <a:lnTo>
                  <a:pt x="4102100" y="6794500"/>
                </a:lnTo>
                <a:close/>
                <a:moveTo>
                  <a:pt x="5626100" y="6794500"/>
                </a:moveTo>
                <a:lnTo>
                  <a:pt x="5626100" y="2349500"/>
                </a:lnTo>
                <a:lnTo>
                  <a:pt x="6261100" y="2349500"/>
                </a:lnTo>
                <a:cubicBezTo>
                  <a:pt x="7454900" y="2349500"/>
                  <a:pt x="8204200" y="3149600"/>
                  <a:pt x="8204200" y="4140200"/>
                </a:cubicBezTo>
                <a:lnTo>
                  <a:pt x="8204200" y="5003800"/>
                </a:lnTo>
                <a:cubicBezTo>
                  <a:pt x="8204200" y="5994400"/>
                  <a:pt x="7454900" y="6794500"/>
                  <a:pt x="6261100" y="6794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2" name="Freeform 3832"/>
          <p:cNvSpPr/>
          <p:nvPr/>
        </p:nvSpPr>
        <p:spPr>
          <a:xfrm rot="0" flipH="0" flipV="0">
            <a:off x="4973655" y="181335"/>
            <a:ext cx="142417" cy="18669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3" name="Freeform 3833"/>
          <p:cNvSpPr/>
          <p:nvPr/>
        </p:nvSpPr>
        <p:spPr>
          <a:xfrm rot="0" flipH="0" flipV="0">
            <a:off x="5164079" y="181335"/>
            <a:ext cx="141351" cy="18669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4" name="Freeform 3834"/>
          <p:cNvSpPr/>
          <p:nvPr/>
        </p:nvSpPr>
        <p:spPr>
          <a:xfrm rot="0" flipH="0" flipV="0">
            <a:off x="5334767" y="181335"/>
            <a:ext cx="164820" cy="18669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5" name="Freeform 3835"/>
          <p:cNvSpPr/>
          <p:nvPr/>
        </p:nvSpPr>
        <p:spPr>
          <a:xfrm rot="0" flipH="0" flipV="0">
            <a:off x="5528924" y="181335"/>
            <a:ext cx="141351" cy="18669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6" name="Freeform 3836"/>
          <p:cNvSpPr/>
          <p:nvPr/>
        </p:nvSpPr>
        <p:spPr>
          <a:xfrm rot="0" flipH="0" flipV="0">
            <a:off x="5712947" y="177334"/>
            <a:ext cx="141351" cy="194691"/>
          </a:xfrm>
          <a:custGeom>
            <a:pathLst>
              <a:path w="6731000" h="9271000">
                <a:moveTo>
                  <a:pt x="3454400" y="9271000"/>
                </a:moveTo>
                <a:cubicBezTo>
                  <a:pt x="5194300" y="9271000"/>
                  <a:pt x="6731000" y="8343900"/>
                  <a:pt x="6731000" y="6197600"/>
                </a:cubicBezTo>
                <a:lnTo>
                  <a:pt x="6731000" y="6070600"/>
                </a:lnTo>
                <a:lnTo>
                  <a:pt x="5207000" y="6070600"/>
                </a:lnTo>
                <a:lnTo>
                  <a:pt x="5207000" y="6197600"/>
                </a:lnTo>
                <a:cubicBezTo>
                  <a:pt x="5207000" y="7391400"/>
                  <a:pt x="4216400" y="7874000"/>
                  <a:pt x="3441700" y="7874000"/>
                </a:cubicBezTo>
                <a:cubicBezTo>
                  <a:pt x="2133600" y="7874000"/>
                  <a:pt x="1524000" y="7226300"/>
                  <a:pt x="1524000" y="6172200"/>
                </a:cubicBezTo>
                <a:lnTo>
                  <a:pt x="1524000" y="3098800"/>
                </a:lnTo>
                <a:cubicBezTo>
                  <a:pt x="1524000" y="2044700"/>
                  <a:pt x="2133600" y="1397000"/>
                  <a:pt x="3441700" y="1397000"/>
                </a:cubicBezTo>
                <a:cubicBezTo>
                  <a:pt x="4216400" y="1397000"/>
                  <a:pt x="5207000" y="1879600"/>
                  <a:pt x="5207000" y="3073400"/>
                </a:cubicBezTo>
                <a:lnTo>
                  <a:pt x="5207000" y="3200400"/>
                </a:lnTo>
                <a:lnTo>
                  <a:pt x="6731000" y="3200400"/>
                </a:lnTo>
                <a:lnTo>
                  <a:pt x="6731000" y="3073400"/>
                </a:lnTo>
                <a:cubicBezTo>
                  <a:pt x="6731000" y="927100"/>
                  <a:pt x="5194300" y="0"/>
                  <a:pt x="3454400" y="0"/>
                </a:cubicBezTo>
                <a:cubicBezTo>
                  <a:pt x="12446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44600" y="9271000"/>
                  <a:pt x="34544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7" name="Freeform 3837"/>
          <p:cNvSpPr/>
          <p:nvPr/>
        </p:nvSpPr>
        <p:spPr>
          <a:xfrm rot="0" flipH="0" flipV="0">
            <a:off x="5894303" y="181335"/>
            <a:ext cx="142417" cy="18669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8" name="Freeform 3838"/>
          <p:cNvSpPr/>
          <p:nvPr/>
        </p:nvSpPr>
        <p:spPr>
          <a:xfrm rot="0" flipH="0" flipV="0">
            <a:off x="6084727" y="181335"/>
            <a:ext cx="133350" cy="18669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9" name="Freeform 3839"/>
          <p:cNvSpPr/>
          <p:nvPr/>
        </p:nvSpPr>
        <p:spPr>
          <a:xfrm rot="0" flipH="0" flipV="0">
            <a:off x="6232746" y="181335"/>
            <a:ext cx="149085" cy="186690"/>
          </a:xfrm>
          <a:custGeom>
            <a:pathLst>
              <a:path w="7099300" h="8890000">
                <a:moveTo>
                  <a:pt x="1955800" y="8890000"/>
                </a:moveTo>
                <a:lnTo>
                  <a:pt x="3340100" y="8890000"/>
                </a:lnTo>
                <a:lnTo>
                  <a:pt x="7099300" y="508000"/>
                </a:lnTo>
                <a:lnTo>
                  <a:pt x="7099300" y="0"/>
                </a:lnTo>
                <a:lnTo>
                  <a:pt x="5676900" y="0"/>
                </a:lnTo>
                <a:lnTo>
                  <a:pt x="3695700" y="4572000"/>
                </a:lnTo>
                <a:lnTo>
                  <a:pt x="1511300" y="0"/>
                </a:lnTo>
                <a:lnTo>
                  <a:pt x="0" y="0"/>
                </a:lnTo>
                <a:lnTo>
                  <a:pt x="0" y="508000"/>
                </a:lnTo>
                <a:lnTo>
                  <a:pt x="2908300" y="6286500"/>
                </a:lnTo>
                <a:lnTo>
                  <a:pt x="1955800" y="8382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0" name="Freeform 3840"/>
          <p:cNvSpPr/>
          <p:nvPr/>
        </p:nvSpPr>
        <p:spPr>
          <a:xfrm rot="0" flipH="0" flipV="0">
            <a:off x="6408501" y="181335"/>
            <a:ext cx="120015" cy="18669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1" name="Freeform 3841"/>
          <p:cNvSpPr/>
          <p:nvPr/>
        </p:nvSpPr>
        <p:spPr>
          <a:xfrm rot="0" flipH="0" flipV="0">
            <a:off x="6565854" y="181335"/>
            <a:ext cx="168021" cy="186690"/>
          </a:xfrm>
          <a:custGeom>
            <a:pathLst>
              <a:path w="8001000" h="8890000">
                <a:moveTo>
                  <a:pt x="4495800" y="6019800"/>
                </a:moveTo>
                <a:lnTo>
                  <a:pt x="6527800" y="2705100"/>
                </a:lnTo>
                <a:lnTo>
                  <a:pt x="6527800" y="8890000"/>
                </a:lnTo>
                <a:lnTo>
                  <a:pt x="8001000" y="8890000"/>
                </a:lnTo>
                <a:lnTo>
                  <a:pt x="8001000" y="0"/>
                </a:lnTo>
                <a:lnTo>
                  <a:pt x="6578600" y="0"/>
                </a:lnTo>
                <a:lnTo>
                  <a:pt x="4025900" y="4152900"/>
                </a:lnTo>
                <a:lnTo>
                  <a:pt x="1473200" y="0"/>
                </a:lnTo>
                <a:lnTo>
                  <a:pt x="0" y="0"/>
                </a:lnTo>
                <a:lnTo>
                  <a:pt x="0" y="8890000"/>
                </a:lnTo>
                <a:lnTo>
                  <a:pt x="1473200" y="8890000"/>
                </a:lnTo>
                <a:lnTo>
                  <a:pt x="1473200" y="2705100"/>
                </a:lnTo>
                <a:lnTo>
                  <a:pt x="3517900" y="6019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2" name="Freeform 3842"/>
          <p:cNvSpPr/>
          <p:nvPr/>
        </p:nvSpPr>
        <p:spPr>
          <a:xfrm rot="0" flipH="0" flipV="0">
            <a:off x="6781881" y="181335"/>
            <a:ext cx="188823" cy="186690"/>
          </a:xfrm>
          <a:custGeom>
            <a:pathLst>
              <a:path w="8991600" h="8890000">
                <a:moveTo>
                  <a:pt x="0" y="8890000"/>
                </a:moveTo>
                <a:lnTo>
                  <a:pt x="3848100" y="8890000"/>
                </a:lnTo>
                <a:cubicBezTo>
                  <a:pt x="5422900" y="8890000"/>
                  <a:pt x="6350000" y="7823200"/>
                  <a:pt x="6350000" y="6159500"/>
                </a:cubicBezTo>
                <a:cubicBezTo>
                  <a:pt x="6350000" y="4495800"/>
                  <a:pt x="5422900" y="3429000"/>
                  <a:pt x="3848100" y="3429000"/>
                </a:cubicBezTo>
                <a:lnTo>
                  <a:pt x="1524000" y="3429000"/>
                </a:lnTo>
                <a:lnTo>
                  <a:pt x="1524000" y="0"/>
                </a:lnTo>
                <a:lnTo>
                  <a:pt x="0" y="0"/>
                </a:lnTo>
                <a:close/>
                <a:moveTo>
                  <a:pt x="3581400" y="4762500"/>
                </a:moveTo>
                <a:cubicBezTo>
                  <a:pt x="4241800" y="4762500"/>
                  <a:pt x="4800600" y="5219700"/>
                  <a:pt x="4800600" y="6159500"/>
                </a:cubicBezTo>
                <a:cubicBezTo>
                  <a:pt x="4800600" y="7099300"/>
                  <a:pt x="4241800" y="7556500"/>
                  <a:pt x="3581400" y="7556500"/>
                </a:cubicBezTo>
                <a:lnTo>
                  <a:pt x="1524000" y="7556500"/>
                </a:lnTo>
                <a:lnTo>
                  <a:pt x="1524000" y="4762500"/>
                </a:lnTo>
                <a:close/>
                <a:moveTo>
                  <a:pt x="7467600" y="8890000"/>
                </a:moveTo>
                <a:lnTo>
                  <a:pt x="8991600" y="8890000"/>
                </a:lnTo>
                <a:lnTo>
                  <a:pt x="8991600" y="0"/>
                </a:lnTo>
                <a:lnTo>
                  <a:pt x="74676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3" name="Freeform 3843"/>
          <p:cNvSpPr/>
          <p:nvPr/>
        </p:nvSpPr>
        <p:spPr>
          <a:xfrm rot="0" flipH="0" flipV="0">
            <a:off x="7018710" y="181335"/>
            <a:ext cx="120015" cy="18669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4" name="Freeform 3844"/>
          <p:cNvSpPr/>
          <p:nvPr/>
        </p:nvSpPr>
        <p:spPr>
          <a:xfrm rot="0" flipH="0" flipV="0">
            <a:off x="7229403" y="176001"/>
            <a:ext cx="204292" cy="195224"/>
          </a:xfrm>
          <a:custGeom>
            <a:pathLst>
              <a:path w="9728200" h="9296400">
                <a:moveTo>
                  <a:pt x="4102100" y="9296400"/>
                </a:moveTo>
                <a:lnTo>
                  <a:pt x="5626100" y="9296400"/>
                </a:lnTo>
                <a:lnTo>
                  <a:pt x="5626100" y="8128000"/>
                </a:lnTo>
                <a:lnTo>
                  <a:pt x="6197600" y="8128000"/>
                </a:lnTo>
                <a:cubicBezTo>
                  <a:pt x="8077200" y="8128000"/>
                  <a:pt x="9728200" y="7048500"/>
                  <a:pt x="9728200" y="5029200"/>
                </a:cubicBezTo>
                <a:lnTo>
                  <a:pt x="9728200" y="4114800"/>
                </a:lnTo>
                <a:cubicBezTo>
                  <a:pt x="9728200" y="2095500"/>
                  <a:pt x="8077200" y="1016000"/>
                  <a:pt x="6197600" y="1016000"/>
                </a:cubicBezTo>
                <a:lnTo>
                  <a:pt x="5626100" y="1016000"/>
                </a:lnTo>
                <a:lnTo>
                  <a:pt x="5626100" y="0"/>
                </a:lnTo>
                <a:lnTo>
                  <a:pt x="4102100" y="0"/>
                </a:lnTo>
                <a:lnTo>
                  <a:pt x="4102100" y="1016000"/>
                </a:lnTo>
                <a:lnTo>
                  <a:pt x="3530600" y="1016000"/>
                </a:lnTo>
                <a:cubicBezTo>
                  <a:pt x="1651000" y="1016000"/>
                  <a:pt x="0" y="2095500"/>
                  <a:pt x="0" y="4114800"/>
                </a:cubicBezTo>
                <a:lnTo>
                  <a:pt x="0" y="5029200"/>
                </a:lnTo>
                <a:cubicBezTo>
                  <a:pt x="0" y="7048500"/>
                  <a:pt x="1651000" y="8128000"/>
                  <a:pt x="3530600" y="8128000"/>
                </a:cubicBezTo>
                <a:lnTo>
                  <a:pt x="4102100" y="8128000"/>
                </a:lnTo>
                <a:close/>
                <a:moveTo>
                  <a:pt x="3467100" y="6794500"/>
                </a:moveTo>
                <a:cubicBezTo>
                  <a:pt x="2273300" y="6794500"/>
                  <a:pt x="1524000" y="5994400"/>
                  <a:pt x="1524000" y="5003800"/>
                </a:cubicBezTo>
                <a:lnTo>
                  <a:pt x="1524000" y="4140200"/>
                </a:lnTo>
                <a:cubicBezTo>
                  <a:pt x="1524000" y="3149600"/>
                  <a:pt x="2273300" y="2349500"/>
                  <a:pt x="3467100" y="2349500"/>
                </a:cubicBezTo>
                <a:lnTo>
                  <a:pt x="4102100" y="2349500"/>
                </a:lnTo>
                <a:lnTo>
                  <a:pt x="4102100" y="6794500"/>
                </a:lnTo>
                <a:close/>
                <a:moveTo>
                  <a:pt x="5626100" y="6794500"/>
                </a:moveTo>
                <a:lnTo>
                  <a:pt x="5626100" y="2349500"/>
                </a:lnTo>
                <a:lnTo>
                  <a:pt x="6261100" y="2349500"/>
                </a:lnTo>
                <a:cubicBezTo>
                  <a:pt x="7454900" y="2349500"/>
                  <a:pt x="8204200" y="3149600"/>
                  <a:pt x="8204200" y="4140200"/>
                </a:cubicBezTo>
                <a:lnTo>
                  <a:pt x="8204200" y="5003800"/>
                </a:lnTo>
                <a:cubicBezTo>
                  <a:pt x="8204200" y="5994400"/>
                  <a:pt x="7454900" y="6794500"/>
                  <a:pt x="6261100" y="6794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5" name="Freeform 3845"/>
          <p:cNvSpPr/>
          <p:nvPr/>
        </p:nvSpPr>
        <p:spPr>
          <a:xfrm rot="0" flipH="0" flipV="0">
            <a:off x="7471034" y="181335"/>
            <a:ext cx="133350" cy="18669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6" name="Freeform 3846"/>
          <p:cNvSpPr/>
          <p:nvPr/>
        </p:nvSpPr>
        <p:spPr>
          <a:xfrm rot="0" flipH="0" flipV="0">
            <a:off x="7640388" y="181335"/>
            <a:ext cx="139750" cy="186690"/>
          </a:xfrm>
          <a:custGeom>
            <a:pathLst>
              <a:path w="66548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1333500"/>
                </a:lnTo>
                <a:lnTo>
                  <a:pt x="5130800" y="1333500"/>
                </a:lnTo>
                <a:lnTo>
                  <a:pt x="5130800" y="8890000"/>
                </a:lnTo>
                <a:lnTo>
                  <a:pt x="6654800" y="8890000"/>
                </a:lnTo>
                <a:lnTo>
                  <a:pt x="665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3847" name="Picture 3847"/>
          <p:cNvPicPr>
            <a:picLocks noChangeAspect="0" noChangeArrowheads="1"/>
          </p:cNvPicPr>
          <p:nvPr/>
        </p:nvPicPr>
        <p:blipFill>
          <a:blip r:embed="rId3847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4190" y="506426"/>
            <a:ext cx="10704576" cy="713229"/>
          </a:xfrm>
          <a:prstGeom prst="rect">
            <a:avLst/>
          </a:prstGeom>
          <a:noFill/>
          <a:extLst/>
        </p:spPr>
      </p:pic>
      <p:sp>
        <p:nvSpPr>
          <p:cNvPr id="3848" name="Freeform 3848"/>
          <p:cNvSpPr/>
          <p:nvPr/>
        </p:nvSpPr>
        <p:spPr>
          <a:xfrm rot="0" flipH="0" flipV="0">
            <a:off x="321488" y="623507"/>
            <a:ext cx="10350500" cy="360007"/>
          </a:xfrm>
          <a:custGeom>
            <a:pathLst>
              <a:path w="10350500" h="360007">
                <a:moveTo>
                  <a:pt x="10350500" y="360007"/>
                </a:moveTo>
                <a:lnTo>
                  <a:pt x="0" y="360007"/>
                </a:lnTo>
                <a:lnTo>
                  <a:pt x="0" y="0"/>
                </a:lnTo>
                <a:lnTo>
                  <a:pt x="10350500" y="0"/>
                </a:lnTo>
                <a:lnTo>
                  <a:pt x="10350500" y="360007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9" name="Freeform 3849"/>
          <p:cNvSpPr/>
          <p:nvPr/>
        </p:nvSpPr>
        <p:spPr>
          <a:xfrm rot="0" flipH="0" flipV="0">
            <a:off x="366948" y="1562581"/>
            <a:ext cx="10353205" cy="0"/>
          </a:xfrm>
          <a:custGeom>
            <a:pathLst>
              <a:path w="10353205" h="0">
                <a:moveTo>
                  <a:pt x="0" y="0"/>
                </a:moveTo>
                <a:lnTo>
                  <a:pt x="10353205" y="0"/>
                </a:lnTo>
              </a:path>
            </a:pathLst>
          </a:custGeom>
          <a:noFill/>
          <a:ln w="6350" cap="flat" cmpd="sng">
            <a:solidFill>
              <a:srgbClr val="1727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0" name="Freeform 3850"/>
          <p:cNvSpPr/>
          <p:nvPr/>
        </p:nvSpPr>
        <p:spPr>
          <a:xfrm rot="0" flipH="0" flipV="0">
            <a:off x="366948" y="1994381"/>
            <a:ext cx="10353205" cy="0"/>
          </a:xfrm>
          <a:custGeom>
            <a:pathLst>
              <a:path w="10353205" h="0">
                <a:moveTo>
                  <a:pt x="0" y="0"/>
                </a:moveTo>
                <a:lnTo>
                  <a:pt x="10353205" y="0"/>
                </a:lnTo>
              </a:path>
            </a:pathLst>
          </a:custGeom>
          <a:noFill/>
          <a:ln w="6350" cap="flat" cmpd="sng">
            <a:solidFill>
              <a:srgbClr val="1727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1" name="Freeform 3851"/>
          <p:cNvSpPr/>
          <p:nvPr/>
        </p:nvSpPr>
        <p:spPr>
          <a:xfrm rot="0" flipH="0" flipV="0">
            <a:off x="366948" y="2451581"/>
            <a:ext cx="10353205" cy="0"/>
          </a:xfrm>
          <a:custGeom>
            <a:pathLst>
              <a:path w="10353205" h="0">
                <a:moveTo>
                  <a:pt x="0" y="0"/>
                </a:moveTo>
                <a:lnTo>
                  <a:pt x="10353205" y="0"/>
                </a:lnTo>
              </a:path>
            </a:pathLst>
          </a:custGeom>
          <a:noFill/>
          <a:ln w="6350" cap="flat" cmpd="sng">
            <a:solidFill>
              <a:srgbClr val="1727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2" name="Freeform 3852"/>
          <p:cNvSpPr/>
          <p:nvPr/>
        </p:nvSpPr>
        <p:spPr>
          <a:xfrm rot="0" flipH="0" flipV="0">
            <a:off x="366948" y="2915204"/>
            <a:ext cx="10353205" cy="0"/>
          </a:xfrm>
          <a:custGeom>
            <a:pathLst>
              <a:path w="10353205" h="0">
                <a:moveTo>
                  <a:pt x="0" y="0"/>
                </a:moveTo>
                <a:lnTo>
                  <a:pt x="10353205" y="0"/>
                </a:lnTo>
              </a:path>
            </a:pathLst>
          </a:custGeom>
          <a:noFill/>
          <a:ln w="6350" cap="flat" cmpd="sng">
            <a:solidFill>
              <a:srgbClr val="1727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3" name="Freeform 3853"/>
          <p:cNvSpPr/>
          <p:nvPr/>
        </p:nvSpPr>
        <p:spPr>
          <a:xfrm rot="0" flipH="0" flipV="0">
            <a:off x="366948" y="3372411"/>
            <a:ext cx="10353205" cy="0"/>
          </a:xfrm>
          <a:custGeom>
            <a:pathLst>
              <a:path w="10353205" h="0">
                <a:moveTo>
                  <a:pt x="0" y="0"/>
                </a:moveTo>
                <a:lnTo>
                  <a:pt x="10353205" y="0"/>
                </a:lnTo>
              </a:path>
            </a:pathLst>
          </a:custGeom>
          <a:noFill/>
          <a:ln w="6350" cap="flat" cmpd="sng">
            <a:solidFill>
              <a:srgbClr val="1727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4" name="Freeform 3854"/>
          <p:cNvSpPr/>
          <p:nvPr/>
        </p:nvSpPr>
        <p:spPr>
          <a:xfrm rot="0" flipH="0" flipV="0">
            <a:off x="366948" y="3829611"/>
            <a:ext cx="10353205" cy="0"/>
          </a:xfrm>
          <a:custGeom>
            <a:pathLst>
              <a:path w="10353205" h="0">
                <a:moveTo>
                  <a:pt x="0" y="0"/>
                </a:moveTo>
                <a:lnTo>
                  <a:pt x="10353205" y="0"/>
                </a:lnTo>
              </a:path>
            </a:pathLst>
          </a:custGeom>
          <a:noFill/>
          <a:ln w="6350" cap="flat" cmpd="sng">
            <a:solidFill>
              <a:srgbClr val="1727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5" name="Freeform 3855"/>
          <p:cNvSpPr/>
          <p:nvPr/>
        </p:nvSpPr>
        <p:spPr>
          <a:xfrm rot="0" flipH="0" flipV="0">
            <a:off x="366948" y="4261411"/>
            <a:ext cx="10353205" cy="0"/>
          </a:xfrm>
          <a:custGeom>
            <a:pathLst>
              <a:path w="10353205" h="0">
                <a:moveTo>
                  <a:pt x="0" y="0"/>
                </a:moveTo>
                <a:lnTo>
                  <a:pt x="10353205" y="0"/>
                </a:lnTo>
              </a:path>
            </a:pathLst>
          </a:custGeom>
          <a:noFill/>
          <a:ln w="6350" cap="flat" cmpd="sng">
            <a:solidFill>
              <a:srgbClr val="1727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6" name="Freeform 3856"/>
          <p:cNvSpPr/>
          <p:nvPr/>
        </p:nvSpPr>
        <p:spPr>
          <a:xfrm rot="0" flipH="0" flipV="0">
            <a:off x="366948" y="4718611"/>
            <a:ext cx="10353205" cy="0"/>
          </a:xfrm>
          <a:custGeom>
            <a:pathLst>
              <a:path w="10353205" h="0">
                <a:moveTo>
                  <a:pt x="0" y="0"/>
                </a:moveTo>
                <a:lnTo>
                  <a:pt x="10353205" y="0"/>
                </a:lnTo>
              </a:path>
            </a:pathLst>
          </a:custGeom>
          <a:noFill/>
          <a:ln w="6350" cap="flat" cmpd="sng">
            <a:solidFill>
              <a:srgbClr val="1727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7" name="Freeform 3857"/>
          <p:cNvSpPr/>
          <p:nvPr/>
        </p:nvSpPr>
        <p:spPr>
          <a:xfrm rot="0" flipH="0" flipV="0">
            <a:off x="366948" y="5150411"/>
            <a:ext cx="10353205" cy="0"/>
          </a:xfrm>
          <a:custGeom>
            <a:pathLst>
              <a:path w="10353205" h="0">
                <a:moveTo>
                  <a:pt x="0" y="0"/>
                </a:moveTo>
                <a:lnTo>
                  <a:pt x="10353205" y="0"/>
                </a:lnTo>
              </a:path>
            </a:pathLst>
          </a:custGeom>
          <a:noFill/>
          <a:ln w="6350" cap="flat" cmpd="sng">
            <a:solidFill>
              <a:srgbClr val="1727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8" name="Freeform 3858"/>
          <p:cNvSpPr/>
          <p:nvPr/>
        </p:nvSpPr>
        <p:spPr>
          <a:xfrm rot="0" flipH="0" flipV="0">
            <a:off x="366948" y="5607611"/>
            <a:ext cx="10353205" cy="0"/>
          </a:xfrm>
          <a:custGeom>
            <a:pathLst>
              <a:path w="10353205" h="0">
                <a:moveTo>
                  <a:pt x="0" y="0"/>
                </a:moveTo>
                <a:lnTo>
                  <a:pt x="10353205" y="0"/>
                </a:lnTo>
              </a:path>
            </a:pathLst>
          </a:custGeom>
          <a:noFill/>
          <a:ln w="6350" cap="flat" cmpd="sng">
            <a:solidFill>
              <a:srgbClr val="1727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9" name="Freeform 3859"/>
          <p:cNvSpPr/>
          <p:nvPr/>
        </p:nvSpPr>
        <p:spPr>
          <a:xfrm rot="0" flipH="0" flipV="0">
            <a:off x="9670377" y="2167056"/>
            <a:ext cx="124460" cy="124460"/>
          </a:xfrm>
          <a:custGeom>
            <a:pathLst>
              <a:path w="124460" h="124460">
                <a:moveTo>
                  <a:pt x="124460" y="62230"/>
                </a:moveTo>
                <a:cubicBezTo>
                  <a:pt x="124460" y="96596"/>
                  <a:pt x="96609" y="124460"/>
                  <a:pt x="62243" y="124460"/>
                </a:cubicBezTo>
                <a:cubicBezTo>
                  <a:pt x="27864" y="124460"/>
                  <a:pt x="0" y="96596"/>
                  <a:pt x="0" y="62230"/>
                </a:cubicBezTo>
                <a:cubicBezTo>
                  <a:pt x="0" y="27864"/>
                  <a:pt x="27864" y="0"/>
                  <a:pt x="62243" y="0"/>
                </a:cubicBezTo>
                <a:cubicBezTo>
                  <a:pt x="96609" y="0"/>
                  <a:pt x="124460" y="27864"/>
                  <a:pt x="124460" y="62230"/>
                </a:cubicBezTo>
              </a:path>
            </a:pathLst>
          </a:custGeom>
          <a:solidFill>
            <a:srgbClr val="D60F28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0" name="Freeform 3860"/>
          <p:cNvSpPr/>
          <p:nvPr/>
        </p:nvSpPr>
        <p:spPr>
          <a:xfrm rot="0" flipH="0" flipV="0">
            <a:off x="9670377" y="2167056"/>
            <a:ext cx="124460" cy="124460"/>
          </a:xfrm>
          <a:custGeom>
            <a:pathLst>
              <a:path w="124460" h="124460">
                <a:moveTo>
                  <a:pt x="124460" y="62230"/>
                </a:moveTo>
                <a:cubicBezTo>
                  <a:pt x="124460" y="96596"/>
                  <a:pt x="96609" y="124460"/>
                  <a:pt x="62243" y="124460"/>
                </a:cubicBezTo>
                <a:cubicBezTo>
                  <a:pt x="27864" y="124460"/>
                  <a:pt x="0" y="96596"/>
                  <a:pt x="0" y="62230"/>
                </a:cubicBezTo>
                <a:cubicBezTo>
                  <a:pt x="0" y="27864"/>
                  <a:pt x="27864" y="0"/>
                  <a:pt x="62243" y="0"/>
                </a:cubicBezTo>
                <a:cubicBezTo>
                  <a:pt x="96609" y="0"/>
                  <a:pt x="124460" y="27864"/>
                  <a:pt x="124460" y="62230"/>
                </a:cubicBezTo>
                <a:close/>
              </a:path>
            </a:pathLst>
          </a:custGeom>
          <a:noFill/>
          <a:ln w="12700" cap="flat" cmpd="sng">
            <a:solidFill>
              <a:srgbClr val="D60F28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1" name="Freeform 3861"/>
          <p:cNvSpPr/>
          <p:nvPr/>
        </p:nvSpPr>
        <p:spPr>
          <a:xfrm rot="0" flipH="0" flipV="0">
            <a:off x="9670377" y="1716251"/>
            <a:ext cx="124460" cy="124460"/>
          </a:xfrm>
          <a:custGeom>
            <a:pathLst>
              <a:path w="124460" h="124460">
                <a:moveTo>
                  <a:pt x="124460" y="62230"/>
                </a:moveTo>
                <a:cubicBezTo>
                  <a:pt x="124460" y="96608"/>
                  <a:pt x="96609" y="124460"/>
                  <a:pt x="62243" y="124460"/>
                </a:cubicBezTo>
                <a:cubicBezTo>
                  <a:pt x="27864" y="124460"/>
                  <a:pt x="0" y="96608"/>
                  <a:pt x="0" y="62230"/>
                </a:cubicBezTo>
                <a:cubicBezTo>
                  <a:pt x="0" y="27864"/>
                  <a:pt x="27864" y="0"/>
                  <a:pt x="62243" y="0"/>
                </a:cubicBezTo>
                <a:cubicBezTo>
                  <a:pt x="96609" y="0"/>
                  <a:pt x="124460" y="27864"/>
                  <a:pt x="124460" y="62230"/>
                </a:cubicBezTo>
              </a:path>
            </a:pathLst>
          </a:custGeom>
          <a:solidFill>
            <a:srgbClr val="D60F2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2" name="Freeform 3862"/>
          <p:cNvSpPr/>
          <p:nvPr/>
        </p:nvSpPr>
        <p:spPr>
          <a:xfrm rot="0" flipH="0" flipV="0">
            <a:off x="9670377" y="1716251"/>
            <a:ext cx="124460" cy="124460"/>
          </a:xfrm>
          <a:custGeom>
            <a:pathLst>
              <a:path w="124460" h="124460">
                <a:moveTo>
                  <a:pt x="124460" y="62230"/>
                </a:moveTo>
                <a:cubicBezTo>
                  <a:pt x="124460" y="96608"/>
                  <a:pt x="96609" y="124460"/>
                  <a:pt x="62243" y="124460"/>
                </a:cubicBezTo>
                <a:cubicBezTo>
                  <a:pt x="27864" y="124460"/>
                  <a:pt x="0" y="96608"/>
                  <a:pt x="0" y="62230"/>
                </a:cubicBezTo>
                <a:cubicBezTo>
                  <a:pt x="0" y="27864"/>
                  <a:pt x="27864" y="0"/>
                  <a:pt x="62243" y="0"/>
                </a:cubicBezTo>
                <a:cubicBezTo>
                  <a:pt x="96609" y="0"/>
                  <a:pt x="124460" y="27864"/>
                  <a:pt x="124460" y="62230"/>
                </a:cubicBezTo>
                <a:close/>
              </a:path>
            </a:pathLst>
          </a:custGeom>
          <a:noFill/>
          <a:ln w="12700" cap="flat" cmpd="sng">
            <a:solidFill>
              <a:srgbClr val="D60F28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3" name="Freeform 3863"/>
          <p:cNvSpPr/>
          <p:nvPr/>
        </p:nvSpPr>
        <p:spPr>
          <a:xfrm rot="0" flipH="0" flipV="0">
            <a:off x="9670377" y="3078517"/>
            <a:ext cx="124460" cy="124447"/>
          </a:xfrm>
          <a:custGeom>
            <a:pathLst>
              <a:path w="124460" h="124447">
                <a:moveTo>
                  <a:pt x="124460" y="62230"/>
                </a:moveTo>
                <a:cubicBezTo>
                  <a:pt x="124460" y="96596"/>
                  <a:pt x="96609" y="124447"/>
                  <a:pt x="62243" y="124447"/>
                </a:cubicBezTo>
                <a:cubicBezTo>
                  <a:pt x="27864" y="124447"/>
                  <a:pt x="0" y="96596"/>
                  <a:pt x="0" y="62230"/>
                </a:cubicBezTo>
                <a:cubicBezTo>
                  <a:pt x="0" y="27864"/>
                  <a:pt x="27864" y="0"/>
                  <a:pt x="62243" y="0"/>
                </a:cubicBezTo>
                <a:cubicBezTo>
                  <a:pt x="96609" y="0"/>
                  <a:pt x="124460" y="27864"/>
                  <a:pt x="124460" y="62230"/>
                </a:cubicBezTo>
              </a:path>
            </a:pathLst>
          </a:custGeom>
          <a:solidFill>
            <a:srgbClr val="D60F2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4" name="Freeform 3864"/>
          <p:cNvSpPr/>
          <p:nvPr/>
        </p:nvSpPr>
        <p:spPr>
          <a:xfrm rot="0" flipH="0" flipV="0">
            <a:off x="9670377" y="3078517"/>
            <a:ext cx="124460" cy="124447"/>
          </a:xfrm>
          <a:custGeom>
            <a:pathLst>
              <a:path w="124460" h="124447">
                <a:moveTo>
                  <a:pt x="124460" y="62230"/>
                </a:moveTo>
                <a:cubicBezTo>
                  <a:pt x="124460" y="96596"/>
                  <a:pt x="96609" y="124447"/>
                  <a:pt x="62243" y="124447"/>
                </a:cubicBezTo>
                <a:cubicBezTo>
                  <a:pt x="27864" y="124447"/>
                  <a:pt x="0" y="96596"/>
                  <a:pt x="0" y="62230"/>
                </a:cubicBezTo>
                <a:cubicBezTo>
                  <a:pt x="0" y="27864"/>
                  <a:pt x="27864" y="0"/>
                  <a:pt x="62243" y="0"/>
                </a:cubicBezTo>
                <a:cubicBezTo>
                  <a:pt x="96609" y="0"/>
                  <a:pt x="124460" y="27864"/>
                  <a:pt x="124460" y="62230"/>
                </a:cubicBezTo>
                <a:close/>
              </a:path>
            </a:pathLst>
          </a:custGeom>
          <a:noFill/>
          <a:ln w="12700" cap="flat" cmpd="sng">
            <a:solidFill>
              <a:srgbClr val="D60F28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5" name="Freeform 3865"/>
          <p:cNvSpPr/>
          <p:nvPr/>
        </p:nvSpPr>
        <p:spPr>
          <a:xfrm rot="0" flipH="0" flipV="0">
            <a:off x="9670377" y="3971981"/>
            <a:ext cx="124460" cy="124460"/>
          </a:xfrm>
          <a:custGeom>
            <a:pathLst>
              <a:path w="124460" h="124460">
                <a:moveTo>
                  <a:pt x="124460" y="62230"/>
                </a:moveTo>
                <a:cubicBezTo>
                  <a:pt x="124460" y="96596"/>
                  <a:pt x="96609" y="124460"/>
                  <a:pt x="62243" y="124460"/>
                </a:cubicBezTo>
                <a:cubicBezTo>
                  <a:pt x="27864" y="124460"/>
                  <a:pt x="0" y="96596"/>
                  <a:pt x="0" y="62230"/>
                </a:cubicBezTo>
                <a:cubicBezTo>
                  <a:pt x="0" y="27864"/>
                  <a:pt x="27864" y="0"/>
                  <a:pt x="62243" y="0"/>
                </a:cubicBezTo>
                <a:cubicBezTo>
                  <a:pt x="96609" y="0"/>
                  <a:pt x="124460" y="27864"/>
                  <a:pt x="124460" y="62230"/>
                </a:cubicBezTo>
              </a:path>
            </a:pathLst>
          </a:custGeom>
          <a:solidFill>
            <a:srgbClr val="D60F2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6" name="Freeform 3866"/>
          <p:cNvSpPr/>
          <p:nvPr/>
        </p:nvSpPr>
        <p:spPr>
          <a:xfrm rot="0" flipH="0" flipV="0">
            <a:off x="9670377" y="3971981"/>
            <a:ext cx="124460" cy="124460"/>
          </a:xfrm>
          <a:custGeom>
            <a:pathLst>
              <a:path w="124460" h="124460">
                <a:moveTo>
                  <a:pt x="124460" y="62230"/>
                </a:moveTo>
                <a:cubicBezTo>
                  <a:pt x="124460" y="96596"/>
                  <a:pt x="96609" y="124460"/>
                  <a:pt x="62243" y="124460"/>
                </a:cubicBezTo>
                <a:cubicBezTo>
                  <a:pt x="27864" y="124460"/>
                  <a:pt x="0" y="96596"/>
                  <a:pt x="0" y="62230"/>
                </a:cubicBezTo>
                <a:cubicBezTo>
                  <a:pt x="0" y="27864"/>
                  <a:pt x="27864" y="0"/>
                  <a:pt x="62243" y="0"/>
                </a:cubicBezTo>
                <a:cubicBezTo>
                  <a:pt x="96609" y="0"/>
                  <a:pt x="124460" y="27864"/>
                  <a:pt x="124460" y="62230"/>
                </a:cubicBezTo>
                <a:close/>
              </a:path>
            </a:pathLst>
          </a:custGeom>
          <a:noFill/>
          <a:ln w="12700" cap="flat" cmpd="sng">
            <a:solidFill>
              <a:srgbClr val="D60F28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7" name="Freeform 3867"/>
          <p:cNvSpPr/>
          <p:nvPr/>
        </p:nvSpPr>
        <p:spPr>
          <a:xfrm rot="0" flipH="0" flipV="0">
            <a:off x="9670377" y="4420587"/>
            <a:ext cx="124460" cy="124447"/>
          </a:xfrm>
          <a:custGeom>
            <a:pathLst>
              <a:path w="124460" h="124447">
                <a:moveTo>
                  <a:pt x="124460" y="62217"/>
                </a:moveTo>
                <a:cubicBezTo>
                  <a:pt x="124460" y="96583"/>
                  <a:pt x="96609" y="124447"/>
                  <a:pt x="62243" y="124447"/>
                </a:cubicBezTo>
                <a:cubicBezTo>
                  <a:pt x="27864" y="124447"/>
                  <a:pt x="0" y="96583"/>
                  <a:pt x="0" y="62217"/>
                </a:cubicBezTo>
                <a:cubicBezTo>
                  <a:pt x="0" y="27851"/>
                  <a:pt x="27864" y="0"/>
                  <a:pt x="62243" y="0"/>
                </a:cubicBezTo>
                <a:cubicBezTo>
                  <a:pt x="96609" y="0"/>
                  <a:pt x="124460" y="27851"/>
                  <a:pt x="124460" y="62217"/>
                </a:cubicBezTo>
              </a:path>
            </a:pathLst>
          </a:custGeom>
          <a:solidFill>
            <a:srgbClr val="D60F2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8" name="Freeform 3868"/>
          <p:cNvSpPr/>
          <p:nvPr/>
        </p:nvSpPr>
        <p:spPr>
          <a:xfrm rot="0" flipH="0" flipV="0">
            <a:off x="9670377" y="4420587"/>
            <a:ext cx="124460" cy="124447"/>
          </a:xfrm>
          <a:custGeom>
            <a:pathLst>
              <a:path w="124460" h="124447">
                <a:moveTo>
                  <a:pt x="124460" y="62217"/>
                </a:moveTo>
                <a:cubicBezTo>
                  <a:pt x="124460" y="96583"/>
                  <a:pt x="96609" y="124447"/>
                  <a:pt x="62243" y="124447"/>
                </a:cubicBezTo>
                <a:cubicBezTo>
                  <a:pt x="27864" y="124447"/>
                  <a:pt x="0" y="96583"/>
                  <a:pt x="0" y="62217"/>
                </a:cubicBezTo>
                <a:cubicBezTo>
                  <a:pt x="0" y="27851"/>
                  <a:pt x="27864" y="0"/>
                  <a:pt x="62243" y="0"/>
                </a:cubicBezTo>
                <a:cubicBezTo>
                  <a:pt x="96609" y="0"/>
                  <a:pt x="124460" y="27851"/>
                  <a:pt x="124460" y="62217"/>
                </a:cubicBezTo>
                <a:close/>
              </a:path>
            </a:pathLst>
          </a:custGeom>
          <a:noFill/>
          <a:ln w="12700" cap="flat" cmpd="sng">
            <a:solidFill>
              <a:srgbClr val="D60F28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9" name="Freeform 3869"/>
          <p:cNvSpPr/>
          <p:nvPr/>
        </p:nvSpPr>
        <p:spPr>
          <a:xfrm rot="0" flipH="0" flipV="0">
            <a:off x="9670377" y="4866886"/>
            <a:ext cx="124460" cy="124447"/>
          </a:xfrm>
          <a:custGeom>
            <a:pathLst>
              <a:path w="124460" h="124447">
                <a:moveTo>
                  <a:pt x="124460" y="62217"/>
                </a:moveTo>
                <a:cubicBezTo>
                  <a:pt x="124460" y="96583"/>
                  <a:pt x="96609" y="124447"/>
                  <a:pt x="62243" y="124447"/>
                </a:cubicBezTo>
                <a:cubicBezTo>
                  <a:pt x="27864" y="124447"/>
                  <a:pt x="0" y="96583"/>
                  <a:pt x="0" y="62217"/>
                </a:cubicBezTo>
                <a:cubicBezTo>
                  <a:pt x="0" y="27851"/>
                  <a:pt x="27864" y="0"/>
                  <a:pt x="62243" y="0"/>
                </a:cubicBezTo>
                <a:cubicBezTo>
                  <a:pt x="96609" y="0"/>
                  <a:pt x="124460" y="27851"/>
                  <a:pt x="124460" y="62217"/>
                </a:cubicBezTo>
              </a:path>
            </a:pathLst>
          </a:custGeom>
          <a:solidFill>
            <a:srgbClr val="D60F2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0" name="Freeform 3870"/>
          <p:cNvSpPr/>
          <p:nvPr/>
        </p:nvSpPr>
        <p:spPr>
          <a:xfrm rot="0" flipH="0" flipV="0">
            <a:off x="9670377" y="4866886"/>
            <a:ext cx="124460" cy="124447"/>
          </a:xfrm>
          <a:custGeom>
            <a:pathLst>
              <a:path w="124460" h="124447">
                <a:moveTo>
                  <a:pt x="124460" y="62217"/>
                </a:moveTo>
                <a:cubicBezTo>
                  <a:pt x="124460" y="96583"/>
                  <a:pt x="96609" y="124447"/>
                  <a:pt x="62243" y="124447"/>
                </a:cubicBezTo>
                <a:cubicBezTo>
                  <a:pt x="27864" y="124447"/>
                  <a:pt x="0" y="96583"/>
                  <a:pt x="0" y="62217"/>
                </a:cubicBezTo>
                <a:cubicBezTo>
                  <a:pt x="0" y="27851"/>
                  <a:pt x="27864" y="0"/>
                  <a:pt x="62243" y="0"/>
                </a:cubicBezTo>
                <a:cubicBezTo>
                  <a:pt x="96609" y="0"/>
                  <a:pt x="124460" y="27851"/>
                  <a:pt x="124460" y="62217"/>
                </a:cubicBezTo>
                <a:close/>
              </a:path>
            </a:pathLst>
          </a:custGeom>
          <a:noFill/>
          <a:ln w="12700" cap="flat" cmpd="sng">
            <a:solidFill>
              <a:srgbClr val="D60F28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1" name="Rectangle 3871"/>
          <p:cNvSpPr/>
          <p:nvPr/>
        </p:nvSpPr>
        <p:spPr>
          <a:xfrm rot="0" flipH="0" flipV="0">
            <a:off x="468542" y="640839"/>
            <a:ext cx="1298828" cy="262858"/>
          </a:xfrm>
          <a:prstGeom prst="rect">
            <a:avLst/>
          </a:prstGeom>
        </p:spPr>
      </p:sp>
      <p:sp>
        <p:nvSpPr>
          <p:cNvPr id="3872" name="Freeform 3872"/>
          <p:cNvSpPr/>
          <p:nvPr/>
        </p:nvSpPr>
        <p:spPr>
          <a:xfrm rot="0" flipH="0" flipV="0">
            <a:off x="484544" y="729988"/>
            <a:ext cx="94234" cy="12446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3" name="Freeform 3873"/>
          <p:cNvSpPr/>
          <p:nvPr/>
        </p:nvSpPr>
        <p:spPr>
          <a:xfrm rot="0" flipH="0" flipV="0">
            <a:off x="598336" y="729988"/>
            <a:ext cx="109880" cy="12446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4" name="Freeform 3874"/>
          <p:cNvSpPr/>
          <p:nvPr/>
        </p:nvSpPr>
        <p:spPr>
          <a:xfrm rot="0" flipH="0" flipV="0">
            <a:off x="727774" y="729988"/>
            <a:ext cx="93167" cy="124460"/>
          </a:xfrm>
          <a:custGeom>
            <a:pathLst>
              <a:path w="66548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1333500"/>
                </a:lnTo>
                <a:lnTo>
                  <a:pt x="5130800" y="1333500"/>
                </a:lnTo>
                <a:lnTo>
                  <a:pt x="5130800" y="8890000"/>
                </a:lnTo>
                <a:lnTo>
                  <a:pt x="6654800" y="8890000"/>
                </a:lnTo>
                <a:lnTo>
                  <a:pt x="665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5" name="Freeform 3875"/>
          <p:cNvSpPr/>
          <p:nvPr/>
        </p:nvSpPr>
        <p:spPr>
          <a:xfrm rot="0" flipH="0" flipV="0">
            <a:off x="852945" y="729988"/>
            <a:ext cx="88900" cy="12446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6" name="Freeform 3876"/>
          <p:cNvSpPr/>
          <p:nvPr/>
        </p:nvSpPr>
        <p:spPr>
          <a:xfrm rot="0" flipH="0" flipV="0">
            <a:off x="944513" y="729988"/>
            <a:ext cx="109880" cy="12446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7" name="Freeform 3877"/>
          <p:cNvSpPr/>
          <p:nvPr/>
        </p:nvSpPr>
        <p:spPr>
          <a:xfrm rot="0" flipH="0" flipV="0">
            <a:off x="1073951" y="729988"/>
            <a:ext cx="92811" cy="124460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8" name="Freeform 3878"/>
          <p:cNvSpPr/>
          <p:nvPr/>
        </p:nvSpPr>
        <p:spPr>
          <a:xfrm rot="0" flipH="0" flipV="0">
            <a:off x="1177431" y="729988"/>
            <a:ext cx="100990" cy="124460"/>
          </a:xfrm>
          <a:custGeom>
            <a:pathLst>
              <a:path w="7213600" h="8890000">
                <a:moveTo>
                  <a:pt x="0" y="8890000"/>
                </a:moveTo>
                <a:lnTo>
                  <a:pt x="292100" y="8890000"/>
                </a:lnTo>
                <a:cubicBezTo>
                  <a:pt x="2070100" y="8890000"/>
                  <a:pt x="3060700" y="7594600"/>
                  <a:pt x="3060700" y="4749800"/>
                </a:cubicBezTo>
                <a:lnTo>
                  <a:pt x="3060700" y="1333500"/>
                </a:lnTo>
                <a:lnTo>
                  <a:pt x="5689600" y="1333500"/>
                </a:lnTo>
                <a:lnTo>
                  <a:pt x="5689600" y="8890000"/>
                </a:lnTo>
                <a:lnTo>
                  <a:pt x="7213600" y="8890000"/>
                </a:lnTo>
                <a:lnTo>
                  <a:pt x="7213600" y="0"/>
                </a:lnTo>
                <a:lnTo>
                  <a:pt x="1663700" y="0"/>
                </a:lnTo>
                <a:lnTo>
                  <a:pt x="1663700" y="4305300"/>
                </a:lnTo>
                <a:cubicBezTo>
                  <a:pt x="1663700" y="6692900"/>
                  <a:pt x="1333500" y="7493000"/>
                  <a:pt x="241300" y="7493000"/>
                </a:cubicBezTo>
                <a:lnTo>
                  <a:pt x="0" y="7493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9" name="Freeform 3879"/>
          <p:cNvSpPr/>
          <p:nvPr/>
        </p:nvSpPr>
        <p:spPr>
          <a:xfrm rot="0" flipH="0" flipV="0">
            <a:off x="1310425" y="729988"/>
            <a:ext cx="80010" cy="12446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0" name="Freeform 3880"/>
          <p:cNvSpPr/>
          <p:nvPr/>
        </p:nvSpPr>
        <p:spPr>
          <a:xfrm rot="0" flipH="0" flipV="0">
            <a:off x="1415327" y="729988"/>
            <a:ext cx="94234" cy="12446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1" name="Freeform 3881"/>
          <p:cNvSpPr/>
          <p:nvPr/>
        </p:nvSpPr>
        <p:spPr>
          <a:xfrm rot="0" flipH="0" flipV="0">
            <a:off x="1541565" y="729988"/>
            <a:ext cx="94945" cy="12446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2" name="Freeform 3882"/>
          <p:cNvSpPr/>
          <p:nvPr/>
        </p:nvSpPr>
        <p:spPr>
          <a:xfrm rot="0" flipH="0" flipV="0">
            <a:off x="1659980" y="729988"/>
            <a:ext cx="91389" cy="124460"/>
          </a:xfrm>
          <a:custGeom>
            <a:pathLst>
              <a:path w="6527800" h="8890000">
                <a:moveTo>
                  <a:pt x="0" y="8890000"/>
                </a:moveTo>
                <a:lnTo>
                  <a:pt x="1397000" y="8890000"/>
                </a:lnTo>
                <a:lnTo>
                  <a:pt x="3327400" y="5588000"/>
                </a:lnTo>
                <a:lnTo>
                  <a:pt x="5003800" y="5588000"/>
                </a:lnTo>
                <a:lnTo>
                  <a:pt x="5003800" y="8890000"/>
                </a:lnTo>
                <a:lnTo>
                  <a:pt x="6527800" y="8890000"/>
                </a:lnTo>
                <a:lnTo>
                  <a:pt x="6527800" y="0"/>
                </a:lnTo>
                <a:lnTo>
                  <a:pt x="2857500" y="0"/>
                </a:lnTo>
                <a:cubicBezTo>
                  <a:pt x="1104900" y="0"/>
                  <a:pt x="177800" y="1054100"/>
                  <a:pt x="177800" y="2794000"/>
                </a:cubicBezTo>
                <a:cubicBezTo>
                  <a:pt x="177800" y="4102100"/>
                  <a:pt x="787400" y="5067300"/>
                  <a:pt x="1765300" y="5435600"/>
                </a:cubicBezTo>
                <a:cubicBezTo>
                  <a:pt x="1765300" y="5435600"/>
                  <a:pt x="1816100" y="5435600"/>
                  <a:pt x="0" y="8382000"/>
                </a:cubicBezTo>
                <a:close/>
                <a:moveTo>
                  <a:pt x="3162300" y="4292600"/>
                </a:moveTo>
                <a:cubicBezTo>
                  <a:pt x="2260600" y="4292600"/>
                  <a:pt x="1727200" y="3873500"/>
                  <a:pt x="1727200" y="2832100"/>
                </a:cubicBezTo>
                <a:cubicBezTo>
                  <a:pt x="1727200" y="1790700"/>
                  <a:pt x="2260600" y="1333500"/>
                  <a:pt x="3162300" y="1333500"/>
                </a:cubicBezTo>
                <a:lnTo>
                  <a:pt x="5003800" y="1333500"/>
                </a:lnTo>
                <a:lnTo>
                  <a:pt x="5003800" y="4292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3" name="Rectangle 3883"/>
          <p:cNvSpPr/>
          <p:nvPr/>
        </p:nvSpPr>
        <p:spPr>
          <a:xfrm rot="0" flipH="0" flipV="0">
            <a:off x="468542" y="1206615"/>
            <a:ext cx="3514480" cy="225307"/>
          </a:xfrm>
          <a:prstGeom prst="rect">
            <a:avLst/>
          </a:prstGeom>
        </p:spPr>
      </p:sp>
      <p:sp>
        <p:nvSpPr>
          <p:cNvPr id="3884" name="Freeform 3884"/>
          <p:cNvSpPr/>
          <p:nvPr/>
        </p:nvSpPr>
        <p:spPr>
          <a:xfrm rot="0" flipH="0" flipV="0">
            <a:off x="477686" y="1315794"/>
            <a:ext cx="67818" cy="64160"/>
          </a:xfrm>
          <a:custGeom>
            <a:pathLst>
              <a:path w="5651500" h="5346700">
                <a:moveTo>
                  <a:pt x="2984500" y="2667000"/>
                </a:moveTo>
                <a:lnTo>
                  <a:pt x="1206500" y="0"/>
                </a:lnTo>
                <a:lnTo>
                  <a:pt x="0" y="0"/>
                </a:lnTo>
                <a:lnTo>
                  <a:pt x="0" y="406400"/>
                </a:lnTo>
                <a:lnTo>
                  <a:pt x="1511300" y="2667000"/>
                </a:lnTo>
                <a:lnTo>
                  <a:pt x="0" y="4940300"/>
                </a:lnTo>
                <a:lnTo>
                  <a:pt x="0" y="5346700"/>
                </a:lnTo>
                <a:lnTo>
                  <a:pt x="1206500" y="5346700"/>
                </a:lnTo>
                <a:close/>
                <a:moveTo>
                  <a:pt x="5651500" y="2667000"/>
                </a:moveTo>
                <a:lnTo>
                  <a:pt x="3873500" y="0"/>
                </a:lnTo>
                <a:lnTo>
                  <a:pt x="2667000" y="0"/>
                </a:lnTo>
                <a:lnTo>
                  <a:pt x="2667000" y="406400"/>
                </a:lnTo>
                <a:lnTo>
                  <a:pt x="4178300" y="2667000"/>
                </a:lnTo>
                <a:lnTo>
                  <a:pt x="2667000" y="4940300"/>
                </a:lnTo>
                <a:lnTo>
                  <a:pt x="2667000" y="5346700"/>
                </a:lnTo>
                <a:lnTo>
                  <a:pt x="3873500" y="53467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5" name="Freeform 3885"/>
          <p:cNvSpPr/>
          <p:nvPr/>
        </p:nvSpPr>
        <p:spPr>
          <a:xfrm rot="0" flipH="0" flipV="0">
            <a:off x="601892" y="1283028"/>
            <a:ext cx="76200" cy="10668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6" name="Freeform 3886"/>
          <p:cNvSpPr/>
          <p:nvPr/>
        </p:nvSpPr>
        <p:spPr>
          <a:xfrm rot="0" flipH="0" flipV="0">
            <a:off x="680378" y="1283028"/>
            <a:ext cx="94183" cy="10668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7" name="Freeform 3887"/>
          <p:cNvSpPr/>
          <p:nvPr/>
        </p:nvSpPr>
        <p:spPr>
          <a:xfrm rot="0" flipH="0" flipV="0">
            <a:off x="785229" y="1280742"/>
            <a:ext cx="79857" cy="111252"/>
          </a:xfrm>
          <a:custGeom>
            <a:pathLst>
              <a:path w="6654800" h="9271000">
                <a:moveTo>
                  <a:pt x="3441700" y="9271000"/>
                </a:moveTo>
                <a:cubicBezTo>
                  <a:pt x="5486400" y="9271000"/>
                  <a:pt x="6654800" y="8178800"/>
                  <a:pt x="6654800" y="6527800"/>
                </a:cubicBezTo>
                <a:cubicBezTo>
                  <a:pt x="6654800" y="5461000"/>
                  <a:pt x="6019800" y="4838700"/>
                  <a:pt x="5245100" y="4559300"/>
                </a:cubicBezTo>
                <a:cubicBezTo>
                  <a:pt x="5918200" y="4191000"/>
                  <a:pt x="6451600" y="3568700"/>
                  <a:pt x="6451600" y="2590800"/>
                </a:cubicBezTo>
                <a:cubicBezTo>
                  <a:pt x="6451600" y="1079500"/>
                  <a:pt x="5359400" y="0"/>
                  <a:pt x="3390900" y="0"/>
                </a:cubicBezTo>
                <a:cubicBezTo>
                  <a:pt x="1663700" y="0"/>
                  <a:pt x="215900" y="927100"/>
                  <a:pt x="215900" y="3073400"/>
                </a:cubicBezTo>
                <a:lnTo>
                  <a:pt x="1739900" y="3073400"/>
                </a:lnTo>
                <a:cubicBezTo>
                  <a:pt x="1739900" y="1879600"/>
                  <a:pt x="2501900" y="1397000"/>
                  <a:pt x="3390900" y="1397000"/>
                </a:cubicBezTo>
                <a:cubicBezTo>
                  <a:pt x="4394200" y="1397000"/>
                  <a:pt x="4914900" y="1993900"/>
                  <a:pt x="4914900" y="2755900"/>
                </a:cubicBezTo>
                <a:cubicBezTo>
                  <a:pt x="4914900" y="3543300"/>
                  <a:pt x="4394200" y="3975100"/>
                  <a:pt x="3530600" y="3975100"/>
                </a:cubicBezTo>
                <a:lnTo>
                  <a:pt x="2349500" y="3975100"/>
                </a:lnTo>
                <a:lnTo>
                  <a:pt x="2349500" y="5245100"/>
                </a:lnTo>
                <a:lnTo>
                  <a:pt x="3530600" y="5245100"/>
                </a:lnTo>
                <a:cubicBezTo>
                  <a:pt x="4521200" y="5245100"/>
                  <a:pt x="5118100" y="5689600"/>
                  <a:pt x="5118100" y="6527800"/>
                </a:cubicBezTo>
                <a:cubicBezTo>
                  <a:pt x="5118100" y="7404100"/>
                  <a:pt x="4533900" y="7874000"/>
                  <a:pt x="3492500" y="7874000"/>
                </a:cubicBezTo>
                <a:cubicBezTo>
                  <a:pt x="2451100" y="7874000"/>
                  <a:pt x="1524000" y="7391400"/>
                  <a:pt x="1524000" y="6197600"/>
                </a:cubicBezTo>
                <a:lnTo>
                  <a:pt x="0" y="6197600"/>
                </a:lnTo>
                <a:cubicBezTo>
                  <a:pt x="0" y="8343900"/>
                  <a:pt x="1600200" y="9271000"/>
                  <a:pt x="34417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8" name="Freeform 3888"/>
          <p:cNvSpPr/>
          <p:nvPr/>
        </p:nvSpPr>
        <p:spPr>
          <a:xfrm rot="0" flipH="0" flipV="0">
            <a:off x="886423" y="1283028"/>
            <a:ext cx="76200" cy="10668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9" name="Freeform 3889"/>
          <p:cNvSpPr/>
          <p:nvPr/>
        </p:nvSpPr>
        <p:spPr>
          <a:xfrm rot="0" flipH="0" flipV="0">
            <a:off x="964909" y="1283028"/>
            <a:ext cx="94183" cy="10668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0" name="Freeform 3890"/>
          <p:cNvSpPr/>
          <p:nvPr/>
        </p:nvSpPr>
        <p:spPr>
          <a:xfrm rot="0" flipH="0" flipV="0">
            <a:off x="1075856" y="1283028"/>
            <a:ext cx="79552" cy="106680"/>
          </a:xfrm>
          <a:custGeom>
            <a:pathLst>
              <a:path w="6629400" h="8890000">
                <a:moveTo>
                  <a:pt x="0" y="8890000"/>
                </a:moveTo>
                <a:lnTo>
                  <a:pt x="4127500" y="8890000"/>
                </a:lnTo>
                <a:cubicBezTo>
                  <a:pt x="5702300" y="8890000"/>
                  <a:pt x="6629400" y="7823200"/>
                  <a:pt x="6629400" y="6159500"/>
                </a:cubicBezTo>
                <a:cubicBezTo>
                  <a:pt x="6629400" y="4495800"/>
                  <a:pt x="5702300" y="3429000"/>
                  <a:pt x="4127500" y="3429000"/>
                </a:cubicBezTo>
                <a:lnTo>
                  <a:pt x="1524000" y="3429000"/>
                </a:lnTo>
                <a:lnTo>
                  <a:pt x="1524000" y="1333500"/>
                </a:lnTo>
                <a:lnTo>
                  <a:pt x="6096000" y="1333500"/>
                </a:lnTo>
                <a:lnTo>
                  <a:pt x="6096000" y="0"/>
                </a:ln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4762500"/>
                </a:lnTo>
                <a:lnTo>
                  <a:pt x="3860800" y="4762500"/>
                </a:lnTo>
                <a:cubicBezTo>
                  <a:pt x="4521200" y="4762500"/>
                  <a:pt x="5080000" y="5219700"/>
                  <a:pt x="5080000" y="6159500"/>
                </a:cubicBezTo>
                <a:cubicBezTo>
                  <a:pt x="5080000" y="7099300"/>
                  <a:pt x="4521200" y="7556500"/>
                  <a:pt x="3860800" y="7556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1" name="Freeform 3891"/>
          <p:cNvSpPr/>
          <p:nvPr/>
        </p:nvSpPr>
        <p:spPr>
          <a:xfrm rot="0" flipH="0" flipV="0">
            <a:off x="1173697" y="1280742"/>
            <a:ext cx="83820" cy="1112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2" name="Freeform 3892"/>
          <p:cNvSpPr/>
          <p:nvPr/>
        </p:nvSpPr>
        <p:spPr>
          <a:xfrm rot="0" flipH="0" flipV="0">
            <a:off x="1271233" y="1283028"/>
            <a:ext cx="80162" cy="106680"/>
          </a:xfrm>
          <a:custGeom>
            <a:pathLst>
              <a:path w="6680200" h="8890000">
                <a:moveTo>
                  <a:pt x="2578100" y="8890000"/>
                </a:moveTo>
                <a:lnTo>
                  <a:pt x="4102100" y="8890000"/>
                </a:lnTo>
                <a:lnTo>
                  <a:pt x="4102100" y="1333500"/>
                </a:lnTo>
                <a:lnTo>
                  <a:pt x="6680200" y="1333500"/>
                </a:lnTo>
                <a:lnTo>
                  <a:pt x="6680200" y="0"/>
                </a:lnTo>
                <a:lnTo>
                  <a:pt x="0" y="0"/>
                </a:lnTo>
                <a:lnTo>
                  <a:pt x="0" y="1333500"/>
                </a:lnTo>
                <a:lnTo>
                  <a:pt x="2578100" y="1333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3" name="Freeform 3893"/>
          <p:cNvSpPr/>
          <p:nvPr/>
        </p:nvSpPr>
        <p:spPr>
          <a:xfrm rot="0" flipH="0" flipV="0">
            <a:off x="1368159" y="1283028"/>
            <a:ext cx="78790" cy="106680"/>
          </a:xfrm>
          <a:custGeom>
            <a:pathLst>
              <a:path w="65659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2654300" y="5105400"/>
                </a:lnTo>
                <a:lnTo>
                  <a:pt x="5067300" y="8890000"/>
                </a:lnTo>
                <a:lnTo>
                  <a:pt x="6565900" y="8890000"/>
                </a:lnTo>
                <a:lnTo>
                  <a:pt x="6565900" y="8382000"/>
                </a:lnTo>
                <a:lnTo>
                  <a:pt x="3987800" y="4356100"/>
                </a:lnTo>
                <a:lnTo>
                  <a:pt x="6388100" y="508000"/>
                </a:lnTo>
                <a:lnTo>
                  <a:pt x="6388100" y="0"/>
                </a:lnTo>
                <a:lnTo>
                  <a:pt x="4978400" y="0"/>
                </a:lnTo>
                <a:lnTo>
                  <a:pt x="26543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4" name="Freeform 3894"/>
          <p:cNvSpPr/>
          <p:nvPr/>
        </p:nvSpPr>
        <p:spPr>
          <a:xfrm rot="0" flipH="0" flipV="0">
            <a:off x="1453046" y="1283028"/>
            <a:ext cx="94183" cy="10668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5" name="Freeform 3895"/>
          <p:cNvSpPr/>
          <p:nvPr/>
        </p:nvSpPr>
        <p:spPr>
          <a:xfrm rot="0" flipH="0" flipV="0">
            <a:off x="1592949" y="1272970"/>
            <a:ext cx="58674" cy="131978"/>
          </a:xfrm>
          <a:custGeom>
            <a:pathLst>
              <a:path w="4889500" h="10998200">
                <a:moveTo>
                  <a:pt x="0" y="10998200"/>
                </a:moveTo>
                <a:lnTo>
                  <a:pt x="1244600" y="10998200"/>
                </a:lnTo>
                <a:lnTo>
                  <a:pt x="4889500" y="508000"/>
                </a:lnTo>
                <a:lnTo>
                  <a:pt x="4889500" y="0"/>
                </a:lnTo>
                <a:lnTo>
                  <a:pt x="3644900" y="0"/>
                </a:lnTo>
                <a:lnTo>
                  <a:pt x="0" y="104902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6" name="Freeform 3896"/>
          <p:cNvSpPr/>
          <p:nvPr/>
        </p:nvSpPr>
        <p:spPr>
          <a:xfrm rot="0" flipH="0" flipV="0">
            <a:off x="1692771" y="1283028"/>
            <a:ext cx="80162" cy="106680"/>
          </a:xfrm>
          <a:custGeom>
            <a:pathLst>
              <a:path w="6680200" h="8890000">
                <a:moveTo>
                  <a:pt x="2578100" y="8890000"/>
                </a:moveTo>
                <a:lnTo>
                  <a:pt x="4102100" y="8890000"/>
                </a:lnTo>
                <a:lnTo>
                  <a:pt x="4102100" y="1333500"/>
                </a:lnTo>
                <a:lnTo>
                  <a:pt x="6680200" y="1333500"/>
                </a:lnTo>
                <a:lnTo>
                  <a:pt x="6680200" y="0"/>
                </a:lnTo>
                <a:lnTo>
                  <a:pt x="0" y="0"/>
                </a:lnTo>
                <a:lnTo>
                  <a:pt x="0" y="1333500"/>
                </a:lnTo>
                <a:lnTo>
                  <a:pt x="2578100" y="1333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7" name="Freeform 3897"/>
          <p:cNvSpPr/>
          <p:nvPr/>
        </p:nvSpPr>
        <p:spPr>
          <a:xfrm rot="0" flipH="0" flipV="0">
            <a:off x="1789698" y="1283028"/>
            <a:ext cx="76200" cy="10668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8" name="Freeform 3898"/>
          <p:cNvSpPr/>
          <p:nvPr/>
        </p:nvSpPr>
        <p:spPr>
          <a:xfrm rot="0" flipH="0" flipV="0">
            <a:off x="1868184" y="1283028"/>
            <a:ext cx="94183" cy="10668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9" name="Freeform 3899"/>
          <p:cNvSpPr/>
          <p:nvPr/>
        </p:nvSpPr>
        <p:spPr>
          <a:xfrm rot="0" flipH="0" flipV="0">
            <a:off x="1979131" y="1283028"/>
            <a:ext cx="80772" cy="10668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0" name="Freeform 3900"/>
          <p:cNvSpPr/>
          <p:nvPr/>
        </p:nvSpPr>
        <p:spPr>
          <a:xfrm rot="0" flipH="0" flipV="0">
            <a:off x="2084287" y="1280742"/>
            <a:ext cx="80772" cy="111252"/>
          </a:xfrm>
          <a:custGeom>
            <a:pathLst>
              <a:path w="6731000" h="9271000">
                <a:moveTo>
                  <a:pt x="3454400" y="9271000"/>
                </a:moveTo>
                <a:cubicBezTo>
                  <a:pt x="5194300" y="9271000"/>
                  <a:pt x="6731000" y="8343900"/>
                  <a:pt x="6731000" y="6197600"/>
                </a:cubicBezTo>
                <a:lnTo>
                  <a:pt x="6731000" y="6070600"/>
                </a:lnTo>
                <a:lnTo>
                  <a:pt x="5207000" y="6070600"/>
                </a:lnTo>
                <a:lnTo>
                  <a:pt x="5207000" y="6197600"/>
                </a:lnTo>
                <a:cubicBezTo>
                  <a:pt x="5207000" y="7391400"/>
                  <a:pt x="4216400" y="7874000"/>
                  <a:pt x="3441700" y="7874000"/>
                </a:cubicBezTo>
                <a:cubicBezTo>
                  <a:pt x="2133600" y="7874000"/>
                  <a:pt x="1524000" y="7226300"/>
                  <a:pt x="1524000" y="6172200"/>
                </a:cubicBezTo>
                <a:lnTo>
                  <a:pt x="1524000" y="3098800"/>
                </a:lnTo>
                <a:cubicBezTo>
                  <a:pt x="1524000" y="2044700"/>
                  <a:pt x="2133600" y="1397000"/>
                  <a:pt x="3441700" y="1397000"/>
                </a:cubicBezTo>
                <a:cubicBezTo>
                  <a:pt x="4216400" y="1397000"/>
                  <a:pt x="5207000" y="1879600"/>
                  <a:pt x="5207000" y="3073400"/>
                </a:cubicBezTo>
                <a:lnTo>
                  <a:pt x="5207000" y="3200400"/>
                </a:lnTo>
                <a:lnTo>
                  <a:pt x="6731000" y="3200400"/>
                </a:lnTo>
                <a:lnTo>
                  <a:pt x="6731000" y="3073400"/>
                </a:lnTo>
                <a:cubicBezTo>
                  <a:pt x="6731000" y="927100"/>
                  <a:pt x="5194300" y="0"/>
                  <a:pt x="3454400" y="0"/>
                </a:cubicBezTo>
                <a:cubicBezTo>
                  <a:pt x="12446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44600" y="9271000"/>
                  <a:pt x="34544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1" name="Freeform 3901"/>
          <p:cNvSpPr/>
          <p:nvPr/>
        </p:nvSpPr>
        <p:spPr>
          <a:xfrm rot="0" flipH="0" flipV="0">
            <a:off x="2181823" y="1279980"/>
            <a:ext cx="116738" cy="111556"/>
          </a:xfrm>
          <a:custGeom>
            <a:pathLst>
              <a:path w="9728200" h="9296400">
                <a:moveTo>
                  <a:pt x="4102100" y="9296400"/>
                </a:moveTo>
                <a:lnTo>
                  <a:pt x="5626100" y="9296400"/>
                </a:lnTo>
                <a:lnTo>
                  <a:pt x="5626100" y="8128000"/>
                </a:lnTo>
                <a:lnTo>
                  <a:pt x="6197600" y="8128000"/>
                </a:lnTo>
                <a:cubicBezTo>
                  <a:pt x="8077200" y="8128000"/>
                  <a:pt x="9728200" y="7048500"/>
                  <a:pt x="9728200" y="5029200"/>
                </a:cubicBezTo>
                <a:lnTo>
                  <a:pt x="9728200" y="4114800"/>
                </a:lnTo>
                <a:cubicBezTo>
                  <a:pt x="9728200" y="2095500"/>
                  <a:pt x="8077200" y="1016000"/>
                  <a:pt x="6197600" y="1016000"/>
                </a:cubicBezTo>
                <a:lnTo>
                  <a:pt x="5626100" y="1016000"/>
                </a:lnTo>
                <a:lnTo>
                  <a:pt x="5626100" y="0"/>
                </a:lnTo>
                <a:lnTo>
                  <a:pt x="4102100" y="0"/>
                </a:lnTo>
                <a:lnTo>
                  <a:pt x="4102100" y="1016000"/>
                </a:lnTo>
                <a:lnTo>
                  <a:pt x="3530600" y="1016000"/>
                </a:lnTo>
                <a:cubicBezTo>
                  <a:pt x="1651000" y="1016000"/>
                  <a:pt x="0" y="2095500"/>
                  <a:pt x="0" y="4114800"/>
                </a:cubicBezTo>
                <a:lnTo>
                  <a:pt x="0" y="5029200"/>
                </a:lnTo>
                <a:cubicBezTo>
                  <a:pt x="0" y="7048500"/>
                  <a:pt x="1651000" y="8128000"/>
                  <a:pt x="3530600" y="8128000"/>
                </a:cubicBezTo>
                <a:lnTo>
                  <a:pt x="4102100" y="8128000"/>
                </a:lnTo>
                <a:close/>
                <a:moveTo>
                  <a:pt x="3467100" y="6794500"/>
                </a:moveTo>
                <a:cubicBezTo>
                  <a:pt x="2273300" y="6794500"/>
                  <a:pt x="1524000" y="5994400"/>
                  <a:pt x="1524000" y="5003800"/>
                </a:cubicBezTo>
                <a:lnTo>
                  <a:pt x="1524000" y="4140200"/>
                </a:lnTo>
                <a:cubicBezTo>
                  <a:pt x="1524000" y="3149600"/>
                  <a:pt x="2273300" y="2349500"/>
                  <a:pt x="3467100" y="2349500"/>
                </a:cubicBezTo>
                <a:lnTo>
                  <a:pt x="4102100" y="2349500"/>
                </a:lnTo>
                <a:lnTo>
                  <a:pt x="4102100" y="6794500"/>
                </a:lnTo>
                <a:close/>
                <a:moveTo>
                  <a:pt x="5626100" y="6794500"/>
                </a:moveTo>
                <a:lnTo>
                  <a:pt x="5626100" y="2349500"/>
                </a:lnTo>
                <a:lnTo>
                  <a:pt x="6261100" y="2349500"/>
                </a:lnTo>
                <a:cubicBezTo>
                  <a:pt x="7454900" y="2349500"/>
                  <a:pt x="8204200" y="3149600"/>
                  <a:pt x="8204200" y="4140200"/>
                </a:cubicBezTo>
                <a:lnTo>
                  <a:pt x="8204200" y="5003800"/>
                </a:lnTo>
                <a:cubicBezTo>
                  <a:pt x="8204200" y="5994400"/>
                  <a:pt x="7454900" y="6794500"/>
                  <a:pt x="6261100" y="6794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2" name="Freeform 3902"/>
          <p:cNvSpPr/>
          <p:nvPr/>
        </p:nvSpPr>
        <p:spPr>
          <a:xfrm rot="0" flipH="0" flipV="0">
            <a:off x="2319897" y="1283028"/>
            <a:ext cx="68580" cy="10668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3" name="Freeform 3903"/>
          <p:cNvSpPr/>
          <p:nvPr/>
        </p:nvSpPr>
        <p:spPr>
          <a:xfrm rot="0" flipH="0" flipV="0">
            <a:off x="2409813" y="1283028"/>
            <a:ext cx="76200" cy="10668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4" name="Freeform 3904"/>
          <p:cNvSpPr/>
          <p:nvPr/>
        </p:nvSpPr>
        <p:spPr>
          <a:xfrm rot="0" flipH="0" flipV="0">
            <a:off x="2527908" y="1283028"/>
            <a:ext cx="80162" cy="106680"/>
          </a:xfrm>
          <a:custGeom>
            <a:pathLst>
              <a:path w="6680200" h="8890000">
                <a:moveTo>
                  <a:pt x="2578100" y="8890000"/>
                </a:moveTo>
                <a:lnTo>
                  <a:pt x="4102100" y="8890000"/>
                </a:lnTo>
                <a:lnTo>
                  <a:pt x="4102100" y="1333500"/>
                </a:lnTo>
                <a:lnTo>
                  <a:pt x="6680200" y="1333500"/>
                </a:lnTo>
                <a:lnTo>
                  <a:pt x="6680200" y="0"/>
                </a:lnTo>
                <a:lnTo>
                  <a:pt x="0" y="0"/>
                </a:lnTo>
                <a:lnTo>
                  <a:pt x="0" y="1333500"/>
                </a:lnTo>
                <a:lnTo>
                  <a:pt x="2578100" y="1333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5" name="Freeform 3905"/>
          <p:cNvSpPr/>
          <p:nvPr/>
        </p:nvSpPr>
        <p:spPr>
          <a:xfrm rot="0" flipH="0" flipV="0">
            <a:off x="2624834" y="1283028"/>
            <a:ext cx="68580" cy="10668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6" name="Freeform 3906"/>
          <p:cNvSpPr/>
          <p:nvPr/>
        </p:nvSpPr>
        <p:spPr>
          <a:xfrm rot="0" flipH="0" flipV="0">
            <a:off x="2705606" y="1283028"/>
            <a:ext cx="89611" cy="106680"/>
          </a:xfrm>
          <a:custGeom>
            <a:pathLst>
              <a:path w="7467600" h="8890000">
                <a:moveTo>
                  <a:pt x="0" y="8890000"/>
                </a:moveTo>
                <a:lnTo>
                  <a:pt x="1460500" y="8890000"/>
                </a:lnTo>
                <a:lnTo>
                  <a:pt x="3695700" y="5511800"/>
                </a:lnTo>
                <a:lnTo>
                  <a:pt x="5918200" y="8890000"/>
                </a:lnTo>
                <a:lnTo>
                  <a:pt x="7467600" y="8890000"/>
                </a:lnTo>
                <a:lnTo>
                  <a:pt x="7467600" y="8382000"/>
                </a:lnTo>
                <a:lnTo>
                  <a:pt x="4660900" y="4279900"/>
                </a:lnTo>
                <a:lnTo>
                  <a:pt x="7251700" y="508000"/>
                </a:lnTo>
                <a:lnTo>
                  <a:pt x="7251700" y="0"/>
                </a:lnTo>
                <a:lnTo>
                  <a:pt x="5791200" y="0"/>
                </a:lnTo>
                <a:lnTo>
                  <a:pt x="3733800" y="3098800"/>
                </a:lnTo>
                <a:lnTo>
                  <a:pt x="1765300" y="0"/>
                </a:lnTo>
                <a:lnTo>
                  <a:pt x="215900" y="0"/>
                </a:lnTo>
                <a:lnTo>
                  <a:pt x="215900" y="508000"/>
                </a:lnTo>
                <a:lnTo>
                  <a:pt x="2781300" y="4292600"/>
                </a:lnTo>
                <a:lnTo>
                  <a:pt x="0" y="8382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7" name="Freeform 3907"/>
          <p:cNvSpPr/>
          <p:nvPr/>
        </p:nvSpPr>
        <p:spPr>
          <a:xfrm rot="0" flipH="0" flipV="0">
            <a:off x="2813505" y="1283028"/>
            <a:ext cx="80772" cy="10668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8" name="Freeform 3908"/>
          <p:cNvSpPr/>
          <p:nvPr/>
        </p:nvSpPr>
        <p:spPr>
          <a:xfrm rot="0" flipH="0" flipV="0">
            <a:off x="2918662" y="1280742"/>
            <a:ext cx="83820" cy="1112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9" name="Freeform 3909"/>
          <p:cNvSpPr/>
          <p:nvPr/>
        </p:nvSpPr>
        <p:spPr>
          <a:xfrm rot="0" flipH="0" flipV="0">
            <a:off x="3014673" y="1283028"/>
            <a:ext cx="86563" cy="106680"/>
          </a:xfrm>
          <a:custGeom>
            <a:pathLst>
              <a:path w="7213600" h="8890000">
                <a:moveTo>
                  <a:pt x="0" y="8890000"/>
                </a:moveTo>
                <a:lnTo>
                  <a:pt x="292100" y="8890000"/>
                </a:lnTo>
                <a:cubicBezTo>
                  <a:pt x="2070100" y="8890000"/>
                  <a:pt x="3060700" y="7594600"/>
                  <a:pt x="3060700" y="4749800"/>
                </a:cubicBezTo>
                <a:lnTo>
                  <a:pt x="3060700" y="1333500"/>
                </a:lnTo>
                <a:lnTo>
                  <a:pt x="5689600" y="1333500"/>
                </a:lnTo>
                <a:lnTo>
                  <a:pt x="5689600" y="8890000"/>
                </a:lnTo>
                <a:lnTo>
                  <a:pt x="7213600" y="8890000"/>
                </a:lnTo>
                <a:lnTo>
                  <a:pt x="7213600" y="0"/>
                </a:lnTo>
                <a:lnTo>
                  <a:pt x="1663700" y="0"/>
                </a:lnTo>
                <a:lnTo>
                  <a:pt x="1663700" y="4305300"/>
                </a:lnTo>
                <a:cubicBezTo>
                  <a:pt x="1663700" y="6692900"/>
                  <a:pt x="1333500" y="7493000"/>
                  <a:pt x="241300" y="7493000"/>
                </a:cubicBezTo>
                <a:lnTo>
                  <a:pt x="0" y="7493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0" name="Freeform 3910"/>
          <p:cNvSpPr/>
          <p:nvPr/>
        </p:nvSpPr>
        <p:spPr>
          <a:xfrm rot="0" flipH="0" flipV="0">
            <a:off x="3125621" y="1280742"/>
            <a:ext cx="83820" cy="1112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1" name="Freeform 3911"/>
          <p:cNvSpPr/>
          <p:nvPr/>
        </p:nvSpPr>
        <p:spPr>
          <a:xfrm rot="0" flipH="0" flipV="0">
            <a:off x="3233825" y="1283028"/>
            <a:ext cx="66294" cy="106680"/>
          </a:xfrm>
          <a:custGeom>
            <a:pathLst>
              <a:path w="55245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1333500"/>
                </a:lnTo>
                <a:lnTo>
                  <a:pt x="5524500" y="1333500"/>
                </a:lnTo>
                <a:lnTo>
                  <a:pt x="5524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2" name="Freeform 3912"/>
          <p:cNvSpPr/>
          <p:nvPr/>
        </p:nvSpPr>
        <p:spPr>
          <a:xfrm rot="0" flipH="0" flipV="0">
            <a:off x="3319931" y="1283028"/>
            <a:ext cx="81381" cy="10668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3" name="Freeform 3913"/>
          <p:cNvSpPr/>
          <p:nvPr/>
        </p:nvSpPr>
        <p:spPr>
          <a:xfrm rot="0" flipH="0" flipV="0">
            <a:off x="3428744" y="1283028"/>
            <a:ext cx="81381" cy="10668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4" name="Freeform 3914"/>
          <p:cNvSpPr/>
          <p:nvPr/>
        </p:nvSpPr>
        <p:spPr>
          <a:xfrm rot="0" flipH="0" flipV="0">
            <a:off x="3529328" y="1368982"/>
            <a:ext cx="25755" cy="37947"/>
          </a:xfrm>
          <a:custGeom>
            <a:pathLst>
              <a:path w="2146300" h="3162300">
                <a:moveTo>
                  <a:pt x="0" y="3162300"/>
                </a:moveTo>
                <a:lnTo>
                  <a:pt x="1104900" y="3162300"/>
                </a:lnTo>
                <a:lnTo>
                  <a:pt x="2146300" y="660400"/>
                </a:lnTo>
                <a:lnTo>
                  <a:pt x="2146300" y="0"/>
                </a:lnTo>
                <a:lnTo>
                  <a:pt x="5969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5" name="Freeform 3915"/>
          <p:cNvSpPr/>
          <p:nvPr/>
        </p:nvSpPr>
        <p:spPr>
          <a:xfrm rot="0" flipH="0" flipV="0">
            <a:off x="3614672" y="1283028"/>
            <a:ext cx="79552" cy="106680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6" name="Freeform 3916"/>
          <p:cNvSpPr/>
          <p:nvPr/>
        </p:nvSpPr>
        <p:spPr>
          <a:xfrm rot="0" flipH="0" flipV="0">
            <a:off x="3715561" y="1283028"/>
            <a:ext cx="78790" cy="106680"/>
          </a:xfrm>
          <a:custGeom>
            <a:pathLst>
              <a:path w="65659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2654300" y="5105400"/>
                </a:lnTo>
                <a:lnTo>
                  <a:pt x="5067300" y="8890000"/>
                </a:lnTo>
                <a:lnTo>
                  <a:pt x="6565900" y="8890000"/>
                </a:lnTo>
                <a:lnTo>
                  <a:pt x="6565900" y="8382000"/>
                </a:lnTo>
                <a:lnTo>
                  <a:pt x="3987800" y="4356100"/>
                </a:lnTo>
                <a:lnTo>
                  <a:pt x="6388100" y="508000"/>
                </a:lnTo>
                <a:lnTo>
                  <a:pt x="6388100" y="0"/>
                </a:lnTo>
                <a:lnTo>
                  <a:pt x="4978400" y="0"/>
                </a:lnTo>
                <a:lnTo>
                  <a:pt x="26543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7" name="Freeform 3917"/>
          <p:cNvSpPr/>
          <p:nvPr/>
        </p:nvSpPr>
        <p:spPr>
          <a:xfrm rot="0" flipH="0" flipV="0">
            <a:off x="3798924" y="1283028"/>
            <a:ext cx="86563" cy="106680"/>
          </a:xfrm>
          <a:custGeom>
            <a:pathLst>
              <a:path w="7213600" h="8890000">
                <a:moveTo>
                  <a:pt x="0" y="8890000"/>
                </a:moveTo>
                <a:lnTo>
                  <a:pt x="292100" y="8890000"/>
                </a:lnTo>
                <a:cubicBezTo>
                  <a:pt x="2070100" y="8890000"/>
                  <a:pt x="3060700" y="7594600"/>
                  <a:pt x="3060700" y="4749800"/>
                </a:cubicBezTo>
                <a:lnTo>
                  <a:pt x="3060700" y="1333500"/>
                </a:lnTo>
                <a:lnTo>
                  <a:pt x="5689600" y="1333500"/>
                </a:lnTo>
                <a:lnTo>
                  <a:pt x="5689600" y="8890000"/>
                </a:lnTo>
                <a:lnTo>
                  <a:pt x="7213600" y="8890000"/>
                </a:lnTo>
                <a:lnTo>
                  <a:pt x="7213600" y="0"/>
                </a:lnTo>
                <a:lnTo>
                  <a:pt x="1663700" y="0"/>
                </a:lnTo>
                <a:lnTo>
                  <a:pt x="1663700" y="4305300"/>
                </a:lnTo>
                <a:cubicBezTo>
                  <a:pt x="1663700" y="6692900"/>
                  <a:pt x="1333500" y="7493000"/>
                  <a:pt x="241300" y="7493000"/>
                </a:cubicBezTo>
                <a:lnTo>
                  <a:pt x="0" y="7493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8" name="Freeform 3918"/>
          <p:cNvSpPr/>
          <p:nvPr/>
        </p:nvSpPr>
        <p:spPr>
          <a:xfrm rot="0" flipH="0" flipV="0">
            <a:off x="3909871" y="1368982"/>
            <a:ext cx="20574" cy="20726"/>
          </a:xfrm>
          <a:custGeom>
            <a:pathLst>
              <a:path w="1714500" h="1727200">
                <a:moveTo>
                  <a:pt x="0" y="1727200"/>
                </a:moveTo>
                <a:lnTo>
                  <a:pt x="1714500" y="1727200"/>
                </a:lnTo>
                <a:lnTo>
                  <a:pt x="1714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9" name="Freeform 3919"/>
          <p:cNvSpPr/>
          <p:nvPr/>
        </p:nvSpPr>
        <p:spPr>
          <a:xfrm rot="0" flipH="0" flipV="0">
            <a:off x="3951781" y="1310460"/>
            <a:ext cx="20574" cy="79248"/>
          </a:xfrm>
          <a:custGeom>
            <a:pathLst>
              <a:path w="1714500" h="6604000">
                <a:moveTo>
                  <a:pt x="0" y="6604000"/>
                </a:moveTo>
                <a:lnTo>
                  <a:pt x="1714500" y="6604000"/>
                </a:lnTo>
                <a:lnTo>
                  <a:pt x="1714500" y="4876800"/>
                </a:lnTo>
                <a:lnTo>
                  <a:pt x="0" y="4876800"/>
                </a:lnTo>
                <a:close/>
                <a:moveTo>
                  <a:pt x="0" y="1727200"/>
                </a:moveTo>
                <a:lnTo>
                  <a:pt x="1714500" y="1727200"/>
                </a:lnTo>
                <a:lnTo>
                  <a:pt x="1714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0" name="Rectangle 3920"/>
          <p:cNvSpPr/>
          <p:nvPr/>
        </p:nvSpPr>
        <p:spPr>
          <a:xfrm rot="0" flipH="0" flipV="0">
            <a:off x="468536" y="3000092"/>
            <a:ext cx="1203655" cy="225307"/>
          </a:xfrm>
          <a:prstGeom prst="rect">
            <a:avLst/>
          </a:prstGeom>
        </p:spPr>
      </p:sp>
      <p:sp>
        <p:nvSpPr>
          <p:cNvPr id="3921" name="Freeform 3921"/>
          <p:cNvSpPr/>
          <p:nvPr/>
        </p:nvSpPr>
        <p:spPr>
          <a:xfrm rot="0" flipH="0" flipV="0">
            <a:off x="477680" y="3109272"/>
            <a:ext cx="67818" cy="64160"/>
          </a:xfrm>
          <a:custGeom>
            <a:pathLst>
              <a:path w="5651500" h="5346700">
                <a:moveTo>
                  <a:pt x="2984500" y="2667000"/>
                </a:moveTo>
                <a:lnTo>
                  <a:pt x="1206500" y="0"/>
                </a:lnTo>
                <a:lnTo>
                  <a:pt x="0" y="0"/>
                </a:lnTo>
                <a:lnTo>
                  <a:pt x="0" y="406400"/>
                </a:lnTo>
                <a:lnTo>
                  <a:pt x="1511300" y="2667000"/>
                </a:lnTo>
                <a:lnTo>
                  <a:pt x="0" y="4940300"/>
                </a:lnTo>
                <a:lnTo>
                  <a:pt x="0" y="5346700"/>
                </a:lnTo>
                <a:lnTo>
                  <a:pt x="1206500" y="5346700"/>
                </a:lnTo>
                <a:close/>
                <a:moveTo>
                  <a:pt x="5651500" y="2667000"/>
                </a:moveTo>
                <a:lnTo>
                  <a:pt x="3873500" y="0"/>
                </a:lnTo>
                <a:lnTo>
                  <a:pt x="2667000" y="0"/>
                </a:lnTo>
                <a:lnTo>
                  <a:pt x="2667000" y="406400"/>
                </a:lnTo>
                <a:lnTo>
                  <a:pt x="4178300" y="2667000"/>
                </a:lnTo>
                <a:lnTo>
                  <a:pt x="2667000" y="4940300"/>
                </a:lnTo>
                <a:lnTo>
                  <a:pt x="2667000" y="5346700"/>
                </a:lnTo>
                <a:lnTo>
                  <a:pt x="3873500" y="53467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2" name="Freeform 3922"/>
          <p:cNvSpPr/>
          <p:nvPr/>
        </p:nvSpPr>
        <p:spPr>
          <a:xfrm rot="0" flipH="0" flipV="0">
            <a:off x="601886" y="3076506"/>
            <a:ext cx="81381" cy="10668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3" name="Freeform 3923"/>
          <p:cNvSpPr/>
          <p:nvPr/>
        </p:nvSpPr>
        <p:spPr>
          <a:xfrm rot="0" flipH="0" flipV="0">
            <a:off x="710699" y="3076506"/>
            <a:ext cx="80772" cy="10668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4" name="Freeform 3924"/>
          <p:cNvSpPr/>
          <p:nvPr/>
        </p:nvSpPr>
        <p:spPr>
          <a:xfrm rot="0" flipH="0" flipV="0">
            <a:off x="809911" y="3076506"/>
            <a:ext cx="131978" cy="106680"/>
          </a:xfrm>
          <a:custGeom>
            <a:pathLst>
              <a:path w="10998200" h="8890000">
                <a:moveTo>
                  <a:pt x="4737100" y="8890000"/>
                </a:moveTo>
                <a:lnTo>
                  <a:pt x="6261100" y="8890000"/>
                </a:lnTo>
                <a:lnTo>
                  <a:pt x="6261100" y="5105400"/>
                </a:lnTo>
                <a:lnTo>
                  <a:pt x="7480300" y="5105400"/>
                </a:lnTo>
                <a:lnTo>
                  <a:pt x="9461500" y="8890000"/>
                </a:lnTo>
                <a:lnTo>
                  <a:pt x="10998200" y="8890000"/>
                </a:lnTo>
                <a:lnTo>
                  <a:pt x="10998200" y="8382000"/>
                </a:lnTo>
                <a:lnTo>
                  <a:pt x="8801100" y="4368800"/>
                </a:lnTo>
                <a:lnTo>
                  <a:pt x="10820400" y="508000"/>
                </a:lnTo>
                <a:lnTo>
                  <a:pt x="10820400" y="0"/>
                </a:lnTo>
                <a:lnTo>
                  <a:pt x="9423400" y="0"/>
                </a:lnTo>
                <a:lnTo>
                  <a:pt x="7442200" y="3771900"/>
                </a:lnTo>
                <a:lnTo>
                  <a:pt x="6261100" y="3771900"/>
                </a:lnTo>
                <a:lnTo>
                  <a:pt x="6261100" y="0"/>
                </a:lnTo>
                <a:lnTo>
                  <a:pt x="4737100" y="0"/>
                </a:lnTo>
                <a:lnTo>
                  <a:pt x="4737100" y="3771900"/>
                </a:lnTo>
                <a:lnTo>
                  <a:pt x="3556000" y="3771900"/>
                </a:lnTo>
                <a:lnTo>
                  <a:pt x="1574800" y="0"/>
                </a:lnTo>
                <a:lnTo>
                  <a:pt x="177800" y="0"/>
                </a:lnTo>
                <a:lnTo>
                  <a:pt x="177800" y="508000"/>
                </a:lnTo>
                <a:lnTo>
                  <a:pt x="2197100" y="4368800"/>
                </a:lnTo>
                <a:lnTo>
                  <a:pt x="0" y="8382000"/>
                </a:lnTo>
                <a:lnTo>
                  <a:pt x="0" y="8890000"/>
                </a:lnTo>
                <a:lnTo>
                  <a:pt x="1536700" y="8890000"/>
                </a:lnTo>
                <a:lnTo>
                  <a:pt x="3517900" y="5105400"/>
                </a:lnTo>
                <a:lnTo>
                  <a:pt x="4737100" y="5105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5" name="Freeform 3925"/>
          <p:cNvSpPr/>
          <p:nvPr/>
        </p:nvSpPr>
        <p:spPr>
          <a:xfrm rot="0" flipH="0" flipV="0">
            <a:off x="960178" y="3076506"/>
            <a:ext cx="81381" cy="10668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6" name="Freeform 3926"/>
          <p:cNvSpPr/>
          <p:nvPr/>
        </p:nvSpPr>
        <p:spPr>
          <a:xfrm rot="0" flipH="0" flipV="0">
            <a:off x="1068991" y="3076506"/>
            <a:ext cx="80772" cy="10668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7" name="Freeform 3927"/>
          <p:cNvSpPr/>
          <p:nvPr/>
        </p:nvSpPr>
        <p:spPr>
          <a:xfrm rot="0" flipH="0" flipV="0">
            <a:off x="1177195" y="3076506"/>
            <a:ext cx="81381" cy="10668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8" name="Freeform 3928"/>
          <p:cNvSpPr/>
          <p:nvPr/>
        </p:nvSpPr>
        <p:spPr>
          <a:xfrm rot="0" flipH="0" flipV="0">
            <a:off x="1286009" y="3076506"/>
            <a:ext cx="76200" cy="10668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9" name="Freeform 3929"/>
          <p:cNvSpPr/>
          <p:nvPr/>
        </p:nvSpPr>
        <p:spPr>
          <a:xfrm rot="0" flipH="0" flipV="0">
            <a:off x="1382783" y="3076506"/>
            <a:ext cx="81381" cy="10668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0" name="Freeform 3930"/>
          <p:cNvSpPr/>
          <p:nvPr/>
        </p:nvSpPr>
        <p:spPr>
          <a:xfrm rot="0" flipH="0" flipV="0">
            <a:off x="1491597" y="3076506"/>
            <a:ext cx="80772" cy="10668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1" name="Freeform 3931"/>
          <p:cNvSpPr/>
          <p:nvPr/>
        </p:nvSpPr>
        <p:spPr>
          <a:xfrm rot="0" flipH="0" flipV="0">
            <a:off x="1599801" y="3076506"/>
            <a:ext cx="66294" cy="106680"/>
          </a:xfrm>
          <a:custGeom>
            <a:pathLst>
              <a:path w="55245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1333500"/>
                </a:lnTo>
                <a:lnTo>
                  <a:pt x="5524500" y="1333500"/>
                </a:lnTo>
                <a:lnTo>
                  <a:pt x="5524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2" name="Rectangle 3932"/>
          <p:cNvSpPr/>
          <p:nvPr/>
        </p:nvSpPr>
        <p:spPr>
          <a:xfrm rot="0" flipH="0" flipV="0">
            <a:off x="468536" y="3471313"/>
            <a:ext cx="2472842" cy="225307"/>
          </a:xfrm>
          <a:prstGeom prst="rect">
            <a:avLst/>
          </a:prstGeom>
        </p:spPr>
      </p:sp>
      <p:sp>
        <p:nvSpPr>
          <p:cNvPr id="3933" name="Freeform 3933"/>
          <p:cNvSpPr/>
          <p:nvPr/>
        </p:nvSpPr>
        <p:spPr>
          <a:xfrm rot="0" flipH="0" flipV="0">
            <a:off x="477680" y="3580493"/>
            <a:ext cx="67818" cy="64160"/>
          </a:xfrm>
          <a:custGeom>
            <a:pathLst>
              <a:path w="5651500" h="5346700">
                <a:moveTo>
                  <a:pt x="2984500" y="2667000"/>
                </a:moveTo>
                <a:lnTo>
                  <a:pt x="1206500" y="0"/>
                </a:lnTo>
                <a:lnTo>
                  <a:pt x="0" y="0"/>
                </a:lnTo>
                <a:lnTo>
                  <a:pt x="0" y="406400"/>
                </a:lnTo>
                <a:lnTo>
                  <a:pt x="1511300" y="2667000"/>
                </a:lnTo>
                <a:lnTo>
                  <a:pt x="0" y="4940300"/>
                </a:lnTo>
                <a:lnTo>
                  <a:pt x="0" y="5346700"/>
                </a:lnTo>
                <a:lnTo>
                  <a:pt x="1206500" y="5346700"/>
                </a:lnTo>
                <a:close/>
                <a:moveTo>
                  <a:pt x="5651500" y="2667000"/>
                </a:moveTo>
                <a:lnTo>
                  <a:pt x="3873500" y="0"/>
                </a:lnTo>
                <a:lnTo>
                  <a:pt x="2667000" y="0"/>
                </a:lnTo>
                <a:lnTo>
                  <a:pt x="2667000" y="406400"/>
                </a:lnTo>
                <a:lnTo>
                  <a:pt x="4178300" y="2667000"/>
                </a:lnTo>
                <a:lnTo>
                  <a:pt x="2667000" y="4940300"/>
                </a:lnTo>
                <a:lnTo>
                  <a:pt x="2667000" y="5346700"/>
                </a:lnTo>
                <a:lnTo>
                  <a:pt x="3873500" y="53467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4" name="Freeform 3934"/>
          <p:cNvSpPr/>
          <p:nvPr/>
        </p:nvSpPr>
        <p:spPr>
          <a:xfrm rot="0" flipH="0" flipV="0">
            <a:off x="601886" y="3547727"/>
            <a:ext cx="79857" cy="106680"/>
          </a:xfrm>
          <a:custGeom>
            <a:pathLst>
              <a:path w="66548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1333500"/>
                </a:lnTo>
                <a:lnTo>
                  <a:pt x="5130800" y="1333500"/>
                </a:lnTo>
                <a:lnTo>
                  <a:pt x="5130800" y="8890000"/>
                </a:lnTo>
                <a:lnTo>
                  <a:pt x="6654800" y="8890000"/>
                </a:lnTo>
                <a:lnTo>
                  <a:pt x="665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5" name="Freeform 3935"/>
          <p:cNvSpPr/>
          <p:nvPr/>
        </p:nvSpPr>
        <p:spPr>
          <a:xfrm rot="0" flipH="0" flipV="0">
            <a:off x="709175" y="3547727"/>
            <a:ext cx="76200" cy="10668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6" name="Freeform 3936"/>
          <p:cNvSpPr/>
          <p:nvPr/>
        </p:nvSpPr>
        <p:spPr>
          <a:xfrm rot="0" flipH="0" flipV="0">
            <a:off x="805949" y="3547727"/>
            <a:ext cx="81381" cy="10668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7" name="Freeform 3937"/>
          <p:cNvSpPr/>
          <p:nvPr/>
        </p:nvSpPr>
        <p:spPr>
          <a:xfrm rot="0" flipH="0" flipV="0">
            <a:off x="911715" y="3545441"/>
            <a:ext cx="83820" cy="1112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8" name="Freeform 3938"/>
          <p:cNvSpPr/>
          <p:nvPr/>
        </p:nvSpPr>
        <p:spPr>
          <a:xfrm rot="0" flipH="0" flipV="0">
            <a:off x="1019919" y="3547727"/>
            <a:ext cx="79552" cy="106680"/>
          </a:xfrm>
          <a:custGeom>
            <a:pathLst>
              <a:path w="6629400" h="8890000">
                <a:moveTo>
                  <a:pt x="0" y="8890000"/>
                </a:moveTo>
                <a:lnTo>
                  <a:pt x="4127500" y="8890000"/>
                </a:lnTo>
                <a:cubicBezTo>
                  <a:pt x="5702300" y="8890000"/>
                  <a:pt x="6629400" y="7823200"/>
                  <a:pt x="6629400" y="6159500"/>
                </a:cubicBezTo>
                <a:cubicBezTo>
                  <a:pt x="6629400" y="4495800"/>
                  <a:pt x="5702300" y="3429000"/>
                  <a:pt x="4127500" y="3429000"/>
                </a:cubicBezTo>
                <a:lnTo>
                  <a:pt x="1524000" y="3429000"/>
                </a:lnTo>
                <a:lnTo>
                  <a:pt x="1524000" y="1333500"/>
                </a:lnTo>
                <a:lnTo>
                  <a:pt x="6096000" y="1333500"/>
                </a:lnTo>
                <a:lnTo>
                  <a:pt x="6096000" y="0"/>
                </a:ln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4762500"/>
                </a:lnTo>
                <a:lnTo>
                  <a:pt x="3860800" y="4762500"/>
                </a:lnTo>
                <a:cubicBezTo>
                  <a:pt x="4521200" y="4762500"/>
                  <a:pt x="5080000" y="5219700"/>
                  <a:pt x="5080000" y="6159500"/>
                </a:cubicBezTo>
                <a:cubicBezTo>
                  <a:pt x="5080000" y="7099300"/>
                  <a:pt x="4521200" y="7556500"/>
                  <a:pt x="3860800" y="7556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9" name="Freeform 3939"/>
          <p:cNvSpPr/>
          <p:nvPr/>
        </p:nvSpPr>
        <p:spPr>
          <a:xfrm rot="0" flipH="0" flipV="0">
            <a:off x="1120807" y="3547727"/>
            <a:ext cx="76200" cy="10668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0" name="Freeform 3940"/>
          <p:cNvSpPr/>
          <p:nvPr/>
        </p:nvSpPr>
        <p:spPr>
          <a:xfrm rot="0" flipH="0" flipV="0">
            <a:off x="1217582" y="3547727"/>
            <a:ext cx="68580" cy="10668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1" name="Freeform 3941"/>
          <p:cNvSpPr/>
          <p:nvPr/>
        </p:nvSpPr>
        <p:spPr>
          <a:xfrm rot="0" flipH="0" flipV="0">
            <a:off x="1296829" y="3547727"/>
            <a:ext cx="80162" cy="106680"/>
          </a:xfrm>
          <a:custGeom>
            <a:pathLst>
              <a:path w="6680200" h="8890000">
                <a:moveTo>
                  <a:pt x="2578100" y="8890000"/>
                </a:moveTo>
                <a:lnTo>
                  <a:pt x="4102100" y="8890000"/>
                </a:lnTo>
                <a:lnTo>
                  <a:pt x="4102100" y="1333500"/>
                </a:lnTo>
                <a:lnTo>
                  <a:pt x="6680200" y="1333500"/>
                </a:lnTo>
                <a:lnTo>
                  <a:pt x="6680200" y="0"/>
                </a:lnTo>
                <a:lnTo>
                  <a:pt x="0" y="0"/>
                </a:lnTo>
                <a:lnTo>
                  <a:pt x="0" y="1333500"/>
                </a:lnTo>
                <a:lnTo>
                  <a:pt x="2578100" y="1333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2" name="Freeform 3942"/>
          <p:cNvSpPr/>
          <p:nvPr/>
        </p:nvSpPr>
        <p:spPr>
          <a:xfrm rot="0" flipH="0" flipV="0">
            <a:off x="1393756" y="3547727"/>
            <a:ext cx="68580" cy="10668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3" name="Freeform 3943"/>
          <p:cNvSpPr/>
          <p:nvPr/>
        </p:nvSpPr>
        <p:spPr>
          <a:xfrm rot="0" flipH="0" flipV="0">
            <a:off x="1483672" y="3547727"/>
            <a:ext cx="80772" cy="10668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4" name="Freeform 3944"/>
          <p:cNvSpPr/>
          <p:nvPr/>
        </p:nvSpPr>
        <p:spPr>
          <a:xfrm rot="0" flipH="0" flipV="0">
            <a:off x="1591876" y="3547727"/>
            <a:ext cx="81381" cy="10668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5" name="Freeform 3945"/>
          <p:cNvSpPr/>
          <p:nvPr/>
        </p:nvSpPr>
        <p:spPr>
          <a:xfrm rot="0" flipH="0" flipV="0">
            <a:off x="1700689" y="3547727"/>
            <a:ext cx="68580" cy="10668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6" name="Freeform 3946"/>
          <p:cNvSpPr/>
          <p:nvPr/>
        </p:nvSpPr>
        <p:spPr>
          <a:xfrm rot="0" flipH="0" flipV="0">
            <a:off x="1827182" y="3547727"/>
            <a:ext cx="79857" cy="106680"/>
          </a:xfrm>
          <a:custGeom>
            <a:pathLst>
              <a:path w="66548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1333500"/>
                </a:lnTo>
                <a:lnTo>
                  <a:pt x="5130800" y="1333500"/>
                </a:lnTo>
                <a:lnTo>
                  <a:pt x="5130800" y="8890000"/>
                </a:lnTo>
                <a:lnTo>
                  <a:pt x="6654800" y="8890000"/>
                </a:lnTo>
                <a:lnTo>
                  <a:pt x="665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7" name="Freeform 3947"/>
          <p:cNvSpPr/>
          <p:nvPr/>
        </p:nvSpPr>
        <p:spPr>
          <a:xfrm rot="0" flipH="0" flipV="0">
            <a:off x="1934471" y="3547727"/>
            <a:ext cx="76200" cy="10668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8" name="Freeform 3948"/>
          <p:cNvSpPr/>
          <p:nvPr/>
        </p:nvSpPr>
        <p:spPr>
          <a:xfrm rot="0" flipH="0" flipV="0">
            <a:off x="2012957" y="3547727"/>
            <a:ext cx="94183" cy="10668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9" name="Freeform 3949"/>
          <p:cNvSpPr/>
          <p:nvPr/>
        </p:nvSpPr>
        <p:spPr>
          <a:xfrm rot="0" flipH="0" flipV="0">
            <a:off x="2123904" y="3547727"/>
            <a:ext cx="79552" cy="106680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0" name="Freeform 3950"/>
          <p:cNvSpPr/>
          <p:nvPr/>
        </p:nvSpPr>
        <p:spPr>
          <a:xfrm rot="0" flipH="0" flipV="0">
            <a:off x="2261369" y="3547727"/>
            <a:ext cx="80772" cy="10668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1" name="Freeform 3951"/>
          <p:cNvSpPr/>
          <p:nvPr/>
        </p:nvSpPr>
        <p:spPr>
          <a:xfrm rot="0" flipH="0" flipV="0">
            <a:off x="2358905" y="3547727"/>
            <a:ext cx="94183" cy="10668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2" name="Freeform 3952"/>
          <p:cNvSpPr/>
          <p:nvPr/>
        </p:nvSpPr>
        <p:spPr>
          <a:xfrm rot="0" flipH="0" flipV="0">
            <a:off x="2506428" y="3547727"/>
            <a:ext cx="76200" cy="10668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3" name="Freeform 3953"/>
          <p:cNvSpPr/>
          <p:nvPr/>
        </p:nvSpPr>
        <p:spPr>
          <a:xfrm rot="0" flipH="0" flipV="0">
            <a:off x="2603202" y="3547727"/>
            <a:ext cx="81381" cy="10668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4" name="Freeform 3954"/>
          <p:cNvSpPr/>
          <p:nvPr/>
        </p:nvSpPr>
        <p:spPr>
          <a:xfrm rot="0" flipH="0" flipV="0">
            <a:off x="2702110" y="3547727"/>
            <a:ext cx="98602" cy="128016"/>
          </a:xfrm>
          <a:custGeom>
            <a:pathLst>
              <a:path w="8216900" h="10668000">
                <a:moveTo>
                  <a:pt x="0" y="10668000"/>
                </a:moveTo>
                <a:lnTo>
                  <a:pt x="1397000" y="10668000"/>
                </a:lnTo>
                <a:lnTo>
                  <a:pt x="1397000" y="8890000"/>
                </a:lnTo>
                <a:lnTo>
                  <a:pt x="6819900" y="8890000"/>
                </a:lnTo>
                <a:lnTo>
                  <a:pt x="6819900" y="10668000"/>
                </a:lnTo>
                <a:lnTo>
                  <a:pt x="8216900" y="10668000"/>
                </a:lnTo>
                <a:lnTo>
                  <a:pt x="8216900" y="7556500"/>
                </a:lnTo>
                <a:lnTo>
                  <a:pt x="7175500" y="7556500"/>
                </a:lnTo>
                <a:lnTo>
                  <a:pt x="7175500" y="0"/>
                </a:lnTo>
                <a:lnTo>
                  <a:pt x="1701800" y="0"/>
                </a:lnTo>
                <a:lnTo>
                  <a:pt x="1701800" y="3924300"/>
                </a:lnTo>
                <a:cubicBezTo>
                  <a:pt x="1701800" y="6057900"/>
                  <a:pt x="1193800" y="6896100"/>
                  <a:pt x="685800" y="7556500"/>
                </a:cubicBezTo>
                <a:lnTo>
                  <a:pt x="0" y="7556500"/>
                </a:lnTo>
                <a:close/>
                <a:moveTo>
                  <a:pt x="2324100" y="7556500"/>
                </a:moveTo>
                <a:cubicBezTo>
                  <a:pt x="2705100" y="6832600"/>
                  <a:pt x="3098800" y="5994400"/>
                  <a:pt x="3098800" y="3924300"/>
                </a:cubicBezTo>
                <a:lnTo>
                  <a:pt x="3098800" y="1333500"/>
                </a:lnTo>
                <a:lnTo>
                  <a:pt x="5651500" y="1333500"/>
                </a:lnTo>
                <a:lnTo>
                  <a:pt x="5651500" y="7556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5" name="Freeform 3955"/>
          <p:cNvSpPr/>
          <p:nvPr/>
        </p:nvSpPr>
        <p:spPr>
          <a:xfrm rot="0" flipH="0" flipV="0">
            <a:off x="2819763" y="3547727"/>
            <a:ext cx="107899" cy="106680"/>
          </a:xfrm>
          <a:custGeom>
            <a:pathLst>
              <a:path w="8991600" h="8890000">
                <a:moveTo>
                  <a:pt x="0" y="8890000"/>
                </a:moveTo>
                <a:lnTo>
                  <a:pt x="3848100" y="8890000"/>
                </a:lnTo>
                <a:cubicBezTo>
                  <a:pt x="5422900" y="8890000"/>
                  <a:pt x="6350000" y="7823200"/>
                  <a:pt x="6350000" y="6159500"/>
                </a:cubicBezTo>
                <a:cubicBezTo>
                  <a:pt x="6350000" y="4495800"/>
                  <a:pt x="5422900" y="3429000"/>
                  <a:pt x="3848100" y="3429000"/>
                </a:cubicBezTo>
                <a:lnTo>
                  <a:pt x="1524000" y="3429000"/>
                </a:lnTo>
                <a:lnTo>
                  <a:pt x="1524000" y="0"/>
                </a:lnTo>
                <a:lnTo>
                  <a:pt x="0" y="0"/>
                </a:lnTo>
                <a:close/>
                <a:moveTo>
                  <a:pt x="3581400" y="4762500"/>
                </a:moveTo>
                <a:cubicBezTo>
                  <a:pt x="4241800" y="4762500"/>
                  <a:pt x="4800600" y="5219700"/>
                  <a:pt x="4800600" y="6159500"/>
                </a:cubicBezTo>
                <a:cubicBezTo>
                  <a:pt x="4800600" y="7099300"/>
                  <a:pt x="4241800" y="7556500"/>
                  <a:pt x="3581400" y="7556500"/>
                </a:cubicBezTo>
                <a:lnTo>
                  <a:pt x="1524000" y="7556500"/>
                </a:lnTo>
                <a:lnTo>
                  <a:pt x="1524000" y="4762500"/>
                </a:lnTo>
                <a:close/>
                <a:moveTo>
                  <a:pt x="7467600" y="8890000"/>
                </a:moveTo>
                <a:lnTo>
                  <a:pt x="8991600" y="8890000"/>
                </a:lnTo>
                <a:lnTo>
                  <a:pt x="8991600" y="0"/>
                </a:lnTo>
                <a:lnTo>
                  <a:pt x="74676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6" name="Rectangle 3956"/>
          <p:cNvSpPr/>
          <p:nvPr/>
        </p:nvSpPr>
        <p:spPr>
          <a:xfrm rot="0" flipH="0" flipV="0">
            <a:off x="468536" y="3919064"/>
            <a:ext cx="5482590" cy="225307"/>
          </a:xfrm>
          <a:prstGeom prst="rect">
            <a:avLst/>
          </a:prstGeom>
        </p:spPr>
      </p:sp>
      <p:sp>
        <p:nvSpPr>
          <p:cNvPr id="3957" name="Freeform 3957"/>
          <p:cNvSpPr/>
          <p:nvPr/>
        </p:nvSpPr>
        <p:spPr>
          <a:xfrm rot="0" flipH="0" flipV="0">
            <a:off x="477680" y="4028244"/>
            <a:ext cx="67818" cy="64160"/>
          </a:xfrm>
          <a:custGeom>
            <a:pathLst>
              <a:path w="5651500" h="5346700">
                <a:moveTo>
                  <a:pt x="2984500" y="2667000"/>
                </a:moveTo>
                <a:lnTo>
                  <a:pt x="1206500" y="0"/>
                </a:lnTo>
                <a:lnTo>
                  <a:pt x="0" y="0"/>
                </a:lnTo>
                <a:lnTo>
                  <a:pt x="0" y="406400"/>
                </a:lnTo>
                <a:lnTo>
                  <a:pt x="1511300" y="2667000"/>
                </a:lnTo>
                <a:lnTo>
                  <a:pt x="0" y="4940300"/>
                </a:lnTo>
                <a:lnTo>
                  <a:pt x="0" y="5346700"/>
                </a:lnTo>
                <a:lnTo>
                  <a:pt x="1206500" y="5346700"/>
                </a:lnTo>
                <a:close/>
                <a:moveTo>
                  <a:pt x="5651500" y="2667000"/>
                </a:moveTo>
                <a:lnTo>
                  <a:pt x="3873500" y="0"/>
                </a:lnTo>
                <a:lnTo>
                  <a:pt x="2667000" y="0"/>
                </a:lnTo>
                <a:lnTo>
                  <a:pt x="2667000" y="406400"/>
                </a:lnTo>
                <a:lnTo>
                  <a:pt x="4178300" y="2667000"/>
                </a:lnTo>
                <a:lnTo>
                  <a:pt x="2667000" y="4940300"/>
                </a:lnTo>
                <a:lnTo>
                  <a:pt x="2667000" y="5346700"/>
                </a:lnTo>
                <a:lnTo>
                  <a:pt x="3873500" y="53467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8" name="Freeform 3958"/>
          <p:cNvSpPr/>
          <p:nvPr/>
        </p:nvSpPr>
        <p:spPr>
          <a:xfrm rot="0" flipH="0" flipV="0">
            <a:off x="601886" y="3995478"/>
            <a:ext cx="79857" cy="106680"/>
          </a:xfrm>
          <a:custGeom>
            <a:pathLst>
              <a:path w="66548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1333500"/>
                </a:lnTo>
                <a:lnTo>
                  <a:pt x="5130800" y="1333500"/>
                </a:lnTo>
                <a:lnTo>
                  <a:pt x="5130800" y="8890000"/>
                </a:lnTo>
                <a:lnTo>
                  <a:pt x="6654800" y="8890000"/>
                </a:lnTo>
                <a:lnTo>
                  <a:pt x="665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9" name="Freeform 3959"/>
          <p:cNvSpPr/>
          <p:nvPr/>
        </p:nvSpPr>
        <p:spPr>
          <a:xfrm rot="0" flipH="0" flipV="0">
            <a:off x="709175" y="3995478"/>
            <a:ext cx="76200" cy="10668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0" name="Freeform 3960"/>
          <p:cNvSpPr/>
          <p:nvPr/>
        </p:nvSpPr>
        <p:spPr>
          <a:xfrm rot="0" flipH="0" flipV="0">
            <a:off x="805949" y="3995478"/>
            <a:ext cx="81381" cy="10668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1" name="Freeform 3961"/>
          <p:cNvSpPr/>
          <p:nvPr/>
        </p:nvSpPr>
        <p:spPr>
          <a:xfrm rot="0" flipH="0" flipV="0">
            <a:off x="911715" y="3993192"/>
            <a:ext cx="83820" cy="1112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2" name="Freeform 3962"/>
          <p:cNvSpPr/>
          <p:nvPr/>
        </p:nvSpPr>
        <p:spPr>
          <a:xfrm rot="0" flipH="0" flipV="0">
            <a:off x="1019919" y="3995478"/>
            <a:ext cx="79552" cy="106680"/>
          </a:xfrm>
          <a:custGeom>
            <a:pathLst>
              <a:path w="6629400" h="8890000">
                <a:moveTo>
                  <a:pt x="0" y="8890000"/>
                </a:moveTo>
                <a:lnTo>
                  <a:pt x="4127500" y="8890000"/>
                </a:lnTo>
                <a:cubicBezTo>
                  <a:pt x="5702300" y="8890000"/>
                  <a:pt x="6629400" y="7823200"/>
                  <a:pt x="6629400" y="6159500"/>
                </a:cubicBezTo>
                <a:cubicBezTo>
                  <a:pt x="6629400" y="4495800"/>
                  <a:pt x="5702300" y="3429000"/>
                  <a:pt x="4127500" y="3429000"/>
                </a:cubicBezTo>
                <a:lnTo>
                  <a:pt x="1524000" y="3429000"/>
                </a:lnTo>
                <a:lnTo>
                  <a:pt x="1524000" y="1333500"/>
                </a:lnTo>
                <a:lnTo>
                  <a:pt x="6096000" y="1333500"/>
                </a:lnTo>
                <a:lnTo>
                  <a:pt x="6096000" y="0"/>
                </a:ln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4762500"/>
                </a:lnTo>
                <a:lnTo>
                  <a:pt x="3860800" y="4762500"/>
                </a:lnTo>
                <a:cubicBezTo>
                  <a:pt x="4521200" y="4762500"/>
                  <a:pt x="5080000" y="5219700"/>
                  <a:pt x="5080000" y="6159500"/>
                </a:cubicBezTo>
                <a:cubicBezTo>
                  <a:pt x="5080000" y="7099300"/>
                  <a:pt x="4521200" y="7556500"/>
                  <a:pt x="3860800" y="7556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3" name="Freeform 3963"/>
          <p:cNvSpPr/>
          <p:nvPr/>
        </p:nvSpPr>
        <p:spPr>
          <a:xfrm rot="0" flipH="0" flipV="0">
            <a:off x="1120807" y="3995478"/>
            <a:ext cx="76200" cy="10668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4" name="Freeform 3964"/>
          <p:cNvSpPr/>
          <p:nvPr/>
        </p:nvSpPr>
        <p:spPr>
          <a:xfrm rot="0" flipH="0" flipV="0">
            <a:off x="1217582" y="3995478"/>
            <a:ext cx="68580" cy="10668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5" name="Freeform 3965"/>
          <p:cNvSpPr/>
          <p:nvPr/>
        </p:nvSpPr>
        <p:spPr>
          <a:xfrm rot="0" flipH="0" flipV="0">
            <a:off x="1296829" y="3995478"/>
            <a:ext cx="80162" cy="106680"/>
          </a:xfrm>
          <a:custGeom>
            <a:pathLst>
              <a:path w="6680200" h="8890000">
                <a:moveTo>
                  <a:pt x="2578100" y="8890000"/>
                </a:moveTo>
                <a:lnTo>
                  <a:pt x="4102100" y="8890000"/>
                </a:lnTo>
                <a:lnTo>
                  <a:pt x="4102100" y="1333500"/>
                </a:lnTo>
                <a:lnTo>
                  <a:pt x="6680200" y="1333500"/>
                </a:lnTo>
                <a:lnTo>
                  <a:pt x="6680200" y="0"/>
                </a:lnTo>
                <a:lnTo>
                  <a:pt x="0" y="0"/>
                </a:lnTo>
                <a:lnTo>
                  <a:pt x="0" y="1333500"/>
                </a:lnTo>
                <a:lnTo>
                  <a:pt x="2578100" y="1333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6" name="Freeform 3966"/>
          <p:cNvSpPr/>
          <p:nvPr/>
        </p:nvSpPr>
        <p:spPr>
          <a:xfrm rot="0" flipH="0" flipV="0">
            <a:off x="1393756" y="3995478"/>
            <a:ext cx="68580" cy="10668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7" name="Freeform 3967"/>
          <p:cNvSpPr/>
          <p:nvPr/>
        </p:nvSpPr>
        <p:spPr>
          <a:xfrm rot="0" flipH="0" flipV="0">
            <a:off x="1483672" y="3995478"/>
            <a:ext cx="80772" cy="10668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8" name="Freeform 3968"/>
          <p:cNvSpPr/>
          <p:nvPr/>
        </p:nvSpPr>
        <p:spPr>
          <a:xfrm rot="0" flipH="0" flipV="0">
            <a:off x="1591876" y="3995478"/>
            <a:ext cx="81381" cy="10668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9" name="Freeform 3969"/>
          <p:cNvSpPr/>
          <p:nvPr/>
        </p:nvSpPr>
        <p:spPr>
          <a:xfrm rot="0" flipH="0" flipV="0">
            <a:off x="1700689" y="3995478"/>
            <a:ext cx="68580" cy="10668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0" name="Freeform 3970"/>
          <p:cNvSpPr/>
          <p:nvPr/>
        </p:nvSpPr>
        <p:spPr>
          <a:xfrm rot="0" flipH="0" flipV="0">
            <a:off x="1827182" y="3995478"/>
            <a:ext cx="79552" cy="106680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1" name="Freeform 3971"/>
          <p:cNvSpPr/>
          <p:nvPr/>
        </p:nvSpPr>
        <p:spPr>
          <a:xfrm rot="0" flipH="0" flipV="0">
            <a:off x="1961598" y="3993192"/>
            <a:ext cx="80772" cy="111252"/>
          </a:xfrm>
          <a:custGeom>
            <a:pathLst>
              <a:path w="6731000" h="9271000">
                <a:moveTo>
                  <a:pt x="3454400" y="9271000"/>
                </a:moveTo>
                <a:cubicBezTo>
                  <a:pt x="5194300" y="9271000"/>
                  <a:pt x="6731000" y="8343900"/>
                  <a:pt x="6731000" y="6197600"/>
                </a:cubicBezTo>
                <a:lnTo>
                  <a:pt x="6731000" y="6070600"/>
                </a:lnTo>
                <a:lnTo>
                  <a:pt x="5207000" y="6070600"/>
                </a:lnTo>
                <a:lnTo>
                  <a:pt x="5207000" y="6197600"/>
                </a:lnTo>
                <a:cubicBezTo>
                  <a:pt x="5207000" y="7391400"/>
                  <a:pt x="4216400" y="7874000"/>
                  <a:pt x="3441700" y="7874000"/>
                </a:cubicBezTo>
                <a:cubicBezTo>
                  <a:pt x="2133600" y="7874000"/>
                  <a:pt x="1524000" y="7226300"/>
                  <a:pt x="1524000" y="6172200"/>
                </a:cubicBezTo>
                <a:lnTo>
                  <a:pt x="1524000" y="3098800"/>
                </a:lnTo>
                <a:cubicBezTo>
                  <a:pt x="1524000" y="2044700"/>
                  <a:pt x="2133600" y="1397000"/>
                  <a:pt x="3441700" y="1397000"/>
                </a:cubicBezTo>
                <a:cubicBezTo>
                  <a:pt x="4216400" y="1397000"/>
                  <a:pt x="5207000" y="1879600"/>
                  <a:pt x="5207000" y="3073400"/>
                </a:cubicBezTo>
                <a:lnTo>
                  <a:pt x="5207000" y="3200400"/>
                </a:lnTo>
                <a:lnTo>
                  <a:pt x="6731000" y="3200400"/>
                </a:lnTo>
                <a:lnTo>
                  <a:pt x="6731000" y="3073400"/>
                </a:lnTo>
                <a:cubicBezTo>
                  <a:pt x="6731000" y="927100"/>
                  <a:pt x="5194300" y="0"/>
                  <a:pt x="3454400" y="0"/>
                </a:cubicBezTo>
                <a:cubicBezTo>
                  <a:pt x="12446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44600" y="9271000"/>
                  <a:pt x="34544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2" name="Freeform 3972"/>
          <p:cNvSpPr/>
          <p:nvPr/>
        </p:nvSpPr>
        <p:spPr>
          <a:xfrm rot="0" flipH="0" flipV="0">
            <a:off x="2062182" y="3993192"/>
            <a:ext cx="83820" cy="1112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3" name="Freeform 3973"/>
          <p:cNvSpPr/>
          <p:nvPr/>
        </p:nvSpPr>
        <p:spPr>
          <a:xfrm rot="0" flipH="0" flipV="0">
            <a:off x="2170386" y="3995478"/>
            <a:ext cx="79552" cy="106680"/>
          </a:xfrm>
          <a:custGeom>
            <a:pathLst>
              <a:path w="6629400" h="8890000">
                <a:moveTo>
                  <a:pt x="0" y="8890000"/>
                </a:moveTo>
                <a:lnTo>
                  <a:pt x="4127500" y="8890000"/>
                </a:lnTo>
                <a:cubicBezTo>
                  <a:pt x="5702300" y="8890000"/>
                  <a:pt x="6629400" y="7823200"/>
                  <a:pt x="6629400" y="6159500"/>
                </a:cubicBezTo>
                <a:cubicBezTo>
                  <a:pt x="6629400" y="4495800"/>
                  <a:pt x="5702300" y="3429000"/>
                  <a:pt x="4127500" y="3429000"/>
                </a:cubicBezTo>
                <a:lnTo>
                  <a:pt x="1524000" y="3429000"/>
                </a:lnTo>
                <a:lnTo>
                  <a:pt x="1524000" y="1333500"/>
                </a:lnTo>
                <a:lnTo>
                  <a:pt x="6096000" y="1333500"/>
                </a:lnTo>
                <a:lnTo>
                  <a:pt x="6096000" y="0"/>
                </a:ln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4762500"/>
                </a:lnTo>
                <a:lnTo>
                  <a:pt x="3860800" y="4762500"/>
                </a:lnTo>
                <a:cubicBezTo>
                  <a:pt x="4521200" y="4762500"/>
                  <a:pt x="5080000" y="5219700"/>
                  <a:pt x="5080000" y="6159500"/>
                </a:cubicBezTo>
                <a:cubicBezTo>
                  <a:pt x="5080000" y="7099300"/>
                  <a:pt x="4521200" y="7556500"/>
                  <a:pt x="3860800" y="7556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4" name="Freeform 3974"/>
          <p:cNvSpPr/>
          <p:nvPr/>
        </p:nvSpPr>
        <p:spPr>
          <a:xfrm rot="0" flipH="0" flipV="0">
            <a:off x="2268227" y="3993192"/>
            <a:ext cx="80772" cy="111252"/>
          </a:xfrm>
          <a:custGeom>
            <a:pathLst>
              <a:path w="6731000" h="9271000">
                <a:moveTo>
                  <a:pt x="3454400" y="9271000"/>
                </a:moveTo>
                <a:cubicBezTo>
                  <a:pt x="5194300" y="9271000"/>
                  <a:pt x="6731000" y="8343900"/>
                  <a:pt x="6731000" y="6197600"/>
                </a:cubicBezTo>
                <a:lnTo>
                  <a:pt x="6731000" y="6070600"/>
                </a:lnTo>
                <a:lnTo>
                  <a:pt x="5207000" y="6070600"/>
                </a:lnTo>
                <a:lnTo>
                  <a:pt x="5207000" y="6197600"/>
                </a:lnTo>
                <a:cubicBezTo>
                  <a:pt x="5207000" y="7391400"/>
                  <a:pt x="4216400" y="7874000"/>
                  <a:pt x="3441700" y="7874000"/>
                </a:cubicBezTo>
                <a:cubicBezTo>
                  <a:pt x="2133600" y="7874000"/>
                  <a:pt x="1524000" y="7226300"/>
                  <a:pt x="1524000" y="6172200"/>
                </a:cubicBezTo>
                <a:lnTo>
                  <a:pt x="1524000" y="3098800"/>
                </a:lnTo>
                <a:cubicBezTo>
                  <a:pt x="1524000" y="2044700"/>
                  <a:pt x="2133600" y="1397000"/>
                  <a:pt x="3441700" y="1397000"/>
                </a:cubicBezTo>
                <a:cubicBezTo>
                  <a:pt x="4216400" y="1397000"/>
                  <a:pt x="5207000" y="1879600"/>
                  <a:pt x="5207000" y="3073400"/>
                </a:cubicBezTo>
                <a:lnTo>
                  <a:pt x="5207000" y="3200400"/>
                </a:lnTo>
                <a:lnTo>
                  <a:pt x="6731000" y="3200400"/>
                </a:lnTo>
                <a:lnTo>
                  <a:pt x="6731000" y="3073400"/>
                </a:lnTo>
                <a:cubicBezTo>
                  <a:pt x="6731000" y="927100"/>
                  <a:pt x="5194300" y="0"/>
                  <a:pt x="3454400" y="0"/>
                </a:cubicBezTo>
                <a:cubicBezTo>
                  <a:pt x="12446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44600" y="9271000"/>
                  <a:pt x="34544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5" name="Freeform 3975"/>
          <p:cNvSpPr/>
          <p:nvPr/>
        </p:nvSpPr>
        <p:spPr>
          <a:xfrm rot="0" flipH="0" flipV="0">
            <a:off x="2361191" y="3995478"/>
            <a:ext cx="80162" cy="106680"/>
          </a:xfrm>
          <a:custGeom>
            <a:pathLst>
              <a:path w="6680200" h="8890000">
                <a:moveTo>
                  <a:pt x="2578100" y="8890000"/>
                </a:moveTo>
                <a:lnTo>
                  <a:pt x="4102100" y="8890000"/>
                </a:lnTo>
                <a:lnTo>
                  <a:pt x="4102100" y="1333500"/>
                </a:lnTo>
                <a:lnTo>
                  <a:pt x="6680200" y="1333500"/>
                </a:lnTo>
                <a:lnTo>
                  <a:pt x="6680200" y="0"/>
                </a:lnTo>
                <a:lnTo>
                  <a:pt x="0" y="0"/>
                </a:lnTo>
                <a:lnTo>
                  <a:pt x="0" y="1333500"/>
                </a:lnTo>
                <a:lnTo>
                  <a:pt x="2578100" y="1333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6" name="Freeform 3976"/>
          <p:cNvSpPr/>
          <p:nvPr/>
        </p:nvSpPr>
        <p:spPr>
          <a:xfrm rot="0" flipH="0" flipV="0">
            <a:off x="2458118" y="3995478"/>
            <a:ext cx="79552" cy="106680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7" name="Freeform 3977"/>
          <p:cNvSpPr/>
          <p:nvPr/>
        </p:nvSpPr>
        <p:spPr>
          <a:xfrm rot="0" flipH="0" flipV="0">
            <a:off x="2559006" y="3995478"/>
            <a:ext cx="68580" cy="10668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8" name="Freeform 3978"/>
          <p:cNvSpPr/>
          <p:nvPr/>
        </p:nvSpPr>
        <p:spPr>
          <a:xfrm rot="0" flipH="0" flipV="0">
            <a:off x="2648922" y="3995478"/>
            <a:ext cx="80772" cy="10668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9" name="Freeform 3979"/>
          <p:cNvSpPr/>
          <p:nvPr/>
        </p:nvSpPr>
        <p:spPr>
          <a:xfrm rot="0" flipH="0" flipV="0">
            <a:off x="2757126" y="3995478"/>
            <a:ext cx="80772" cy="10668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0" name="Freeform 3980"/>
          <p:cNvSpPr/>
          <p:nvPr/>
        </p:nvSpPr>
        <p:spPr>
          <a:xfrm rot="0" flipH="0" flipV="0">
            <a:off x="2862282" y="3993192"/>
            <a:ext cx="83820" cy="1112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1" name="Freeform 3981"/>
          <p:cNvSpPr/>
          <p:nvPr/>
        </p:nvSpPr>
        <p:spPr>
          <a:xfrm rot="0" flipH="0" flipV="0">
            <a:off x="2967438" y="3993192"/>
            <a:ext cx="80772" cy="111252"/>
          </a:xfrm>
          <a:custGeom>
            <a:pathLst>
              <a:path w="6731000" h="9271000">
                <a:moveTo>
                  <a:pt x="3454400" y="9271000"/>
                </a:moveTo>
                <a:cubicBezTo>
                  <a:pt x="5194300" y="9271000"/>
                  <a:pt x="6731000" y="8343900"/>
                  <a:pt x="6731000" y="6197600"/>
                </a:cubicBezTo>
                <a:lnTo>
                  <a:pt x="6731000" y="6070600"/>
                </a:lnTo>
                <a:lnTo>
                  <a:pt x="5207000" y="6070600"/>
                </a:lnTo>
                <a:lnTo>
                  <a:pt x="5207000" y="6197600"/>
                </a:lnTo>
                <a:cubicBezTo>
                  <a:pt x="5207000" y="7391400"/>
                  <a:pt x="4216400" y="7874000"/>
                  <a:pt x="3441700" y="7874000"/>
                </a:cubicBezTo>
                <a:cubicBezTo>
                  <a:pt x="2133600" y="7874000"/>
                  <a:pt x="1524000" y="7226300"/>
                  <a:pt x="1524000" y="6172200"/>
                </a:cubicBezTo>
                <a:lnTo>
                  <a:pt x="1524000" y="3098800"/>
                </a:lnTo>
                <a:cubicBezTo>
                  <a:pt x="1524000" y="2044700"/>
                  <a:pt x="2133600" y="1397000"/>
                  <a:pt x="3441700" y="1397000"/>
                </a:cubicBezTo>
                <a:cubicBezTo>
                  <a:pt x="4216400" y="1397000"/>
                  <a:pt x="5207000" y="1879600"/>
                  <a:pt x="5207000" y="3073400"/>
                </a:cubicBezTo>
                <a:lnTo>
                  <a:pt x="5207000" y="3200400"/>
                </a:lnTo>
                <a:lnTo>
                  <a:pt x="6731000" y="3200400"/>
                </a:lnTo>
                <a:lnTo>
                  <a:pt x="6731000" y="3073400"/>
                </a:lnTo>
                <a:cubicBezTo>
                  <a:pt x="6731000" y="927100"/>
                  <a:pt x="5194300" y="0"/>
                  <a:pt x="3454400" y="0"/>
                </a:cubicBezTo>
                <a:cubicBezTo>
                  <a:pt x="12446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44600" y="9271000"/>
                  <a:pt x="34544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2" name="Freeform 3982"/>
          <p:cNvSpPr/>
          <p:nvPr/>
        </p:nvSpPr>
        <p:spPr>
          <a:xfrm rot="0" flipH="0" flipV="0">
            <a:off x="3060402" y="3995478"/>
            <a:ext cx="80162" cy="106680"/>
          </a:xfrm>
          <a:custGeom>
            <a:pathLst>
              <a:path w="6680200" h="8890000">
                <a:moveTo>
                  <a:pt x="2578100" y="8890000"/>
                </a:moveTo>
                <a:lnTo>
                  <a:pt x="4102100" y="8890000"/>
                </a:lnTo>
                <a:lnTo>
                  <a:pt x="4102100" y="1333500"/>
                </a:lnTo>
                <a:lnTo>
                  <a:pt x="6680200" y="1333500"/>
                </a:lnTo>
                <a:lnTo>
                  <a:pt x="6680200" y="0"/>
                </a:lnTo>
                <a:lnTo>
                  <a:pt x="0" y="0"/>
                </a:lnTo>
                <a:lnTo>
                  <a:pt x="0" y="1333500"/>
                </a:lnTo>
                <a:lnTo>
                  <a:pt x="2578100" y="1333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3" name="Freeform 3983"/>
          <p:cNvSpPr/>
          <p:nvPr/>
        </p:nvSpPr>
        <p:spPr>
          <a:xfrm rot="0" flipH="0" flipV="0">
            <a:off x="3157329" y="3995478"/>
            <a:ext cx="76200" cy="106680"/>
          </a:xfrm>
          <a:custGeom>
            <a:pathLst>
              <a:path w="6350000" h="8890000">
                <a:moveTo>
                  <a:pt x="0" y="8890000"/>
                </a:moveTo>
                <a:lnTo>
                  <a:pt x="3848100" y="8890000"/>
                </a:lnTo>
                <a:cubicBezTo>
                  <a:pt x="5422900" y="8890000"/>
                  <a:pt x="6350000" y="7823200"/>
                  <a:pt x="6350000" y="6159500"/>
                </a:cubicBezTo>
                <a:cubicBezTo>
                  <a:pt x="6350000" y="4495800"/>
                  <a:pt x="5422900" y="3429000"/>
                  <a:pt x="3848100" y="3429000"/>
                </a:cubicBezTo>
                <a:lnTo>
                  <a:pt x="1524000" y="3429000"/>
                </a:lnTo>
                <a:lnTo>
                  <a:pt x="1524000" y="0"/>
                </a:lnTo>
                <a:lnTo>
                  <a:pt x="0" y="0"/>
                </a:lnTo>
                <a:close/>
                <a:moveTo>
                  <a:pt x="3581400" y="4762500"/>
                </a:moveTo>
                <a:cubicBezTo>
                  <a:pt x="4241800" y="4762500"/>
                  <a:pt x="4800600" y="5219700"/>
                  <a:pt x="4800600" y="6159500"/>
                </a:cubicBezTo>
                <a:cubicBezTo>
                  <a:pt x="4800600" y="7099300"/>
                  <a:pt x="4241800" y="7556500"/>
                  <a:pt x="3581400" y="7556500"/>
                </a:cubicBezTo>
                <a:lnTo>
                  <a:pt x="1524000" y="7556500"/>
                </a:lnTo>
                <a:lnTo>
                  <a:pt x="1524000" y="4762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4" name="Freeform 3984"/>
          <p:cNvSpPr/>
          <p:nvPr/>
        </p:nvSpPr>
        <p:spPr>
          <a:xfrm rot="0" flipH="0" flipV="0">
            <a:off x="3290679" y="3995478"/>
            <a:ext cx="79857" cy="106680"/>
          </a:xfrm>
          <a:custGeom>
            <a:pathLst>
              <a:path w="66548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1333500"/>
                </a:lnTo>
                <a:lnTo>
                  <a:pt x="5130800" y="1333500"/>
                </a:lnTo>
                <a:lnTo>
                  <a:pt x="5130800" y="8890000"/>
                </a:lnTo>
                <a:lnTo>
                  <a:pt x="6654800" y="8890000"/>
                </a:lnTo>
                <a:lnTo>
                  <a:pt x="665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5" name="Freeform 3985"/>
          <p:cNvSpPr/>
          <p:nvPr/>
        </p:nvSpPr>
        <p:spPr>
          <a:xfrm rot="0" flipH="0" flipV="0">
            <a:off x="3397968" y="3995478"/>
            <a:ext cx="76200" cy="10668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6" name="Freeform 3986"/>
          <p:cNvSpPr/>
          <p:nvPr/>
        </p:nvSpPr>
        <p:spPr>
          <a:xfrm rot="0" flipH="0" flipV="0">
            <a:off x="3491694" y="3993192"/>
            <a:ext cx="83820" cy="1112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7" name="Freeform 3987"/>
          <p:cNvSpPr/>
          <p:nvPr/>
        </p:nvSpPr>
        <p:spPr>
          <a:xfrm rot="0" flipH="0" flipV="0">
            <a:off x="3599898" y="3995478"/>
            <a:ext cx="96012" cy="106680"/>
          </a:xfrm>
          <a:custGeom>
            <a:pathLst>
              <a:path w="8001000" h="8890000">
                <a:moveTo>
                  <a:pt x="4495800" y="6019800"/>
                </a:moveTo>
                <a:lnTo>
                  <a:pt x="6527800" y="2705100"/>
                </a:lnTo>
                <a:lnTo>
                  <a:pt x="6527800" y="8890000"/>
                </a:lnTo>
                <a:lnTo>
                  <a:pt x="8001000" y="8890000"/>
                </a:lnTo>
                <a:lnTo>
                  <a:pt x="8001000" y="0"/>
                </a:lnTo>
                <a:lnTo>
                  <a:pt x="6578600" y="0"/>
                </a:lnTo>
                <a:lnTo>
                  <a:pt x="4025900" y="4152900"/>
                </a:lnTo>
                <a:lnTo>
                  <a:pt x="1473200" y="0"/>
                </a:lnTo>
                <a:lnTo>
                  <a:pt x="0" y="0"/>
                </a:lnTo>
                <a:lnTo>
                  <a:pt x="0" y="8890000"/>
                </a:lnTo>
                <a:lnTo>
                  <a:pt x="1473200" y="8890000"/>
                </a:lnTo>
                <a:lnTo>
                  <a:pt x="1473200" y="2705100"/>
                </a:lnTo>
                <a:lnTo>
                  <a:pt x="3517900" y="6019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8" name="Freeform 3988"/>
          <p:cNvSpPr/>
          <p:nvPr/>
        </p:nvSpPr>
        <p:spPr>
          <a:xfrm rot="0" flipH="0" flipV="0">
            <a:off x="3723342" y="3995478"/>
            <a:ext cx="107899" cy="106680"/>
          </a:xfrm>
          <a:custGeom>
            <a:pathLst>
              <a:path w="8991600" h="8890000">
                <a:moveTo>
                  <a:pt x="0" y="8890000"/>
                </a:moveTo>
                <a:lnTo>
                  <a:pt x="3848100" y="8890000"/>
                </a:lnTo>
                <a:cubicBezTo>
                  <a:pt x="5422900" y="8890000"/>
                  <a:pt x="6350000" y="7823200"/>
                  <a:pt x="6350000" y="6159500"/>
                </a:cubicBezTo>
                <a:cubicBezTo>
                  <a:pt x="6350000" y="4495800"/>
                  <a:pt x="5422900" y="3429000"/>
                  <a:pt x="3848100" y="3429000"/>
                </a:cubicBezTo>
                <a:lnTo>
                  <a:pt x="1524000" y="3429000"/>
                </a:lnTo>
                <a:lnTo>
                  <a:pt x="1524000" y="0"/>
                </a:lnTo>
                <a:lnTo>
                  <a:pt x="0" y="0"/>
                </a:lnTo>
                <a:close/>
                <a:moveTo>
                  <a:pt x="3581400" y="4762500"/>
                </a:moveTo>
                <a:cubicBezTo>
                  <a:pt x="4241800" y="4762500"/>
                  <a:pt x="4800600" y="5219700"/>
                  <a:pt x="4800600" y="6159500"/>
                </a:cubicBezTo>
                <a:cubicBezTo>
                  <a:pt x="4800600" y="7099300"/>
                  <a:pt x="4241800" y="7556500"/>
                  <a:pt x="3581400" y="7556500"/>
                </a:cubicBezTo>
                <a:lnTo>
                  <a:pt x="1524000" y="7556500"/>
                </a:lnTo>
                <a:lnTo>
                  <a:pt x="1524000" y="4762500"/>
                </a:lnTo>
                <a:close/>
                <a:moveTo>
                  <a:pt x="7467600" y="8890000"/>
                </a:moveTo>
                <a:lnTo>
                  <a:pt x="8991600" y="8890000"/>
                </a:lnTo>
                <a:lnTo>
                  <a:pt x="8991600" y="0"/>
                </a:lnTo>
                <a:lnTo>
                  <a:pt x="74676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9" name="Freeform 3989"/>
          <p:cNvSpPr/>
          <p:nvPr/>
        </p:nvSpPr>
        <p:spPr>
          <a:xfrm rot="0" flipH="0" flipV="0">
            <a:off x="3858673" y="3995478"/>
            <a:ext cx="124053" cy="106680"/>
          </a:xfrm>
          <a:custGeom>
            <a:pathLst>
              <a:path w="10337800" h="8890000">
                <a:moveTo>
                  <a:pt x="0" y="8890000"/>
                </a:moveTo>
                <a:lnTo>
                  <a:pt x="10337800" y="8890000"/>
                </a:lnTo>
                <a:lnTo>
                  <a:pt x="10337800" y="0"/>
                </a:lnTo>
                <a:lnTo>
                  <a:pt x="8813800" y="0"/>
                </a:lnTo>
                <a:lnTo>
                  <a:pt x="8813800" y="7556500"/>
                </a:lnTo>
                <a:lnTo>
                  <a:pt x="5930900" y="7556500"/>
                </a:lnTo>
                <a:lnTo>
                  <a:pt x="5930900" y="0"/>
                </a:lnTo>
                <a:lnTo>
                  <a:pt x="4406900" y="0"/>
                </a:lnTo>
                <a:lnTo>
                  <a:pt x="4406900" y="7556500"/>
                </a:lnTo>
                <a:lnTo>
                  <a:pt x="1524000" y="7556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0" name="Freeform 3990"/>
          <p:cNvSpPr/>
          <p:nvPr/>
        </p:nvSpPr>
        <p:spPr>
          <a:xfrm rot="0" flipH="0" flipV="0">
            <a:off x="3997967" y="3995478"/>
            <a:ext cx="86563" cy="106680"/>
          </a:xfrm>
          <a:custGeom>
            <a:pathLst>
              <a:path w="7213600" h="8890000">
                <a:moveTo>
                  <a:pt x="0" y="8890000"/>
                </a:moveTo>
                <a:lnTo>
                  <a:pt x="292100" y="8890000"/>
                </a:lnTo>
                <a:cubicBezTo>
                  <a:pt x="2070100" y="8890000"/>
                  <a:pt x="3060700" y="7594600"/>
                  <a:pt x="3060700" y="4749800"/>
                </a:cubicBezTo>
                <a:lnTo>
                  <a:pt x="3060700" y="1333500"/>
                </a:lnTo>
                <a:lnTo>
                  <a:pt x="5689600" y="1333500"/>
                </a:lnTo>
                <a:lnTo>
                  <a:pt x="5689600" y="8890000"/>
                </a:lnTo>
                <a:lnTo>
                  <a:pt x="7213600" y="8890000"/>
                </a:lnTo>
                <a:lnTo>
                  <a:pt x="7213600" y="0"/>
                </a:lnTo>
                <a:lnTo>
                  <a:pt x="1663700" y="0"/>
                </a:lnTo>
                <a:lnTo>
                  <a:pt x="1663700" y="4305300"/>
                </a:lnTo>
                <a:cubicBezTo>
                  <a:pt x="1663700" y="6692900"/>
                  <a:pt x="1333500" y="7493000"/>
                  <a:pt x="241300" y="7493000"/>
                </a:cubicBezTo>
                <a:lnTo>
                  <a:pt x="0" y="7493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1" name="Freeform 3991"/>
          <p:cNvSpPr/>
          <p:nvPr/>
        </p:nvSpPr>
        <p:spPr>
          <a:xfrm rot="0" flipH="0" flipV="0">
            <a:off x="4111962" y="3995478"/>
            <a:ext cx="68580" cy="10668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2" name="Freeform 3992"/>
          <p:cNvSpPr/>
          <p:nvPr/>
        </p:nvSpPr>
        <p:spPr>
          <a:xfrm rot="0" flipH="0" flipV="0">
            <a:off x="4201878" y="3995478"/>
            <a:ext cx="80772" cy="10668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3" name="Freeform 3993"/>
          <p:cNvSpPr/>
          <p:nvPr/>
        </p:nvSpPr>
        <p:spPr>
          <a:xfrm rot="0" flipH="0" flipV="0">
            <a:off x="4310082" y="3995478"/>
            <a:ext cx="80772" cy="10668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4" name="Freeform 3994"/>
          <p:cNvSpPr/>
          <p:nvPr/>
        </p:nvSpPr>
        <p:spPr>
          <a:xfrm rot="0" flipH="0" flipV="0">
            <a:off x="4415238" y="3993192"/>
            <a:ext cx="83820" cy="1112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5" name="Freeform 3995"/>
          <p:cNvSpPr/>
          <p:nvPr/>
        </p:nvSpPr>
        <p:spPr>
          <a:xfrm rot="0" flipH="0" flipV="0">
            <a:off x="4523442" y="3995478"/>
            <a:ext cx="66294" cy="106680"/>
          </a:xfrm>
          <a:custGeom>
            <a:pathLst>
              <a:path w="55245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1333500"/>
                </a:lnTo>
                <a:lnTo>
                  <a:pt x="5524500" y="1333500"/>
                </a:lnTo>
                <a:lnTo>
                  <a:pt x="5524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6" name="Freeform 3996"/>
          <p:cNvSpPr/>
          <p:nvPr/>
        </p:nvSpPr>
        <p:spPr>
          <a:xfrm rot="0" flipH="0" flipV="0">
            <a:off x="4601928" y="3993192"/>
            <a:ext cx="83820" cy="1112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7" name="Freeform 3997"/>
          <p:cNvSpPr/>
          <p:nvPr/>
        </p:nvSpPr>
        <p:spPr>
          <a:xfrm rot="0" flipH="0" flipV="0">
            <a:off x="4743660" y="3993192"/>
            <a:ext cx="83820" cy="1112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8" name="Freeform 3998"/>
          <p:cNvSpPr/>
          <p:nvPr/>
        </p:nvSpPr>
        <p:spPr>
          <a:xfrm rot="0" flipH="0" flipV="0">
            <a:off x="4851864" y="3995478"/>
            <a:ext cx="79552" cy="106680"/>
          </a:xfrm>
          <a:custGeom>
            <a:pathLst>
              <a:path w="6629400" h="8890000">
                <a:moveTo>
                  <a:pt x="0" y="8890000"/>
                </a:moveTo>
                <a:lnTo>
                  <a:pt x="4127500" y="8890000"/>
                </a:lnTo>
                <a:cubicBezTo>
                  <a:pt x="5702300" y="8890000"/>
                  <a:pt x="6629400" y="7823200"/>
                  <a:pt x="6629400" y="6159500"/>
                </a:cubicBezTo>
                <a:cubicBezTo>
                  <a:pt x="6629400" y="4495800"/>
                  <a:pt x="5702300" y="3429000"/>
                  <a:pt x="4127500" y="3429000"/>
                </a:cubicBezTo>
                <a:lnTo>
                  <a:pt x="1524000" y="3429000"/>
                </a:lnTo>
                <a:lnTo>
                  <a:pt x="1524000" y="1333500"/>
                </a:lnTo>
                <a:lnTo>
                  <a:pt x="6096000" y="1333500"/>
                </a:lnTo>
                <a:lnTo>
                  <a:pt x="6096000" y="0"/>
                </a:ln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4762500"/>
                </a:lnTo>
                <a:lnTo>
                  <a:pt x="3860800" y="4762500"/>
                </a:lnTo>
                <a:cubicBezTo>
                  <a:pt x="4521200" y="4762500"/>
                  <a:pt x="5080000" y="5219700"/>
                  <a:pt x="5080000" y="6159500"/>
                </a:cubicBezTo>
                <a:cubicBezTo>
                  <a:pt x="5080000" y="7099300"/>
                  <a:pt x="4521200" y="7556500"/>
                  <a:pt x="3860800" y="7556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9" name="Freeform 3999"/>
          <p:cNvSpPr/>
          <p:nvPr/>
        </p:nvSpPr>
        <p:spPr>
          <a:xfrm rot="0" flipH="0" flipV="0">
            <a:off x="4949705" y="3993192"/>
            <a:ext cx="83820" cy="1112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0" name="Freeform 4000"/>
          <p:cNvSpPr/>
          <p:nvPr/>
        </p:nvSpPr>
        <p:spPr>
          <a:xfrm rot="0" flipH="0" flipV="0">
            <a:off x="5057909" y="3995478"/>
            <a:ext cx="76200" cy="10668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1" name="Freeform 4001"/>
          <p:cNvSpPr/>
          <p:nvPr/>
        </p:nvSpPr>
        <p:spPr>
          <a:xfrm rot="0" flipH="0" flipV="0">
            <a:off x="5142491" y="3995478"/>
            <a:ext cx="85191" cy="106680"/>
          </a:xfrm>
          <a:custGeom>
            <a:pathLst>
              <a:path w="7099300" h="8890000">
                <a:moveTo>
                  <a:pt x="1955800" y="8890000"/>
                </a:moveTo>
                <a:lnTo>
                  <a:pt x="3340100" y="8890000"/>
                </a:lnTo>
                <a:lnTo>
                  <a:pt x="7099300" y="508000"/>
                </a:lnTo>
                <a:lnTo>
                  <a:pt x="7099300" y="0"/>
                </a:lnTo>
                <a:lnTo>
                  <a:pt x="5676900" y="0"/>
                </a:lnTo>
                <a:lnTo>
                  <a:pt x="3695700" y="4572000"/>
                </a:lnTo>
                <a:lnTo>
                  <a:pt x="1511300" y="0"/>
                </a:lnTo>
                <a:lnTo>
                  <a:pt x="0" y="0"/>
                </a:lnTo>
                <a:lnTo>
                  <a:pt x="0" y="508000"/>
                </a:lnTo>
                <a:lnTo>
                  <a:pt x="2908300" y="6286500"/>
                </a:lnTo>
                <a:lnTo>
                  <a:pt x="1955800" y="8382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2" name="Freeform 4002"/>
          <p:cNvSpPr/>
          <p:nvPr/>
        </p:nvSpPr>
        <p:spPr>
          <a:xfrm rot="0" flipH="0" flipV="0">
            <a:off x="5225397" y="3995478"/>
            <a:ext cx="98602" cy="128016"/>
          </a:xfrm>
          <a:custGeom>
            <a:pathLst>
              <a:path w="8216900" h="10668000">
                <a:moveTo>
                  <a:pt x="0" y="10668000"/>
                </a:moveTo>
                <a:lnTo>
                  <a:pt x="1397000" y="10668000"/>
                </a:lnTo>
                <a:lnTo>
                  <a:pt x="1397000" y="8890000"/>
                </a:lnTo>
                <a:lnTo>
                  <a:pt x="6819900" y="8890000"/>
                </a:lnTo>
                <a:lnTo>
                  <a:pt x="6819900" y="10668000"/>
                </a:lnTo>
                <a:lnTo>
                  <a:pt x="8216900" y="10668000"/>
                </a:lnTo>
                <a:lnTo>
                  <a:pt x="8216900" y="7556500"/>
                </a:lnTo>
                <a:lnTo>
                  <a:pt x="7175500" y="7556500"/>
                </a:lnTo>
                <a:lnTo>
                  <a:pt x="7175500" y="0"/>
                </a:lnTo>
                <a:lnTo>
                  <a:pt x="1701800" y="0"/>
                </a:lnTo>
                <a:lnTo>
                  <a:pt x="1701800" y="3924300"/>
                </a:lnTo>
                <a:cubicBezTo>
                  <a:pt x="1701800" y="6057900"/>
                  <a:pt x="1193800" y="6896100"/>
                  <a:pt x="685800" y="7556500"/>
                </a:cubicBezTo>
                <a:lnTo>
                  <a:pt x="0" y="7556500"/>
                </a:lnTo>
                <a:close/>
                <a:moveTo>
                  <a:pt x="2324100" y="7556500"/>
                </a:moveTo>
                <a:cubicBezTo>
                  <a:pt x="2705100" y="6832600"/>
                  <a:pt x="3098800" y="5994400"/>
                  <a:pt x="3098800" y="3924300"/>
                </a:cubicBezTo>
                <a:lnTo>
                  <a:pt x="3098800" y="1333500"/>
                </a:lnTo>
                <a:lnTo>
                  <a:pt x="5651500" y="1333500"/>
                </a:lnTo>
                <a:lnTo>
                  <a:pt x="5651500" y="7556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3" name="Freeform 4003"/>
          <p:cNvSpPr/>
          <p:nvPr/>
        </p:nvSpPr>
        <p:spPr>
          <a:xfrm rot="0" flipH="0" flipV="0">
            <a:off x="5340002" y="3993192"/>
            <a:ext cx="83820" cy="1112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4" name="Freeform 4004"/>
          <p:cNvSpPr/>
          <p:nvPr/>
        </p:nvSpPr>
        <p:spPr>
          <a:xfrm rot="0" flipH="0" flipV="0">
            <a:off x="5448205" y="3995478"/>
            <a:ext cx="79552" cy="106680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5" name="Freeform 4005"/>
          <p:cNvSpPr/>
          <p:nvPr/>
        </p:nvSpPr>
        <p:spPr>
          <a:xfrm rot="0" flipH="0" flipV="0">
            <a:off x="5538426" y="3995478"/>
            <a:ext cx="94183" cy="10668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6" name="Freeform 4006"/>
          <p:cNvSpPr/>
          <p:nvPr/>
        </p:nvSpPr>
        <p:spPr>
          <a:xfrm rot="0" flipH="0" flipV="0">
            <a:off x="5649373" y="3995478"/>
            <a:ext cx="80772" cy="10668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7" name="Freeform 4007"/>
          <p:cNvSpPr/>
          <p:nvPr/>
        </p:nvSpPr>
        <p:spPr>
          <a:xfrm rot="0" flipH="0" flipV="0">
            <a:off x="5757577" y="3995478"/>
            <a:ext cx="81381" cy="10668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8" name="Freeform 4008"/>
          <p:cNvSpPr/>
          <p:nvPr/>
        </p:nvSpPr>
        <p:spPr>
          <a:xfrm rot="0" flipH="0" flipV="0">
            <a:off x="5859076" y="3995478"/>
            <a:ext cx="78333" cy="106680"/>
          </a:xfrm>
          <a:custGeom>
            <a:pathLst>
              <a:path w="6527800" h="8890000">
                <a:moveTo>
                  <a:pt x="0" y="8890000"/>
                </a:moveTo>
                <a:lnTo>
                  <a:pt x="1397000" y="8890000"/>
                </a:lnTo>
                <a:lnTo>
                  <a:pt x="3327400" y="5588000"/>
                </a:lnTo>
                <a:lnTo>
                  <a:pt x="5003800" y="5588000"/>
                </a:lnTo>
                <a:lnTo>
                  <a:pt x="5003800" y="8890000"/>
                </a:lnTo>
                <a:lnTo>
                  <a:pt x="6527800" y="8890000"/>
                </a:lnTo>
                <a:lnTo>
                  <a:pt x="6527800" y="0"/>
                </a:lnTo>
                <a:lnTo>
                  <a:pt x="2857500" y="0"/>
                </a:lnTo>
                <a:cubicBezTo>
                  <a:pt x="1104900" y="0"/>
                  <a:pt x="177800" y="1054100"/>
                  <a:pt x="177800" y="2794000"/>
                </a:cubicBezTo>
                <a:cubicBezTo>
                  <a:pt x="177800" y="4102100"/>
                  <a:pt x="787400" y="5067300"/>
                  <a:pt x="1765300" y="5435600"/>
                </a:cubicBezTo>
                <a:cubicBezTo>
                  <a:pt x="1765300" y="5435600"/>
                  <a:pt x="1816100" y="5435600"/>
                  <a:pt x="0" y="8382000"/>
                </a:cubicBezTo>
                <a:close/>
                <a:moveTo>
                  <a:pt x="3162300" y="4292600"/>
                </a:moveTo>
                <a:cubicBezTo>
                  <a:pt x="2260600" y="4292600"/>
                  <a:pt x="1727200" y="3873500"/>
                  <a:pt x="1727200" y="2832100"/>
                </a:cubicBezTo>
                <a:cubicBezTo>
                  <a:pt x="1727200" y="1790700"/>
                  <a:pt x="2260600" y="1333500"/>
                  <a:pt x="3162300" y="1333500"/>
                </a:cubicBezTo>
                <a:lnTo>
                  <a:pt x="5003800" y="1333500"/>
                </a:lnTo>
                <a:lnTo>
                  <a:pt x="5003800" y="4292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9" name="Rectangle 4009"/>
          <p:cNvSpPr/>
          <p:nvPr/>
        </p:nvSpPr>
        <p:spPr>
          <a:xfrm rot="0" flipH="0" flipV="0">
            <a:off x="468536" y="4360415"/>
            <a:ext cx="7051699" cy="578571"/>
          </a:xfrm>
          <a:prstGeom prst="rect">
            <a:avLst/>
          </a:prstGeom>
        </p:spPr>
      </p:sp>
      <p:sp>
        <p:nvSpPr>
          <p:cNvPr id="4010" name="Freeform 4010"/>
          <p:cNvSpPr/>
          <p:nvPr/>
        </p:nvSpPr>
        <p:spPr>
          <a:xfrm rot="0" flipH="0" flipV="0">
            <a:off x="477680" y="4469594"/>
            <a:ext cx="67818" cy="64160"/>
          </a:xfrm>
          <a:custGeom>
            <a:pathLst>
              <a:path w="5651500" h="5346700">
                <a:moveTo>
                  <a:pt x="2984500" y="2667000"/>
                </a:moveTo>
                <a:lnTo>
                  <a:pt x="1206500" y="0"/>
                </a:lnTo>
                <a:lnTo>
                  <a:pt x="0" y="0"/>
                </a:lnTo>
                <a:lnTo>
                  <a:pt x="0" y="406400"/>
                </a:lnTo>
                <a:lnTo>
                  <a:pt x="1511300" y="2667000"/>
                </a:lnTo>
                <a:lnTo>
                  <a:pt x="0" y="4940300"/>
                </a:lnTo>
                <a:lnTo>
                  <a:pt x="0" y="5346700"/>
                </a:lnTo>
                <a:lnTo>
                  <a:pt x="1206500" y="5346700"/>
                </a:lnTo>
                <a:close/>
                <a:moveTo>
                  <a:pt x="5651500" y="2667000"/>
                </a:moveTo>
                <a:lnTo>
                  <a:pt x="3873500" y="0"/>
                </a:lnTo>
                <a:lnTo>
                  <a:pt x="2667000" y="0"/>
                </a:lnTo>
                <a:lnTo>
                  <a:pt x="2667000" y="406400"/>
                </a:lnTo>
                <a:lnTo>
                  <a:pt x="4178300" y="2667000"/>
                </a:lnTo>
                <a:lnTo>
                  <a:pt x="2667000" y="4940300"/>
                </a:lnTo>
                <a:lnTo>
                  <a:pt x="2667000" y="5346700"/>
                </a:lnTo>
                <a:lnTo>
                  <a:pt x="3873500" y="53467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1" name="Freeform 4011"/>
          <p:cNvSpPr/>
          <p:nvPr/>
        </p:nvSpPr>
        <p:spPr>
          <a:xfrm rot="0" flipH="0" flipV="0">
            <a:off x="601886" y="4436828"/>
            <a:ext cx="79857" cy="106680"/>
          </a:xfrm>
          <a:custGeom>
            <a:pathLst>
              <a:path w="66548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1333500"/>
                </a:lnTo>
                <a:lnTo>
                  <a:pt x="5130800" y="1333500"/>
                </a:lnTo>
                <a:lnTo>
                  <a:pt x="5130800" y="8890000"/>
                </a:lnTo>
                <a:lnTo>
                  <a:pt x="6654800" y="8890000"/>
                </a:lnTo>
                <a:lnTo>
                  <a:pt x="665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2" name="Freeform 4012"/>
          <p:cNvSpPr/>
          <p:nvPr/>
        </p:nvSpPr>
        <p:spPr>
          <a:xfrm rot="0" flipH="0" flipV="0">
            <a:off x="709175" y="4436828"/>
            <a:ext cx="76200" cy="10668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3" name="Freeform 4013"/>
          <p:cNvSpPr/>
          <p:nvPr/>
        </p:nvSpPr>
        <p:spPr>
          <a:xfrm rot="0" flipH="0" flipV="0">
            <a:off x="805949" y="4436828"/>
            <a:ext cx="81381" cy="10668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4" name="Freeform 4014"/>
          <p:cNvSpPr/>
          <p:nvPr/>
        </p:nvSpPr>
        <p:spPr>
          <a:xfrm rot="0" flipH="0" flipV="0">
            <a:off x="911715" y="4434542"/>
            <a:ext cx="83820" cy="1112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5" name="Freeform 4015"/>
          <p:cNvSpPr/>
          <p:nvPr/>
        </p:nvSpPr>
        <p:spPr>
          <a:xfrm rot="0" flipH="0" flipV="0">
            <a:off x="1019919" y="4436828"/>
            <a:ext cx="79552" cy="106680"/>
          </a:xfrm>
          <a:custGeom>
            <a:pathLst>
              <a:path w="6629400" h="8890000">
                <a:moveTo>
                  <a:pt x="0" y="8890000"/>
                </a:moveTo>
                <a:lnTo>
                  <a:pt x="4127500" y="8890000"/>
                </a:lnTo>
                <a:cubicBezTo>
                  <a:pt x="5702300" y="8890000"/>
                  <a:pt x="6629400" y="7823200"/>
                  <a:pt x="6629400" y="6159500"/>
                </a:cubicBezTo>
                <a:cubicBezTo>
                  <a:pt x="6629400" y="4495800"/>
                  <a:pt x="5702300" y="3429000"/>
                  <a:pt x="4127500" y="3429000"/>
                </a:cubicBezTo>
                <a:lnTo>
                  <a:pt x="1524000" y="3429000"/>
                </a:lnTo>
                <a:lnTo>
                  <a:pt x="1524000" y="1333500"/>
                </a:lnTo>
                <a:lnTo>
                  <a:pt x="6096000" y="1333500"/>
                </a:lnTo>
                <a:lnTo>
                  <a:pt x="6096000" y="0"/>
                </a:ln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4762500"/>
                </a:lnTo>
                <a:lnTo>
                  <a:pt x="3860800" y="4762500"/>
                </a:lnTo>
                <a:cubicBezTo>
                  <a:pt x="4521200" y="4762500"/>
                  <a:pt x="5080000" y="5219700"/>
                  <a:pt x="5080000" y="6159500"/>
                </a:cubicBezTo>
                <a:cubicBezTo>
                  <a:pt x="5080000" y="7099300"/>
                  <a:pt x="4521200" y="7556500"/>
                  <a:pt x="3860800" y="7556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6" name="Freeform 4016"/>
          <p:cNvSpPr/>
          <p:nvPr/>
        </p:nvSpPr>
        <p:spPr>
          <a:xfrm rot="0" flipH="0" flipV="0">
            <a:off x="1120807" y="4436828"/>
            <a:ext cx="76200" cy="10668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7" name="Freeform 4017"/>
          <p:cNvSpPr/>
          <p:nvPr/>
        </p:nvSpPr>
        <p:spPr>
          <a:xfrm rot="0" flipH="0" flipV="0">
            <a:off x="1217582" y="4436828"/>
            <a:ext cx="68580" cy="10668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8" name="Freeform 4018"/>
          <p:cNvSpPr/>
          <p:nvPr/>
        </p:nvSpPr>
        <p:spPr>
          <a:xfrm rot="0" flipH="0" flipV="0">
            <a:off x="1296829" y="4436828"/>
            <a:ext cx="80162" cy="106680"/>
          </a:xfrm>
          <a:custGeom>
            <a:pathLst>
              <a:path w="6680200" h="8890000">
                <a:moveTo>
                  <a:pt x="2578100" y="8890000"/>
                </a:moveTo>
                <a:lnTo>
                  <a:pt x="4102100" y="8890000"/>
                </a:lnTo>
                <a:lnTo>
                  <a:pt x="4102100" y="1333500"/>
                </a:lnTo>
                <a:lnTo>
                  <a:pt x="6680200" y="1333500"/>
                </a:lnTo>
                <a:lnTo>
                  <a:pt x="6680200" y="0"/>
                </a:lnTo>
                <a:lnTo>
                  <a:pt x="0" y="0"/>
                </a:lnTo>
                <a:lnTo>
                  <a:pt x="0" y="1333500"/>
                </a:lnTo>
                <a:lnTo>
                  <a:pt x="2578100" y="1333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9" name="Freeform 4019"/>
          <p:cNvSpPr/>
          <p:nvPr/>
        </p:nvSpPr>
        <p:spPr>
          <a:xfrm rot="0" flipH="0" flipV="0">
            <a:off x="1393756" y="4436828"/>
            <a:ext cx="68580" cy="10668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0" name="Freeform 4020"/>
          <p:cNvSpPr/>
          <p:nvPr/>
        </p:nvSpPr>
        <p:spPr>
          <a:xfrm rot="0" flipH="0" flipV="0">
            <a:off x="1483672" y="4436828"/>
            <a:ext cx="80772" cy="10668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1" name="Freeform 4021"/>
          <p:cNvSpPr/>
          <p:nvPr/>
        </p:nvSpPr>
        <p:spPr>
          <a:xfrm rot="0" flipH="0" flipV="0">
            <a:off x="1591876" y="4436828"/>
            <a:ext cx="81381" cy="10668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2" name="Freeform 4022"/>
          <p:cNvSpPr/>
          <p:nvPr/>
        </p:nvSpPr>
        <p:spPr>
          <a:xfrm rot="0" flipH="0" flipV="0">
            <a:off x="1700689" y="4436828"/>
            <a:ext cx="68580" cy="10668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3" name="Freeform 4023"/>
          <p:cNvSpPr/>
          <p:nvPr/>
        </p:nvSpPr>
        <p:spPr>
          <a:xfrm rot="0" flipH="0" flipV="0">
            <a:off x="1827182" y="4436828"/>
            <a:ext cx="81381" cy="10668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4" name="Freeform 4024"/>
          <p:cNvSpPr/>
          <p:nvPr/>
        </p:nvSpPr>
        <p:spPr>
          <a:xfrm rot="0" flipH="0" flipV="0">
            <a:off x="1972571" y="4436828"/>
            <a:ext cx="81381" cy="10668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5" name="Freeform 4025"/>
          <p:cNvSpPr/>
          <p:nvPr/>
        </p:nvSpPr>
        <p:spPr>
          <a:xfrm rot="0" flipH="0" flipV="0">
            <a:off x="2078337" y="4434542"/>
            <a:ext cx="80772" cy="111252"/>
          </a:xfrm>
          <a:custGeom>
            <a:pathLst>
              <a:path w="6731000" h="9271000">
                <a:moveTo>
                  <a:pt x="3454400" y="9271000"/>
                </a:moveTo>
                <a:cubicBezTo>
                  <a:pt x="5194300" y="9271000"/>
                  <a:pt x="6731000" y="8343900"/>
                  <a:pt x="6731000" y="6197600"/>
                </a:cubicBezTo>
                <a:lnTo>
                  <a:pt x="6731000" y="6070600"/>
                </a:lnTo>
                <a:lnTo>
                  <a:pt x="5207000" y="6070600"/>
                </a:lnTo>
                <a:lnTo>
                  <a:pt x="5207000" y="6197600"/>
                </a:lnTo>
                <a:cubicBezTo>
                  <a:pt x="5207000" y="7391400"/>
                  <a:pt x="4216400" y="7874000"/>
                  <a:pt x="3441700" y="7874000"/>
                </a:cubicBezTo>
                <a:cubicBezTo>
                  <a:pt x="2133600" y="7874000"/>
                  <a:pt x="1524000" y="7226300"/>
                  <a:pt x="1524000" y="6172200"/>
                </a:cubicBezTo>
                <a:lnTo>
                  <a:pt x="1524000" y="3098800"/>
                </a:lnTo>
                <a:cubicBezTo>
                  <a:pt x="1524000" y="2044700"/>
                  <a:pt x="2133600" y="1397000"/>
                  <a:pt x="3441700" y="1397000"/>
                </a:cubicBezTo>
                <a:cubicBezTo>
                  <a:pt x="4216400" y="1397000"/>
                  <a:pt x="5207000" y="1879600"/>
                  <a:pt x="5207000" y="3073400"/>
                </a:cubicBezTo>
                <a:lnTo>
                  <a:pt x="5207000" y="3200400"/>
                </a:lnTo>
                <a:lnTo>
                  <a:pt x="6731000" y="3200400"/>
                </a:lnTo>
                <a:lnTo>
                  <a:pt x="6731000" y="3073400"/>
                </a:lnTo>
                <a:cubicBezTo>
                  <a:pt x="6731000" y="927100"/>
                  <a:pt x="5194300" y="0"/>
                  <a:pt x="3454400" y="0"/>
                </a:cubicBezTo>
                <a:cubicBezTo>
                  <a:pt x="12446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44600" y="9271000"/>
                  <a:pt x="34544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6" name="Freeform 4026"/>
          <p:cNvSpPr/>
          <p:nvPr/>
        </p:nvSpPr>
        <p:spPr>
          <a:xfrm rot="0" flipH="0" flipV="0">
            <a:off x="2181969" y="4436828"/>
            <a:ext cx="79857" cy="106680"/>
          </a:xfrm>
          <a:custGeom>
            <a:pathLst>
              <a:path w="66548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1333500"/>
                </a:lnTo>
                <a:lnTo>
                  <a:pt x="5130800" y="1333500"/>
                </a:lnTo>
                <a:lnTo>
                  <a:pt x="5130800" y="8890000"/>
                </a:lnTo>
                <a:lnTo>
                  <a:pt x="6654800" y="8890000"/>
                </a:lnTo>
                <a:lnTo>
                  <a:pt x="665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7" name="Freeform 4027"/>
          <p:cNvSpPr/>
          <p:nvPr/>
        </p:nvSpPr>
        <p:spPr>
          <a:xfrm rot="0" flipH="0" flipV="0">
            <a:off x="2286210" y="4434542"/>
            <a:ext cx="83820" cy="1112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8" name="Freeform 4028"/>
          <p:cNvSpPr/>
          <p:nvPr/>
        </p:nvSpPr>
        <p:spPr>
          <a:xfrm rot="0" flipH="0" flipV="0">
            <a:off x="2382222" y="4436828"/>
            <a:ext cx="86563" cy="106680"/>
          </a:xfrm>
          <a:custGeom>
            <a:pathLst>
              <a:path w="7213600" h="8890000">
                <a:moveTo>
                  <a:pt x="0" y="8890000"/>
                </a:moveTo>
                <a:lnTo>
                  <a:pt x="292100" y="8890000"/>
                </a:lnTo>
                <a:cubicBezTo>
                  <a:pt x="2070100" y="8890000"/>
                  <a:pt x="3060700" y="7594600"/>
                  <a:pt x="3060700" y="4749800"/>
                </a:cubicBezTo>
                <a:lnTo>
                  <a:pt x="3060700" y="1333500"/>
                </a:lnTo>
                <a:lnTo>
                  <a:pt x="5689600" y="1333500"/>
                </a:lnTo>
                <a:lnTo>
                  <a:pt x="5689600" y="8890000"/>
                </a:lnTo>
                <a:lnTo>
                  <a:pt x="7213600" y="8890000"/>
                </a:lnTo>
                <a:lnTo>
                  <a:pt x="7213600" y="0"/>
                </a:lnTo>
                <a:lnTo>
                  <a:pt x="1663700" y="0"/>
                </a:lnTo>
                <a:lnTo>
                  <a:pt x="1663700" y="4305300"/>
                </a:lnTo>
                <a:cubicBezTo>
                  <a:pt x="1663700" y="6692900"/>
                  <a:pt x="1333500" y="7493000"/>
                  <a:pt x="241300" y="7493000"/>
                </a:cubicBezTo>
                <a:lnTo>
                  <a:pt x="0" y="7493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9" name="Freeform 4029"/>
          <p:cNvSpPr/>
          <p:nvPr/>
        </p:nvSpPr>
        <p:spPr>
          <a:xfrm rot="0" flipH="0" flipV="0">
            <a:off x="2496218" y="4436828"/>
            <a:ext cx="76200" cy="106680"/>
          </a:xfrm>
          <a:custGeom>
            <a:pathLst>
              <a:path w="6350000" h="8890000">
                <a:moveTo>
                  <a:pt x="0" y="8890000"/>
                </a:moveTo>
                <a:lnTo>
                  <a:pt x="3848100" y="8890000"/>
                </a:lnTo>
                <a:cubicBezTo>
                  <a:pt x="5422900" y="8890000"/>
                  <a:pt x="6350000" y="7823200"/>
                  <a:pt x="6350000" y="6159500"/>
                </a:cubicBezTo>
                <a:cubicBezTo>
                  <a:pt x="6350000" y="4495800"/>
                  <a:pt x="5422900" y="3429000"/>
                  <a:pt x="3848100" y="3429000"/>
                </a:cubicBezTo>
                <a:lnTo>
                  <a:pt x="1524000" y="3429000"/>
                </a:lnTo>
                <a:lnTo>
                  <a:pt x="1524000" y="0"/>
                </a:lnTo>
                <a:lnTo>
                  <a:pt x="0" y="0"/>
                </a:lnTo>
                <a:close/>
                <a:moveTo>
                  <a:pt x="3581400" y="4762500"/>
                </a:moveTo>
                <a:cubicBezTo>
                  <a:pt x="4241800" y="4762500"/>
                  <a:pt x="4800600" y="5219700"/>
                  <a:pt x="4800600" y="6159500"/>
                </a:cubicBezTo>
                <a:cubicBezTo>
                  <a:pt x="4800600" y="7099300"/>
                  <a:pt x="4241800" y="7556500"/>
                  <a:pt x="3581400" y="7556500"/>
                </a:cubicBezTo>
                <a:lnTo>
                  <a:pt x="1524000" y="7556500"/>
                </a:lnTo>
                <a:lnTo>
                  <a:pt x="1524000" y="4762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0" name="Freeform 4030"/>
          <p:cNvSpPr/>
          <p:nvPr/>
        </p:nvSpPr>
        <p:spPr>
          <a:xfrm rot="0" flipH="0" flipV="0">
            <a:off x="2583848" y="4434542"/>
            <a:ext cx="79857" cy="111252"/>
          </a:xfrm>
          <a:custGeom>
            <a:pathLst>
              <a:path w="6654800" h="9271000">
                <a:moveTo>
                  <a:pt x="3441700" y="9271000"/>
                </a:moveTo>
                <a:cubicBezTo>
                  <a:pt x="5486400" y="9271000"/>
                  <a:pt x="6654800" y="8178800"/>
                  <a:pt x="6654800" y="6527800"/>
                </a:cubicBezTo>
                <a:cubicBezTo>
                  <a:pt x="6654800" y="5461000"/>
                  <a:pt x="6019800" y="4838700"/>
                  <a:pt x="5245100" y="4559300"/>
                </a:cubicBezTo>
                <a:cubicBezTo>
                  <a:pt x="5918200" y="4191000"/>
                  <a:pt x="6451600" y="3568700"/>
                  <a:pt x="6451600" y="2590800"/>
                </a:cubicBezTo>
                <a:cubicBezTo>
                  <a:pt x="6451600" y="1079500"/>
                  <a:pt x="5359400" y="0"/>
                  <a:pt x="3390900" y="0"/>
                </a:cubicBezTo>
                <a:cubicBezTo>
                  <a:pt x="1663700" y="0"/>
                  <a:pt x="215900" y="927100"/>
                  <a:pt x="215900" y="3073400"/>
                </a:cubicBezTo>
                <a:lnTo>
                  <a:pt x="1739900" y="3073400"/>
                </a:lnTo>
                <a:cubicBezTo>
                  <a:pt x="1739900" y="1879600"/>
                  <a:pt x="2501900" y="1397000"/>
                  <a:pt x="3390900" y="1397000"/>
                </a:cubicBezTo>
                <a:cubicBezTo>
                  <a:pt x="4394200" y="1397000"/>
                  <a:pt x="4914900" y="1993900"/>
                  <a:pt x="4914900" y="2755900"/>
                </a:cubicBezTo>
                <a:cubicBezTo>
                  <a:pt x="4914900" y="3543300"/>
                  <a:pt x="4394200" y="3975100"/>
                  <a:pt x="3530600" y="3975100"/>
                </a:cubicBezTo>
                <a:lnTo>
                  <a:pt x="2349500" y="3975100"/>
                </a:lnTo>
                <a:lnTo>
                  <a:pt x="2349500" y="5245100"/>
                </a:lnTo>
                <a:lnTo>
                  <a:pt x="3530600" y="5245100"/>
                </a:lnTo>
                <a:cubicBezTo>
                  <a:pt x="4521200" y="5245100"/>
                  <a:pt x="5118100" y="5689600"/>
                  <a:pt x="5118100" y="6527800"/>
                </a:cubicBezTo>
                <a:cubicBezTo>
                  <a:pt x="5118100" y="7404100"/>
                  <a:pt x="4533900" y="7874000"/>
                  <a:pt x="3492500" y="7874000"/>
                </a:cubicBezTo>
                <a:cubicBezTo>
                  <a:pt x="2451100" y="7874000"/>
                  <a:pt x="1524000" y="7391400"/>
                  <a:pt x="1524000" y="6197600"/>
                </a:cubicBezTo>
                <a:lnTo>
                  <a:pt x="0" y="6197600"/>
                </a:lnTo>
                <a:cubicBezTo>
                  <a:pt x="0" y="8343900"/>
                  <a:pt x="1600200" y="9271000"/>
                  <a:pt x="34417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1" name="Freeform 4031"/>
          <p:cNvSpPr/>
          <p:nvPr/>
        </p:nvSpPr>
        <p:spPr>
          <a:xfrm rot="0" flipH="0" flipV="0">
            <a:off x="2681993" y="4434542"/>
            <a:ext cx="83820" cy="1112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2" name="Freeform 4032"/>
          <p:cNvSpPr/>
          <p:nvPr/>
        </p:nvSpPr>
        <p:spPr>
          <a:xfrm rot="0" flipH="0" flipV="0">
            <a:off x="2790197" y="4436828"/>
            <a:ext cx="79552" cy="106680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3" name="Freeform 4033"/>
          <p:cNvSpPr/>
          <p:nvPr/>
        </p:nvSpPr>
        <p:spPr>
          <a:xfrm rot="0" flipH="0" flipV="0">
            <a:off x="2880418" y="4436828"/>
            <a:ext cx="94183" cy="10668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4" name="Freeform 4034"/>
          <p:cNvSpPr/>
          <p:nvPr/>
        </p:nvSpPr>
        <p:spPr>
          <a:xfrm rot="0" flipH="0" flipV="0">
            <a:off x="2991365" y="4436828"/>
            <a:ext cx="80772" cy="10668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5" name="Freeform 4035"/>
          <p:cNvSpPr/>
          <p:nvPr/>
        </p:nvSpPr>
        <p:spPr>
          <a:xfrm rot="0" flipH="0" flipV="0">
            <a:off x="3099569" y="4436828"/>
            <a:ext cx="81381" cy="10668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6" name="Freeform 4036"/>
          <p:cNvSpPr/>
          <p:nvPr/>
        </p:nvSpPr>
        <p:spPr>
          <a:xfrm rot="0" flipH="0" flipV="0">
            <a:off x="3208383" y="4436828"/>
            <a:ext cx="68580" cy="10668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7" name="Freeform 4037"/>
          <p:cNvSpPr/>
          <p:nvPr/>
        </p:nvSpPr>
        <p:spPr>
          <a:xfrm rot="0" flipH="0" flipV="0">
            <a:off x="3331827" y="4434542"/>
            <a:ext cx="80772" cy="111252"/>
          </a:xfrm>
          <a:custGeom>
            <a:pathLst>
              <a:path w="6731000" h="9271000">
                <a:moveTo>
                  <a:pt x="3454400" y="9271000"/>
                </a:moveTo>
                <a:cubicBezTo>
                  <a:pt x="5194300" y="9271000"/>
                  <a:pt x="6731000" y="8343900"/>
                  <a:pt x="6731000" y="6197600"/>
                </a:cubicBezTo>
                <a:lnTo>
                  <a:pt x="6731000" y="6070600"/>
                </a:lnTo>
                <a:lnTo>
                  <a:pt x="5207000" y="6070600"/>
                </a:lnTo>
                <a:lnTo>
                  <a:pt x="5207000" y="6197600"/>
                </a:lnTo>
                <a:cubicBezTo>
                  <a:pt x="5207000" y="7391400"/>
                  <a:pt x="4216400" y="7874000"/>
                  <a:pt x="3441700" y="7874000"/>
                </a:cubicBezTo>
                <a:cubicBezTo>
                  <a:pt x="2133600" y="7874000"/>
                  <a:pt x="1524000" y="7226300"/>
                  <a:pt x="1524000" y="6172200"/>
                </a:cubicBezTo>
                <a:lnTo>
                  <a:pt x="1524000" y="3098800"/>
                </a:lnTo>
                <a:cubicBezTo>
                  <a:pt x="1524000" y="2044700"/>
                  <a:pt x="2133600" y="1397000"/>
                  <a:pt x="3441700" y="1397000"/>
                </a:cubicBezTo>
                <a:cubicBezTo>
                  <a:pt x="4216400" y="1397000"/>
                  <a:pt x="5207000" y="1879600"/>
                  <a:pt x="5207000" y="3073400"/>
                </a:cubicBezTo>
                <a:lnTo>
                  <a:pt x="5207000" y="3200400"/>
                </a:lnTo>
                <a:lnTo>
                  <a:pt x="6731000" y="3200400"/>
                </a:lnTo>
                <a:lnTo>
                  <a:pt x="6731000" y="3073400"/>
                </a:lnTo>
                <a:cubicBezTo>
                  <a:pt x="6731000" y="927100"/>
                  <a:pt x="5194300" y="0"/>
                  <a:pt x="3454400" y="0"/>
                </a:cubicBezTo>
                <a:cubicBezTo>
                  <a:pt x="12446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44600" y="9271000"/>
                  <a:pt x="34544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8" name="Freeform 4038"/>
          <p:cNvSpPr/>
          <p:nvPr/>
        </p:nvSpPr>
        <p:spPr>
          <a:xfrm rot="0" flipH="0" flipV="0">
            <a:off x="3435459" y="4436828"/>
            <a:ext cx="79857" cy="106680"/>
          </a:xfrm>
          <a:custGeom>
            <a:pathLst>
              <a:path w="66548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1333500"/>
                </a:lnTo>
                <a:lnTo>
                  <a:pt x="5130800" y="1333500"/>
                </a:lnTo>
                <a:lnTo>
                  <a:pt x="5130800" y="8890000"/>
                </a:lnTo>
                <a:lnTo>
                  <a:pt x="6654800" y="8890000"/>
                </a:lnTo>
                <a:lnTo>
                  <a:pt x="665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9" name="Freeform 4039"/>
          <p:cNvSpPr/>
          <p:nvPr/>
        </p:nvSpPr>
        <p:spPr>
          <a:xfrm rot="0" flipH="0" flipV="0">
            <a:off x="3542748" y="4436828"/>
            <a:ext cx="68580" cy="10668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0" name="Freeform 4040"/>
          <p:cNvSpPr/>
          <p:nvPr/>
        </p:nvSpPr>
        <p:spPr>
          <a:xfrm rot="0" flipH="0" flipV="0">
            <a:off x="3632664" y="4436828"/>
            <a:ext cx="91440" cy="128016"/>
          </a:xfrm>
          <a:custGeom>
            <a:pathLst>
              <a:path w="7620000" h="10668000">
                <a:moveTo>
                  <a:pt x="6223000" y="10668000"/>
                </a:moveTo>
                <a:lnTo>
                  <a:pt x="7620000" y="10668000"/>
                </a:lnTo>
                <a:lnTo>
                  <a:pt x="7620000" y="7556500"/>
                </a:lnTo>
                <a:lnTo>
                  <a:pt x="6578600" y="7556500"/>
                </a:lnTo>
                <a:lnTo>
                  <a:pt x="6578600" y="0"/>
                </a:lnTo>
                <a:lnTo>
                  <a:pt x="5054600" y="0"/>
                </a:lnTo>
                <a:lnTo>
                  <a:pt x="5054600" y="7556500"/>
                </a:lnTo>
                <a:lnTo>
                  <a:pt x="1524000" y="7556500"/>
                </a:lnTo>
                <a:lnTo>
                  <a:pt x="1524000" y="0"/>
                </a:lnTo>
                <a:lnTo>
                  <a:pt x="0" y="0"/>
                </a:lnTo>
                <a:lnTo>
                  <a:pt x="0" y="8890000"/>
                </a:lnTo>
                <a:lnTo>
                  <a:pt x="6223000" y="8890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1" name="Freeform 4041"/>
          <p:cNvSpPr/>
          <p:nvPr/>
        </p:nvSpPr>
        <p:spPr>
          <a:xfrm rot="0" flipH="0" flipV="0">
            <a:off x="3743154" y="4436828"/>
            <a:ext cx="81381" cy="10668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2" name="Freeform 4042"/>
          <p:cNvSpPr/>
          <p:nvPr/>
        </p:nvSpPr>
        <p:spPr>
          <a:xfrm rot="0" flipH="0" flipV="0">
            <a:off x="3841300" y="4436828"/>
            <a:ext cx="94183" cy="10668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3" name="Freeform 4043"/>
          <p:cNvSpPr/>
          <p:nvPr/>
        </p:nvSpPr>
        <p:spPr>
          <a:xfrm rot="0" flipH="0" flipV="0">
            <a:off x="3940055" y="4436828"/>
            <a:ext cx="86563" cy="106680"/>
          </a:xfrm>
          <a:custGeom>
            <a:pathLst>
              <a:path w="7213600" h="8890000">
                <a:moveTo>
                  <a:pt x="0" y="8890000"/>
                </a:moveTo>
                <a:lnTo>
                  <a:pt x="292100" y="8890000"/>
                </a:lnTo>
                <a:cubicBezTo>
                  <a:pt x="2070100" y="8890000"/>
                  <a:pt x="3060700" y="7594600"/>
                  <a:pt x="3060700" y="4749800"/>
                </a:cubicBezTo>
                <a:lnTo>
                  <a:pt x="3060700" y="1333500"/>
                </a:lnTo>
                <a:lnTo>
                  <a:pt x="5689600" y="1333500"/>
                </a:lnTo>
                <a:lnTo>
                  <a:pt x="5689600" y="8890000"/>
                </a:lnTo>
                <a:lnTo>
                  <a:pt x="7213600" y="8890000"/>
                </a:lnTo>
                <a:lnTo>
                  <a:pt x="7213600" y="0"/>
                </a:lnTo>
                <a:lnTo>
                  <a:pt x="1663700" y="0"/>
                </a:lnTo>
                <a:lnTo>
                  <a:pt x="1663700" y="4305300"/>
                </a:lnTo>
                <a:cubicBezTo>
                  <a:pt x="1663700" y="6692900"/>
                  <a:pt x="1333500" y="7493000"/>
                  <a:pt x="241300" y="7493000"/>
                </a:cubicBezTo>
                <a:lnTo>
                  <a:pt x="0" y="7493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4" name="Freeform 4044"/>
          <p:cNvSpPr/>
          <p:nvPr/>
        </p:nvSpPr>
        <p:spPr>
          <a:xfrm rot="0" flipH="0" flipV="0">
            <a:off x="4054050" y="4436828"/>
            <a:ext cx="76200" cy="106680"/>
          </a:xfrm>
          <a:custGeom>
            <a:pathLst>
              <a:path w="6350000" h="8890000">
                <a:moveTo>
                  <a:pt x="0" y="8890000"/>
                </a:moveTo>
                <a:lnTo>
                  <a:pt x="3848100" y="8890000"/>
                </a:lnTo>
                <a:cubicBezTo>
                  <a:pt x="5422900" y="8890000"/>
                  <a:pt x="6350000" y="7823200"/>
                  <a:pt x="6350000" y="6159500"/>
                </a:cubicBezTo>
                <a:cubicBezTo>
                  <a:pt x="6350000" y="4495800"/>
                  <a:pt x="5422900" y="3429000"/>
                  <a:pt x="3848100" y="3429000"/>
                </a:cubicBezTo>
                <a:lnTo>
                  <a:pt x="1524000" y="3429000"/>
                </a:lnTo>
                <a:lnTo>
                  <a:pt x="1524000" y="0"/>
                </a:lnTo>
                <a:lnTo>
                  <a:pt x="0" y="0"/>
                </a:lnTo>
                <a:close/>
                <a:moveTo>
                  <a:pt x="3581400" y="4762500"/>
                </a:moveTo>
                <a:cubicBezTo>
                  <a:pt x="4241800" y="4762500"/>
                  <a:pt x="4800600" y="5219700"/>
                  <a:pt x="4800600" y="6159500"/>
                </a:cubicBezTo>
                <a:cubicBezTo>
                  <a:pt x="4800600" y="7099300"/>
                  <a:pt x="4241800" y="7556500"/>
                  <a:pt x="3581400" y="7556500"/>
                </a:cubicBezTo>
                <a:lnTo>
                  <a:pt x="1524000" y="7556500"/>
                </a:lnTo>
                <a:lnTo>
                  <a:pt x="1524000" y="4762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5" name="Freeform 4045"/>
          <p:cNvSpPr/>
          <p:nvPr/>
        </p:nvSpPr>
        <p:spPr>
          <a:xfrm rot="0" flipH="0" flipV="0">
            <a:off x="4150824" y="4436828"/>
            <a:ext cx="80772" cy="10668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6" name="Freeform 4046"/>
          <p:cNvSpPr/>
          <p:nvPr/>
        </p:nvSpPr>
        <p:spPr>
          <a:xfrm rot="0" flipH="0" flipV="0">
            <a:off x="4255980" y="4434542"/>
            <a:ext cx="83820" cy="1112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7" name="Freeform 4047"/>
          <p:cNvSpPr/>
          <p:nvPr/>
        </p:nvSpPr>
        <p:spPr>
          <a:xfrm rot="0" flipH="0" flipV="0">
            <a:off x="4364184" y="4436828"/>
            <a:ext cx="66294" cy="106680"/>
          </a:xfrm>
          <a:custGeom>
            <a:pathLst>
              <a:path w="55245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1333500"/>
                </a:lnTo>
                <a:lnTo>
                  <a:pt x="5524500" y="1333500"/>
                </a:lnTo>
                <a:lnTo>
                  <a:pt x="5524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8" name="Freeform 4048"/>
          <p:cNvSpPr/>
          <p:nvPr/>
        </p:nvSpPr>
        <p:spPr>
          <a:xfrm rot="0" flipH="0" flipV="0">
            <a:off x="4442670" y="4434542"/>
            <a:ext cx="83820" cy="1112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9" name="Freeform 4049"/>
          <p:cNvSpPr/>
          <p:nvPr/>
        </p:nvSpPr>
        <p:spPr>
          <a:xfrm rot="0" flipH="0" flipV="0">
            <a:off x="4584402" y="4434542"/>
            <a:ext cx="83820" cy="1112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0" name="Freeform 4050"/>
          <p:cNvSpPr/>
          <p:nvPr/>
        </p:nvSpPr>
        <p:spPr>
          <a:xfrm rot="0" flipH="0" flipV="0">
            <a:off x="4692606" y="4436828"/>
            <a:ext cx="79552" cy="106680"/>
          </a:xfrm>
          <a:custGeom>
            <a:pathLst>
              <a:path w="6629400" h="8890000">
                <a:moveTo>
                  <a:pt x="0" y="8890000"/>
                </a:moveTo>
                <a:lnTo>
                  <a:pt x="4127500" y="8890000"/>
                </a:lnTo>
                <a:cubicBezTo>
                  <a:pt x="5702300" y="8890000"/>
                  <a:pt x="6629400" y="7823200"/>
                  <a:pt x="6629400" y="6159500"/>
                </a:cubicBezTo>
                <a:cubicBezTo>
                  <a:pt x="6629400" y="4495800"/>
                  <a:pt x="5702300" y="3429000"/>
                  <a:pt x="4127500" y="3429000"/>
                </a:cubicBezTo>
                <a:lnTo>
                  <a:pt x="1524000" y="3429000"/>
                </a:lnTo>
                <a:lnTo>
                  <a:pt x="1524000" y="1333500"/>
                </a:lnTo>
                <a:lnTo>
                  <a:pt x="6096000" y="1333500"/>
                </a:lnTo>
                <a:lnTo>
                  <a:pt x="6096000" y="0"/>
                </a:ln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4762500"/>
                </a:lnTo>
                <a:lnTo>
                  <a:pt x="3860800" y="4762500"/>
                </a:lnTo>
                <a:cubicBezTo>
                  <a:pt x="4521200" y="4762500"/>
                  <a:pt x="5080000" y="5219700"/>
                  <a:pt x="5080000" y="6159500"/>
                </a:cubicBezTo>
                <a:cubicBezTo>
                  <a:pt x="5080000" y="7099300"/>
                  <a:pt x="4521200" y="7556500"/>
                  <a:pt x="3860800" y="7556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1" name="Freeform 4051"/>
          <p:cNvSpPr/>
          <p:nvPr/>
        </p:nvSpPr>
        <p:spPr>
          <a:xfrm rot="0" flipH="0" flipV="0">
            <a:off x="4790447" y="4434542"/>
            <a:ext cx="83820" cy="1112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2" name="Freeform 4052"/>
          <p:cNvSpPr/>
          <p:nvPr/>
        </p:nvSpPr>
        <p:spPr>
          <a:xfrm rot="0" flipH="0" flipV="0">
            <a:off x="4898651" y="4436828"/>
            <a:ext cx="76200" cy="10668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3" name="Freeform 4053"/>
          <p:cNvSpPr/>
          <p:nvPr/>
        </p:nvSpPr>
        <p:spPr>
          <a:xfrm rot="0" flipH="0" flipV="0">
            <a:off x="4983233" y="4436828"/>
            <a:ext cx="85191" cy="106680"/>
          </a:xfrm>
          <a:custGeom>
            <a:pathLst>
              <a:path w="7099300" h="8890000">
                <a:moveTo>
                  <a:pt x="1955800" y="8890000"/>
                </a:moveTo>
                <a:lnTo>
                  <a:pt x="3340100" y="8890000"/>
                </a:lnTo>
                <a:lnTo>
                  <a:pt x="7099300" y="508000"/>
                </a:lnTo>
                <a:lnTo>
                  <a:pt x="7099300" y="0"/>
                </a:lnTo>
                <a:lnTo>
                  <a:pt x="5676900" y="0"/>
                </a:lnTo>
                <a:lnTo>
                  <a:pt x="3695700" y="4572000"/>
                </a:lnTo>
                <a:lnTo>
                  <a:pt x="1511300" y="0"/>
                </a:lnTo>
                <a:lnTo>
                  <a:pt x="0" y="0"/>
                </a:lnTo>
                <a:lnTo>
                  <a:pt x="0" y="508000"/>
                </a:lnTo>
                <a:lnTo>
                  <a:pt x="2908300" y="6286500"/>
                </a:lnTo>
                <a:lnTo>
                  <a:pt x="1955800" y="8382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4" name="Freeform 4054"/>
          <p:cNvSpPr/>
          <p:nvPr/>
        </p:nvSpPr>
        <p:spPr>
          <a:xfrm rot="0" flipH="0" flipV="0">
            <a:off x="5066138" y="4436828"/>
            <a:ext cx="98602" cy="128016"/>
          </a:xfrm>
          <a:custGeom>
            <a:pathLst>
              <a:path w="8216900" h="10668000">
                <a:moveTo>
                  <a:pt x="0" y="10668000"/>
                </a:moveTo>
                <a:lnTo>
                  <a:pt x="1397000" y="10668000"/>
                </a:lnTo>
                <a:lnTo>
                  <a:pt x="1397000" y="8890000"/>
                </a:lnTo>
                <a:lnTo>
                  <a:pt x="6819900" y="8890000"/>
                </a:lnTo>
                <a:lnTo>
                  <a:pt x="6819900" y="10668000"/>
                </a:lnTo>
                <a:lnTo>
                  <a:pt x="8216900" y="10668000"/>
                </a:lnTo>
                <a:lnTo>
                  <a:pt x="8216900" y="7556500"/>
                </a:lnTo>
                <a:lnTo>
                  <a:pt x="7175500" y="7556500"/>
                </a:lnTo>
                <a:lnTo>
                  <a:pt x="7175500" y="0"/>
                </a:lnTo>
                <a:lnTo>
                  <a:pt x="1701800" y="0"/>
                </a:lnTo>
                <a:lnTo>
                  <a:pt x="1701800" y="3924300"/>
                </a:lnTo>
                <a:cubicBezTo>
                  <a:pt x="1701800" y="6057900"/>
                  <a:pt x="1193800" y="6896100"/>
                  <a:pt x="685800" y="7556500"/>
                </a:cubicBezTo>
                <a:lnTo>
                  <a:pt x="0" y="7556500"/>
                </a:lnTo>
                <a:close/>
                <a:moveTo>
                  <a:pt x="2324100" y="7556500"/>
                </a:moveTo>
                <a:cubicBezTo>
                  <a:pt x="2705100" y="6832600"/>
                  <a:pt x="3098800" y="5994400"/>
                  <a:pt x="3098800" y="3924300"/>
                </a:cubicBezTo>
                <a:lnTo>
                  <a:pt x="3098800" y="1333500"/>
                </a:lnTo>
                <a:lnTo>
                  <a:pt x="5651500" y="1333500"/>
                </a:lnTo>
                <a:lnTo>
                  <a:pt x="5651500" y="7556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5" name="Freeform 4055"/>
          <p:cNvSpPr/>
          <p:nvPr/>
        </p:nvSpPr>
        <p:spPr>
          <a:xfrm rot="0" flipH="0" flipV="0">
            <a:off x="5180743" y="4434542"/>
            <a:ext cx="83820" cy="1112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6" name="Freeform 4056"/>
          <p:cNvSpPr/>
          <p:nvPr/>
        </p:nvSpPr>
        <p:spPr>
          <a:xfrm rot="0" flipH="0" flipV="0">
            <a:off x="5288947" y="4436828"/>
            <a:ext cx="79552" cy="106680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7" name="Freeform 4057"/>
          <p:cNvSpPr/>
          <p:nvPr/>
        </p:nvSpPr>
        <p:spPr>
          <a:xfrm rot="0" flipH="0" flipV="0">
            <a:off x="5379168" y="4436828"/>
            <a:ext cx="94183" cy="10668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8" name="Freeform 4058"/>
          <p:cNvSpPr/>
          <p:nvPr/>
        </p:nvSpPr>
        <p:spPr>
          <a:xfrm rot="0" flipH="0" flipV="0">
            <a:off x="5490115" y="4436828"/>
            <a:ext cx="80772" cy="10668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9" name="Freeform 4059"/>
          <p:cNvSpPr/>
          <p:nvPr/>
        </p:nvSpPr>
        <p:spPr>
          <a:xfrm rot="0" flipH="0" flipV="0">
            <a:off x="5598320" y="4436828"/>
            <a:ext cx="81381" cy="10668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0" name="Freeform 4060"/>
          <p:cNvSpPr/>
          <p:nvPr/>
        </p:nvSpPr>
        <p:spPr>
          <a:xfrm rot="0" flipH="0" flipV="0">
            <a:off x="5699818" y="4436828"/>
            <a:ext cx="78333" cy="106680"/>
          </a:xfrm>
          <a:custGeom>
            <a:pathLst>
              <a:path w="6527800" h="8890000">
                <a:moveTo>
                  <a:pt x="0" y="8890000"/>
                </a:moveTo>
                <a:lnTo>
                  <a:pt x="1397000" y="8890000"/>
                </a:lnTo>
                <a:lnTo>
                  <a:pt x="3327400" y="5588000"/>
                </a:lnTo>
                <a:lnTo>
                  <a:pt x="5003800" y="5588000"/>
                </a:lnTo>
                <a:lnTo>
                  <a:pt x="5003800" y="8890000"/>
                </a:lnTo>
                <a:lnTo>
                  <a:pt x="6527800" y="8890000"/>
                </a:lnTo>
                <a:lnTo>
                  <a:pt x="6527800" y="0"/>
                </a:lnTo>
                <a:lnTo>
                  <a:pt x="2857500" y="0"/>
                </a:lnTo>
                <a:cubicBezTo>
                  <a:pt x="1104900" y="0"/>
                  <a:pt x="177800" y="1054100"/>
                  <a:pt x="177800" y="2794000"/>
                </a:cubicBezTo>
                <a:cubicBezTo>
                  <a:pt x="177800" y="4102100"/>
                  <a:pt x="787400" y="5067300"/>
                  <a:pt x="1765300" y="5435600"/>
                </a:cubicBezTo>
                <a:cubicBezTo>
                  <a:pt x="1765300" y="5435600"/>
                  <a:pt x="1816100" y="5435600"/>
                  <a:pt x="0" y="8382000"/>
                </a:cubicBezTo>
                <a:close/>
                <a:moveTo>
                  <a:pt x="3162300" y="4292600"/>
                </a:moveTo>
                <a:cubicBezTo>
                  <a:pt x="2260600" y="4292600"/>
                  <a:pt x="1727200" y="3873500"/>
                  <a:pt x="1727200" y="2832100"/>
                </a:cubicBezTo>
                <a:cubicBezTo>
                  <a:pt x="1727200" y="1790700"/>
                  <a:pt x="2260600" y="1333500"/>
                  <a:pt x="3162300" y="1333500"/>
                </a:cubicBezTo>
                <a:lnTo>
                  <a:pt x="5003800" y="1333500"/>
                </a:lnTo>
                <a:lnTo>
                  <a:pt x="5003800" y="4292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1" name="Freeform 4061"/>
          <p:cNvSpPr/>
          <p:nvPr/>
        </p:nvSpPr>
        <p:spPr>
          <a:xfrm rot="0" flipH="0" flipV="0">
            <a:off x="5832253" y="4436828"/>
            <a:ext cx="98602" cy="128016"/>
          </a:xfrm>
          <a:custGeom>
            <a:pathLst>
              <a:path w="8216900" h="10668000">
                <a:moveTo>
                  <a:pt x="0" y="10668000"/>
                </a:moveTo>
                <a:lnTo>
                  <a:pt x="1397000" y="10668000"/>
                </a:lnTo>
                <a:lnTo>
                  <a:pt x="1397000" y="8890000"/>
                </a:lnTo>
                <a:lnTo>
                  <a:pt x="6819900" y="8890000"/>
                </a:lnTo>
                <a:lnTo>
                  <a:pt x="6819900" y="10668000"/>
                </a:lnTo>
                <a:lnTo>
                  <a:pt x="8216900" y="10668000"/>
                </a:lnTo>
                <a:lnTo>
                  <a:pt x="8216900" y="7556500"/>
                </a:lnTo>
                <a:lnTo>
                  <a:pt x="7175500" y="7556500"/>
                </a:lnTo>
                <a:lnTo>
                  <a:pt x="7175500" y="0"/>
                </a:lnTo>
                <a:lnTo>
                  <a:pt x="1701800" y="0"/>
                </a:lnTo>
                <a:lnTo>
                  <a:pt x="1701800" y="3924300"/>
                </a:lnTo>
                <a:cubicBezTo>
                  <a:pt x="1701800" y="6057900"/>
                  <a:pt x="1193800" y="6896100"/>
                  <a:pt x="685800" y="7556500"/>
                </a:cubicBezTo>
                <a:lnTo>
                  <a:pt x="0" y="7556500"/>
                </a:lnTo>
                <a:close/>
                <a:moveTo>
                  <a:pt x="2324100" y="7556500"/>
                </a:moveTo>
                <a:cubicBezTo>
                  <a:pt x="2705100" y="6832600"/>
                  <a:pt x="3098800" y="5994400"/>
                  <a:pt x="3098800" y="3924300"/>
                </a:cubicBezTo>
                <a:lnTo>
                  <a:pt x="3098800" y="1333500"/>
                </a:lnTo>
                <a:lnTo>
                  <a:pt x="5651500" y="1333500"/>
                </a:lnTo>
                <a:lnTo>
                  <a:pt x="5651500" y="7556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2" name="Freeform 4062"/>
          <p:cNvSpPr/>
          <p:nvPr/>
        </p:nvSpPr>
        <p:spPr>
          <a:xfrm rot="0" flipH="0" flipV="0">
            <a:off x="5937714" y="4436828"/>
            <a:ext cx="86563" cy="106680"/>
          </a:xfrm>
          <a:custGeom>
            <a:pathLst>
              <a:path w="7213600" h="8890000">
                <a:moveTo>
                  <a:pt x="0" y="8890000"/>
                </a:moveTo>
                <a:lnTo>
                  <a:pt x="292100" y="8890000"/>
                </a:lnTo>
                <a:cubicBezTo>
                  <a:pt x="2070100" y="8890000"/>
                  <a:pt x="3060700" y="7594600"/>
                  <a:pt x="3060700" y="4749800"/>
                </a:cubicBezTo>
                <a:lnTo>
                  <a:pt x="3060700" y="1333500"/>
                </a:lnTo>
                <a:lnTo>
                  <a:pt x="5689600" y="1333500"/>
                </a:lnTo>
                <a:lnTo>
                  <a:pt x="5689600" y="8890000"/>
                </a:lnTo>
                <a:lnTo>
                  <a:pt x="7213600" y="8890000"/>
                </a:lnTo>
                <a:lnTo>
                  <a:pt x="7213600" y="0"/>
                </a:lnTo>
                <a:lnTo>
                  <a:pt x="1663700" y="0"/>
                </a:lnTo>
                <a:lnTo>
                  <a:pt x="1663700" y="4305300"/>
                </a:lnTo>
                <a:cubicBezTo>
                  <a:pt x="1663700" y="6692900"/>
                  <a:pt x="1333500" y="7493000"/>
                  <a:pt x="241300" y="7493000"/>
                </a:cubicBezTo>
                <a:lnTo>
                  <a:pt x="0" y="7493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3" name="Freeform 4063"/>
          <p:cNvSpPr/>
          <p:nvPr/>
        </p:nvSpPr>
        <p:spPr>
          <a:xfrm rot="0" flipH="0" flipV="0">
            <a:off x="6044394" y="4436828"/>
            <a:ext cx="78333" cy="106680"/>
          </a:xfrm>
          <a:custGeom>
            <a:pathLst>
              <a:path w="6527800" h="8890000">
                <a:moveTo>
                  <a:pt x="0" y="8890000"/>
                </a:moveTo>
                <a:lnTo>
                  <a:pt x="1397000" y="8890000"/>
                </a:lnTo>
                <a:lnTo>
                  <a:pt x="3327400" y="5588000"/>
                </a:lnTo>
                <a:lnTo>
                  <a:pt x="5003800" y="5588000"/>
                </a:lnTo>
                <a:lnTo>
                  <a:pt x="5003800" y="8890000"/>
                </a:lnTo>
                <a:lnTo>
                  <a:pt x="6527800" y="8890000"/>
                </a:lnTo>
                <a:lnTo>
                  <a:pt x="6527800" y="0"/>
                </a:lnTo>
                <a:lnTo>
                  <a:pt x="2857500" y="0"/>
                </a:lnTo>
                <a:cubicBezTo>
                  <a:pt x="1104900" y="0"/>
                  <a:pt x="177800" y="1054100"/>
                  <a:pt x="177800" y="2794000"/>
                </a:cubicBezTo>
                <a:cubicBezTo>
                  <a:pt x="177800" y="4102100"/>
                  <a:pt x="787400" y="5067300"/>
                  <a:pt x="1765300" y="5435600"/>
                </a:cubicBezTo>
                <a:cubicBezTo>
                  <a:pt x="1765300" y="5435600"/>
                  <a:pt x="1816100" y="5435600"/>
                  <a:pt x="0" y="8382000"/>
                </a:cubicBezTo>
                <a:close/>
                <a:moveTo>
                  <a:pt x="3162300" y="4292600"/>
                </a:moveTo>
                <a:cubicBezTo>
                  <a:pt x="2260600" y="4292600"/>
                  <a:pt x="1727200" y="3873500"/>
                  <a:pt x="1727200" y="2832100"/>
                </a:cubicBezTo>
                <a:cubicBezTo>
                  <a:pt x="1727200" y="1790700"/>
                  <a:pt x="2260600" y="1333500"/>
                  <a:pt x="3162300" y="1333500"/>
                </a:cubicBezTo>
                <a:lnTo>
                  <a:pt x="5003800" y="1333500"/>
                </a:lnTo>
                <a:lnTo>
                  <a:pt x="5003800" y="4292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4" name="Freeform 4064"/>
          <p:cNvSpPr/>
          <p:nvPr/>
        </p:nvSpPr>
        <p:spPr>
          <a:xfrm rot="0" flipH="0" flipV="0">
            <a:off x="6186736" y="4436828"/>
            <a:ext cx="79857" cy="106680"/>
          </a:xfrm>
          <a:custGeom>
            <a:pathLst>
              <a:path w="66548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1333500"/>
                </a:lnTo>
                <a:lnTo>
                  <a:pt x="5130800" y="1333500"/>
                </a:lnTo>
                <a:lnTo>
                  <a:pt x="5130800" y="8890000"/>
                </a:lnTo>
                <a:lnTo>
                  <a:pt x="6654800" y="8890000"/>
                </a:lnTo>
                <a:lnTo>
                  <a:pt x="665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5" name="Freeform 4065"/>
          <p:cNvSpPr/>
          <p:nvPr/>
        </p:nvSpPr>
        <p:spPr>
          <a:xfrm rot="0" flipH="0" flipV="0">
            <a:off x="6294026" y="4436828"/>
            <a:ext cx="76200" cy="10668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6" name="Freeform 4066"/>
          <p:cNvSpPr/>
          <p:nvPr/>
        </p:nvSpPr>
        <p:spPr>
          <a:xfrm rot="0" flipH="0" flipV="0">
            <a:off x="6387751" y="4434542"/>
            <a:ext cx="83820" cy="1112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7" name="Freeform 4067"/>
          <p:cNvSpPr/>
          <p:nvPr/>
        </p:nvSpPr>
        <p:spPr>
          <a:xfrm rot="0" flipH="0" flipV="0">
            <a:off x="6495955" y="4436828"/>
            <a:ext cx="79552" cy="106680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8" name="Freeform 4068"/>
          <p:cNvSpPr/>
          <p:nvPr/>
        </p:nvSpPr>
        <p:spPr>
          <a:xfrm rot="0" flipH="0" flipV="0">
            <a:off x="6596845" y="4436828"/>
            <a:ext cx="68580" cy="10668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9" name="Freeform 4069"/>
          <p:cNvSpPr/>
          <p:nvPr/>
        </p:nvSpPr>
        <p:spPr>
          <a:xfrm rot="0" flipH="0" flipV="0">
            <a:off x="6676854" y="4436828"/>
            <a:ext cx="98602" cy="128016"/>
          </a:xfrm>
          <a:custGeom>
            <a:pathLst>
              <a:path w="8216900" h="10668000">
                <a:moveTo>
                  <a:pt x="0" y="10668000"/>
                </a:moveTo>
                <a:lnTo>
                  <a:pt x="1397000" y="10668000"/>
                </a:lnTo>
                <a:lnTo>
                  <a:pt x="1397000" y="8890000"/>
                </a:lnTo>
                <a:lnTo>
                  <a:pt x="6819900" y="8890000"/>
                </a:lnTo>
                <a:lnTo>
                  <a:pt x="6819900" y="10668000"/>
                </a:lnTo>
                <a:lnTo>
                  <a:pt x="8216900" y="10668000"/>
                </a:lnTo>
                <a:lnTo>
                  <a:pt x="8216900" y="7556500"/>
                </a:lnTo>
                <a:lnTo>
                  <a:pt x="7175500" y="7556500"/>
                </a:lnTo>
                <a:lnTo>
                  <a:pt x="7175500" y="0"/>
                </a:lnTo>
                <a:lnTo>
                  <a:pt x="1701800" y="0"/>
                </a:lnTo>
                <a:lnTo>
                  <a:pt x="1701800" y="3924300"/>
                </a:lnTo>
                <a:cubicBezTo>
                  <a:pt x="1701800" y="6057900"/>
                  <a:pt x="1193800" y="6896100"/>
                  <a:pt x="685800" y="7556500"/>
                </a:cubicBezTo>
                <a:lnTo>
                  <a:pt x="0" y="7556500"/>
                </a:lnTo>
                <a:close/>
                <a:moveTo>
                  <a:pt x="2324100" y="7556500"/>
                </a:moveTo>
                <a:cubicBezTo>
                  <a:pt x="2705100" y="6832600"/>
                  <a:pt x="3098800" y="5994400"/>
                  <a:pt x="3098800" y="3924300"/>
                </a:cubicBezTo>
                <a:lnTo>
                  <a:pt x="3098800" y="1333500"/>
                </a:lnTo>
                <a:lnTo>
                  <a:pt x="5651500" y="1333500"/>
                </a:lnTo>
                <a:lnTo>
                  <a:pt x="5651500" y="7556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0" name="Freeform 4070"/>
          <p:cNvSpPr/>
          <p:nvPr/>
        </p:nvSpPr>
        <p:spPr>
          <a:xfrm rot="0" flipH="0" flipV="0">
            <a:off x="6794507" y="4436828"/>
            <a:ext cx="68580" cy="10668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1" name="Freeform 4071"/>
          <p:cNvSpPr/>
          <p:nvPr/>
        </p:nvSpPr>
        <p:spPr>
          <a:xfrm rot="0" flipH="0" flipV="0">
            <a:off x="6884423" y="4436828"/>
            <a:ext cx="80772" cy="10668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2" name="Freeform 4072"/>
          <p:cNvSpPr/>
          <p:nvPr/>
        </p:nvSpPr>
        <p:spPr>
          <a:xfrm rot="0" flipH="0" flipV="0">
            <a:off x="6992627" y="4436828"/>
            <a:ext cx="81381" cy="10668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3" name="Freeform 4073"/>
          <p:cNvSpPr/>
          <p:nvPr/>
        </p:nvSpPr>
        <p:spPr>
          <a:xfrm rot="0" flipH="0" flipV="0">
            <a:off x="7094126" y="4436828"/>
            <a:ext cx="78333" cy="106680"/>
          </a:xfrm>
          <a:custGeom>
            <a:pathLst>
              <a:path w="6527800" h="8890000">
                <a:moveTo>
                  <a:pt x="0" y="8890000"/>
                </a:moveTo>
                <a:lnTo>
                  <a:pt x="1397000" y="8890000"/>
                </a:lnTo>
                <a:lnTo>
                  <a:pt x="3327400" y="5588000"/>
                </a:lnTo>
                <a:lnTo>
                  <a:pt x="5003800" y="5588000"/>
                </a:lnTo>
                <a:lnTo>
                  <a:pt x="5003800" y="8890000"/>
                </a:lnTo>
                <a:lnTo>
                  <a:pt x="6527800" y="8890000"/>
                </a:lnTo>
                <a:lnTo>
                  <a:pt x="6527800" y="0"/>
                </a:lnTo>
                <a:lnTo>
                  <a:pt x="2857500" y="0"/>
                </a:lnTo>
                <a:cubicBezTo>
                  <a:pt x="1104900" y="0"/>
                  <a:pt x="177800" y="1054100"/>
                  <a:pt x="177800" y="2794000"/>
                </a:cubicBezTo>
                <a:cubicBezTo>
                  <a:pt x="177800" y="4102100"/>
                  <a:pt x="787400" y="5067300"/>
                  <a:pt x="1765300" y="5435600"/>
                </a:cubicBezTo>
                <a:cubicBezTo>
                  <a:pt x="1765300" y="5435600"/>
                  <a:pt x="1816100" y="5435600"/>
                  <a:pt x="0" y="8382000"/>
                </a:cubicBezTo>
                <a:close/>
                <a:moveTo>
                  <a:pt x="3162300" y="4292600"/>
                </a:moveTo>
                <a:cubicBezTo>
                  <a:pt x="2260600" y="4292600"/>
                  <a:pt x="1727200" y="3873500"/>
                  <a:pt x="1727200" y="2832100"/>
                </a:cubicBezTo>
                <a:cubicBezTo>
                  <a:pt x="1727200" y="1790700"/>
                  <a:pt x="2260600" y="1333500"/>
                  <a:pt x="3162300" y="1333500"/>
                </a:cubicBezTo>
                <a:lnTo>
                  <a:pt x="5003800" y="1333500"/>
                </a:lnTo>
                <a:lnTo>
                  <a:pt x="5003800" y="4292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4" name="Freeform 4074"/>
          <p:cNvSpPr/>
          <p:nvPr/>
        </p:nvSpPr>
        <p:spPr>
          <a:xfrm rot="0" flipH="0" flipV="0">
            <a:off x="7233419" y="4434542"/>
            <a:ext cx="83820" cy="1112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5" name="Freeform 4075"/>
          <p:cNvSpPr/>
          <p:nvPr/>
        </p:nvSpPr>
        <p:spPr>
          <a:xfrm rot="0" flipH="0" flipV="0">
            <a:off x="7341623" y="4436828"/>
            <a:ext cx="78790" cy="106680"/>
          </a:xfrm>
          <a:custGeom>
            <a:pathLst>
              <a:path w="65659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2654300" y="5105400"/>
                </a:lnTo>
                <a:lnTo>
                  <a:pt x="5067300" y="8890000"/>
                </a:lnTo>
                <a:lnTo>
                  <a:pt x="6565900" y="8890000"/>
                </a:lnTo>
                <a:lnTo>
                  <a:pt x="6565900" y="8382000"/>
                </a:lnTo>
                <a:lnTo>
                  <a:pt x="3987800" y="4356100"/>
                </a:lnTo>
                <a:lnTo>
                  <a:pt x="6388100" y="508000"/>
                </a:lnTo>
                <a:lnTo>
                  <a:pt x="6388100" y="0"/>
                </a:lnTo>
                <a:lnTo>
                  <a:pt x="4978400" y="0"/>
                </a:lnTo>
                <a:lnTo>
                  <a:pt x="26543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6" name="Freeform 4076"/>
          <p:cNvSpPr/>
          <p:nvPr/>
        </p:nvSpPr>
        <p:spPr>
          <a:xfrm rot="0" flipH="0" flipV="0">
            <a:off x="7437178" y="4436828"/>
            <a:ext cx="76200" cy="10668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7" name="Freeform 4077"/>
          <p:cNvSpPr/>
          <p:nvPr/>
        </p:nvSpPr>
        <p:spPr>
          <a:xfrm rot="0" flipH="0" flipV="0">
            <a:off x="477680" y="4822857"/>
            <a:ext cx="67818" cy="64160"/>
          </a:xfrm>
          <a:custGeom>
            <a:pathLst>
              <a:path w="5651500" h="5346700">
                <a:moveTo>
                  <a:pt x="2984500" y="2667000"/>
                </a:moveTo>
                <a:lnTo>
                  <a:pt x="1206500" y="0"/>
                </a:lnTo>
                <a:lnTo>
                  <a:pt x="0" y="0"/>
                </a:lnTo>
                <a:lnTo>
                  <a:pt x="0" y="406400"/>
                </a:lnTo>
                <a:lnTo>
                  <a:pt x="1511300" y="2667000"/>
                </a:lnTo>
                <a:lnTo>
                  <a:pt x="0" y="4940300"/>
                </a:lnTo>
                <a:lnTo>
                  <a:pt x="0" y="5346700"/>
                </a:lnTo>
                <a:lnTo>
                  <a:pt x="1206500" y="5346700"/>
                </a:lnTo>
                <a:close/>
                <a:moveTo>
                  <a:pt x="5651500" y="2667000"/>
                </a:moveTo>
                <a:lnTo>
                  <a:pt x="3873500" y="0"/>
                </a:lnTo>
                <a:lnTo>
                  <a:pt x="2667000" y="0"/>
                </a:lnTo>
                <a:lnTo>
                  <a:pt x="2667000" y="406400"/>
                </a:lnTo>
                <a:lnTo>
                  <a:pt x="4178300" y="2667000"/>
                </a:lnTo>
                <a:lnTo>
                  <a:pt x="2667000" y="4940300"/>
                </a:lnTo>
                <a:lnTo>
                  <a:pt x="2667000" y="5346700"/>
                </a:lnTo>
                <a:lnTo>
                  <a:pt x="3873500" y="53467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8" name="Freeform 4078"/>
          <p:cNvSpPr/>
          <p:nvPr/>
        </p:nvSpPr>
        <p:spPr>
          <a:xfrm rot="0" flipH="0" flipV="0">
            <a:off x="601886" y="4790091"/>
            <a:ext cx="76200" cy="10668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9" name="Freeform 4079"/>
          <p:cNvSpPr/>
          <p:nvPr/>
        </p:nvSpPr>
        <p:spPr>
          <a:xfrm rot="0" flipH="0" flipV="0">
            <a:off x="680371" y="4790091"/>
            <a:ext cx="94183" cy="10668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0" name="Freeform 4080"/>
          <p:cNvSpPr/>
          <p:nvPr/>
        </p:nvSpPr>
        <p:spPr>
          <a:xfrm rot="0" flipH="0" flipV="0">
            <a:off x="785223" y="4787805"/>
            <a:ext cx="79857" cy="111252"/>
          </a:xfrm>
          <a:custGeom>
            <a:pathLst>
              <a:path w="6654800" h="9271000">
                <a:moveTo>
                  <a:pt x="3441700" y="9271000"/>
                </a:moveTo>
                <a:cubicBezTo>
                  <a:pt x="5486400" y="9271000"/>
                  <a:pt x="6654800" y="8178800"/>
                  <a:pt x="6654800" y="6527800"/>
                </a:cubicBezTo>
                <a:cubicBezTo>
                  <a:pt x="6654800" y="5461000"/>
                  <a:pt x="6019800" y="4838700"/>
                  <a:pt x="5245100" y="4559300"/>
                </a:cubicBezTo>
                <a:cubicBezTo>
                  <a:pt x="5918200" y="4191000"/>
                  <a:pt x="6451600" y="3568700"/>
                  <a:pt x="6451600" y="2590800"/>
                </a:cubicBezTo>
                <a:cubicBezTo>
                  <a:pt x="6451600" y="1079500"/>
                  <a:pt x="5359400" y="0"/>
                  <a:pt x="3390900" y="0"/>
                </a:cubicBezTo>
                <a:cubicBezTo>
                  <a:pt x="1663700" y="0"/>
                  <a:pt x="215900" y="927100"/>
                  <a:pt x="215900" y="3073400"/>
                </a:cubicBezTo>
                <a:lnTo>
                  <a:pt x="1739900" y="3073400"/>
                </a:lnTo>
                <a:cubicBezTo>
                  <a:pt x="1739900" y="1879600"/>
                  <a:pt x="2501900" y="1397000"/>
                  <a:pt x="3390900" y="1397000"/>
                </a:cubicBezTo>
                <a:cubicBezTo>
                  <a:pt x="4394200" y="1397000"/>
                  <a:pt x="4914900" y="1993900"/>
                  <a:pt x="4914900" y="2755900"/>
                </a:cubicBezTo>
                <a:cubicBezTo>
                  <a:pt x="4914900" y="3543300"/>
                  <a:pt x="4394200" y="3975100"/>
                  <a:pt x="3530600" y="3975100"/>
                </a:cubicBezTo>
                <a:lnTo>
                  <a:pt x="2349500" y="3975100"/>
                </a:lnTo>
                <a:lnTo>
                  <a:pt x="2349500" y="5245100"/>
                </a:lnTo>
                <a:lnTo>
                  <a:pt x="3530600" y="5245100"/>
                </a:lnTo>
                <a:cubicBezTo>
                  <a:pt x="4521200" y="5245100"/>
                  <a:pt x="5118100" y="5689600"/>
                  <a:pt x="5118100" y="6527800"/>
                </a:cubicBezTo>
                <a:cubicBezTo>
                  <a:pt x="5118100" y="7404100"/>
                  <a:pt x="4533900" y="7874000"/>
                  <a:pt x="3492500" y="7874000"/>
                </a:cubicBezTo>
                <a:cubicBezTo>
                  <a:pt x="2451100" y="7874000"/>
                  <a:pt x="1524000" y="7391400"/>
                  <a:pt x="1524000" y="6197600"/>
                </a:cubicBezTo>
                <a:lnTo>
                  <a:pt x="0" y="6197600"/>
                </a:lnTo>
                <a:cubicBezTo>
                  <a:pt x="0" y="8343900"/>
                  <a:pt x="1600200" y="9271000"/>
                  <a:pt x="34417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1" name="Freeform 4081"/>
          <p:cNvSpPr/>
          <p:nvPr/>
        </p:nvSpPr>
        <p:spPr>
          <a:xfrm rot="0" flipH="0" flipV="0">
            <a:off x="886416" y="4790091"/>
            <a:ext cx="76200" cy="10668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2" name="Freeform 4082"/>
          <p:cNvSpPr/>
          <p:nvPr/>
        </p:nvSpPr>
        <p:spPr>
          <a:xfrm rot="0" flipH="0" flipV="0">
            <a:off x="964902" y="4790091"/>
            <a:ext cx="94183" cy="10668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3" name="Freeform 4083"/>
          <p:cNvSpPr/>
          <p:nvPr/>
        </p:nvSpPr>
        <p:spPr>
          <a:xfrm rot="0" flipH="0" flipV="0">
            <a:off x="1075850" y="4790091"/>
            <a:ext cx="79552" cy="106680"/>
          </a:xfrm>
          <a:custGeom>
            <a:pathLst>
              <a:path w="6629400" h="8890000">
                <a:moveTo>
                  <a:pt x="0" y="8890000"/>
                </a:moveTo>
                <a:lnTo>
                  <a:pt x="4127500" y="8890000"/>
                </a:lnTo>
                <a:cubicBezTo>
                  <a:pt x="5702300" y="8890000"/>
                  <a:pt x="6629400" y="7823200"/>
                  <a:pt x="6629400" y="6159500"/>
                </a:cubicBezTo>
                <a:cubicBezTo>
                  <a:pt x="6629400" y="4495800"/>
                  <a:pt x="5702300" y="3429000"/>
                  <a:pt x="4127500" y="3429000"/>
                </a:cubicBezTo>
                <a:lnTo>
                  <a:pt x="1524000" y="3429000"/>
                </a:lnTo>
                <a:lnTo>
                  <a:pt x="1524000" y="1333500"/>
                </a:lnTo>
                <a:lnTo>
                  <a:pt x="6096000" y="1333500"/>
                </a:lnTo>
                <a:lnTo>
                  <a:pt x="6096000" y="0"/>
                </a:ln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4762500"/>
                </a:lnTo>
                <a:lnTo>
                  <a:pt x="3860800" y="4762500"/>
                </a:lnTo>
                <a:cubicBezTo>
                  <a:pt x="4521200" y="4762500"/>
                  <a:pt x="5080000" y="5219700"/>
                  <a:pt x="5080000" y="6159500"/>
                </a:cubicBezTo>
                <a:cubicBezTo>
                  <a:pt x="5080000" y="7099300"/>
                  <a:pt x="4521200" y="7556500"/>
                  <a:pt x="3860800" y="7556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4" name="Freeform 4084"/>
          <p:cNvSpPr/>
          <p:nvPr/>
        </p:nvSpPr>
        <p:spPr>
          <a:xfrm rot="0" flipH="0" flipV="0">
            <a:off x="1173690" y="4787805"/>
            <a:ext cx="83820" cy="1112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5" name="Freeform 4085"/>
          <p:cNvSpPr/>
          <p:nvPr/>
        </p:nvSpPr>
        <p:spPr>
          <a:xfrm rot="0" flipH="0" flipV="0">
            <a:off x="1271226" y="4790091"/>
            <a:ext cx="80162" cy="106680"/>
          </a:xfrm>
          <a:custGeom>
            <a:pathLst>
              <a:path w="6680200" h="8890000">
                <a:moveTo>
                  <a:pt x="2578100" y="8890000"/>
                </a:moveTo>
                <a:lnTo>
                  <a:pt x="4102100" y="8890000"/>
                </a:lnTo>
                <a:lnTo>
                  <a:pt x="4102100" y="1333500"/>
                </a:lnTo>
                <a:lnTo>
                  <a:pt x="6680200" y="1333500"/>
                </a:lnTo>
                <a:lnTo>
                  <a:pt x="6680200" y="0"/>
                </a:lnTo>
                <a:lnTo>
                  <a:pt x="0" y="0"/>
                </a:lnTo>
                <a:lnTo>
                  <a:pt x="0" y="1333500"/>
                </a:lnTo>
                <a:lnTo>
                  <a:pt x="2578100" y="1333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6" name="Freeform 4086"/>
          <p:cNvSpPr/>
          <p:nvPr/>
        </p:nvSpPr>
        <p:spPr>
          <a:xfrm rot="0" flipH="0" flipV="0">
            <a:off x="1368153" y="4790091"/>
            <a:ext cx="78790" cy="106680"/>
          </a:xfrm>
          <a:custGeom>
            <a:pathLst>
              <a:path w="65659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2654300" y="5105400"/>
                </a:lnTo>
                <a:lnTo>
                  <a:pt x="5067300" y="8890000"/>
                </a:lnTo>
                <a:lnTo>
                  <a:pt x="6565900" y="8890000"/>
                </a:lnTo>
                <a:lnTo>
                  <a:pt x="6565900" y="8382000"/>
                </a:lnTo>
                <a:lnTo>
                  <a:pt x="3987800" y="4356100"/>
                </a:lnTo>
                <a:lnTo>
                  <a:pt x="6388100" y="508000"/>
                </a:lnTo>
                <a:lnTo>
                  <a:pt x="6388100" y="0"/>
                </a:lnTo>
                <a:lnTo>
                  <a:pt x="4978400" y="0"/>
                </a:lnTo>
                <a:lnTo>
                  <a:pt x="26543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7" name="Freeform 4087"/>
          <p:cNvSpPr/>
          <p:nvPr/>
        </p:nvSpPr>
        <p:spPr>
          <a:xfrm rot="0" flipH="0" flipV="0">
            <a:off x="1453039" y="4790091"/>
            <a:ext cx="94183" cy="10668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8" name="Freeform 4088"/>
          <p:cNvSpPr/>
          <p:nvPr/>
        </p:nvSpPr>
        <p:spPr>
          <a:xfrm rot="0" flipH="0" flipV="0">
            <a:off x="1585323" y="4790091"/>
            <a:ext cx="80162" cy="106680"/>
          </a:xfrm>
          <a:custGeom>
            <a:pathLst>
              <a:path w="6680200" h="8890000">
                <a:moveTo>
                  <a:pt x="2578100" y="8890000"/>
                </a:moveTo>
                <a:lnTo>
                  <a:pt x="4102100" y="8890000"/>
                </a:lnTo>
                <a:lnTo>
                  <a:pt x="4102100" y="1333500"/>
                </a:lnTo>
                <a:lnTo>
                  <a:pt x="6680200" y="1333500"/>
                </a:lnTo>
                <a:lnTo>
                  <a:pt x="6680200" y="0"/>
                </a:lnTo>
                <a:lnTo>
                  <a:pt x="0" y="0"/>
                </a:lnTo>
                <a:lnTo>
                  <a:pt x="0" y="1333500"/>
                </a:lnTo>
                <a:lnTo>
                  <a:pt x="2578100" y="1333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9" name="Freeform 4089"/>
          <p:cNvSpPr/>
          <p:nvPr/>
        </p:nvSpPr>
        <p:spPr>
          <a:xfrm rot="0" flipH="0" flipV="0">
            <a:off x="1677677" y="4787805"/>
            <a:ext cx="80924" cy="111252"/>
          </a:xfrm>
          <a:custGeom>
            <a:pathLst>
              <a:path w="6743700" h="9271000">
                <a:moveTo>
                  <a:pt x="3225800" y="9271000"/>
                </a:moveTo>
                <a:cubicBezTo>
                  <a:pt x="5435600" y="9271000"/>
                  <a:pt x="6743700" y="8089900"/>
                  <a:pt x="6743700" y="6070600"/>
                </a:cubicBezTo>
                <a:lnTo>
                  <a:pt x="6743700" y="3200400"/>
                </a:lnTo>
                <a:cubicBezTo>
                  <a:pt x="6743700" y="1181100"/>
                  <a:pt x="5435600" y="0"/>
                  <a:pt x="3225800" y="0"/>
                </a:cubicBezTo>
                <a:cubicBezTo>
                  <a:pt x="1600200" y="0"/>
                  <a:pt x="0" y="927100"/>
                  <a:pt x="0" y="3073400"/>
                </a:cubicBezTo>
                <a:cubicBezTo>
                  <a:pt x="0" y="3073400"/>
                  <a:pt x="0" y="3073400"/>
                  <a:pt x="1409700" y="3073400"/>
                </a:cubicBezTo>
                <a:cubicBezTo>
                  <a:pt x="1409700" y="2019300"/>
                  <a:pt x="2298700" y="1397000"/>
                  <a:pt x="3238500" y="1397000"/>
                </a:cubicBezTo>
                <a:cubicBezTo>
                  <a:pt x="4546600" y="1397000"/>
                  <a:pt x="5219700" y="2044700"/>
                  <a:pt x="5219700" y="3098800"/>
                </a:cubicBezTo>
                <a:lnTo>
                  <a:pt x="5219700" y="4000500"/>
                </a:lnTo>
                <a:lnTo>
                  <a:pt x="2133600" y="4000500"/>
                </a:lnTo>
                <a:lnTo>
                  <a:pt x="2133600" y="5270500"/>
                </a:lnTo>
                <a:lnTo>
                  <a:pt x="5219700" y="5270500"/>
                </a:lnTo>
                <a:lnTo>
                  <a:pt x="5219700" y="6172200"/>
                </a:lnTo>
                <a:cubicBezTo>
                  <a:pt x="5219700" y="7226300"/>
                  <a:pt x="4546600" y="7874000"/>
                  <a:pt x="3238500" y="7874000"/>
                </a:cubicBezTo>
                <a:cubicBezTo>
                  <a:pt x="2463800" y="7874000"/>
                  <a:pt x="1409700" y="7391400"/>
                  <a:pt x="1409700" y="6197600"/>
                </a:cubicBezTo>
                <a:cubicBezTo>
                  <a:pt x="1409700" y="6197600"/>
                  <a:pt x="1409700" y="6197600"/>
                  <a:pt x="0" y="6197600"/>
                </a:cubicBezTo>
                <a:cubicBezTo>
                  <a:pt x="0" y="8178800"/>
                  <a:pt x="1435100" y="9271000"/>
                  <a:pt x="32258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0" name="Freeform 4090"/>
          <p:cNvSpPr/>
          <p:nvPr/>
        </p:nvSpPr>
        <p:spPr>
          <a:xfrm rot="0" flipH="0" flipV="0">
            <a:off x="1779937" y="4787805"/>
            <a:ext cx="83820" cy="1112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1" name="Freeform 4091"/>
          <p:cNvSpPr/>
          <p:nvPr/>
        </p:nvSpPr>
        <p:spPr>
          <a:xfrm rot="0" flipH="0" flipV="0">
            <a:off x="1879912" y="4876045"/>
            <a:ext cx="25755" cy="37947"/>
          </a:xfrm>
          <a:custGeom>
            <a:pathLst>
              <a:path w="2146300" h="3162300">
                <a:moveTo>
                  <a:pt x="0" y="3162300"/>
                </a:moveTo>
                <a:lnTo>
                  <a:pt x="1104900" y="3162300"/>
                </a:lnTo>
                <a:lnTo>
                  <a:pt x="2146300" y="660400"/>
                </a:lnTo>
                <a:lnTo>
                  <a:pt x="2146300" y="0"/>
                </a:lnTo>
                <a:lnTo>
                  <a:pt x="5969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2" name="Freeform 4092"/>
          <p:cNvSpPr/>
          <p:nvPr/>
        </p:nvSpPr>
        <p:spPr>
          <a:xfrm rot="0" flipH="0" flipV="0">
            <a:off x="1965256" y="4790091"/>
            <a:ext cx="79857" cy="106680"/>
          </a:xfrm>
          <a:custGeom>
            <a:pathLst>
              <a:path w="66548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1333500"/>
                </a:lnTo>
                <a:lnTo>
                  <a:pt x="5130800" y="1333500"/>
                </a:lnTo>
                <a:lnTo>
                  <a:pt x="5130800" y="8890000"/>
                </a:lnTo>
                <a:lnTo>
                  <a:pt x="6654800" y="8890000"/>
                </a:lnTo>
                <a:lnTo>
                  <a:pt x="665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3" name="Freeform 4093"/>
          <p:cNvSpPr/>
          <p:nvPr/>
        </p:nvSpPr>
        <p:spPr>
          <a:xfrm rot="0" flipH="0" flipV="0">
            <a:off x="2072546" y="4790091"/>
            <a:ext cx="76200" cy="10668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4" name="Freeform 4094"/>
          <p:cNvSpPr/>
          <p:nvPr/>
        </p:nvSpPr>
        <p:spPr>
          <a:xfrm rot="0" flipH="0" flipV="0">
            <a:off x="2169319" y="4790091"/>
            <a:ext cx="68580" cy="10668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5" name="Freeform 4095"/>
          <p:cNvSpPr/>
          <p:nvPr/>
        </p:nvSpPr>
        <p:spPr>
          <a:xfrm rot="0" flipH="0" flipV="0">
            <a:off x="2249330" y="4790091"/>
            <a:ext cx="98602" cy="128016"/>
          </a:xfrm>
          <a:custGeom>
            <a:pathLst>
              <a:path w="8216900" h="10668000">
                <a:moveTo>
                  <a:pt x="0" y="10668000"/>
                </a:moveTo>
                <a:lnTo>
                  <a:pt x="1397000" y="10668000"/>
                </a:lnTo>
                <a:lnTo>
                  <a:pt x="1397000" y="8890000"/>
                </a:lnTo>
                <a:lnTo>
                  <a:pt x="6819900" y="8890000"/>
                </a:lnTo>
                <a:lnTo>
                  <a:pt x="6819900" y="10668000"/>
                </a:lnTo>
                <a:lnTo>
                  <a:pt x="8216900" y="10668000"/>
                </a:lnTo>
                <a:lnTo>
                  <a:pt x="8216900" y="7556500"/>
                </a:lnTo>
                <a:lnTo>
                  <a:pt x="7175500" y="7556500"/>
                </a:lnTo>
                <a:lnTo>
                  <a:pt x="7175500" y="0"/>
                </a:lnTo>
                <a:lnTo>
                  <a:pt x="1701800" y="0"/>
                </a:lnTo>
                <a:lnTo>
                  <a:pt x="1701800" y="3924300"/>
                </a:lnTo>
                <a:cubicBezTo>
                  <a:pt x="1701800" y="6057900"/>
                  <a:pt x="1193800" y="6896100"/>
                  <a:pt x="685800" y="7556500"/>
                </a:cubicBezTo>
                <a:lnTo>
                  <a:pt x="0" y="7556500"/>
                </a:lnTo>
                <a:close/>
                <a:moveTo>
                  <a:pt x="2324100" y="7556500"/>
                </a:moveTo>
                <a:cubicBezTo>
                  <a:pt x="2705100" y="6832600"/>
                  <a:pt x="3098800" y="5994400"/>
                  <a:pt x="3098800" y="3924300"/>
                </a:cubicBezTo>
                <a:lnTo>
                  <a:pt x="3098800" y="1333500"/>
                </a:lnTo>
                <a:lnTo>
                  <a:pt x="5651500" y="1333500"/>
                </a:lnTo>
                <a:lnTo>
                  <a:pt x="5651500" y="7556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6" name="Freeform 4096"/>
          <p:cNvSpPr/>
          <p:nvPr/>
        </p:nvSpPr>
        <p:spPr>
          <a:xfrm rot="0" flipH="0" flipV="0">
            <a:off x="2366982" y="4790091"/>
            <a:ext cx="81381" cy="10668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7" name="Freeform 4097"/>
          <p:cNvSpPr/>
          <p:nvPr/>
        </p:nvSpPr>
        <p:spPr>
          <a:xfrm rot="0" flipH="0" flipV="0">
            <a:off x="2475796" y="4790091"/>
            <a:ext cx="80772" cy="10668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8" name="Freeform 4098"/>
          <p:cNvSpPr/>
          <p:nvPr/>
        </p:nvSpPr>
        <p:spPr>
          <a:xfrm rot="0" flipH="0" flipV="0">
            <a:off x="2584000" y="4790091"/>
            <a:ext cx="79552" cy="106680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9" name="Freeform 4099"/>
          <p:cNvSpPr/>
          <p:nvPr/>
        </p:nvSpPr>
        <p:spPr>
          <a:xfrm rot="0" flipH="0" flipV="0">
            <a:off x="2684889" y="4790091"/>
            <a:ext cx="68580" cy="10668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0" name="Freeform 4100"/>
          <p:cNvSpPr/>
          <p:nvPr/>
        </p:nvSpPr>
        <p:spPr>
          <a:xfrm rot="0" flipH="0" flipV="0">
            <a:off x="2770233" y="4787805"/>
            <a:ext cx="80772" cy="111252"/>
          </a:xfrm>
          <a:custGeom>
            <a:pathLst>
              <a:path w="6731000" h="9271000">
                <a:moveTo>
                  <a:pt x="3454400" y="9271000"/>
                </a:moveTo>
                <a:cubicBezTo>
                  <a:pt x="5194300" y="9271000"/>
                  <a:pt x="6731000" y="8343900"/>
                  <a:pt x="6731000" y="6197600"/>
                </a:cubicBezTo>
                <a:lnTo>
                  <a:pt x="6731000" y="6070600"/>
                </a:lnTo>
                <a:lnTo>
                  <a:pt x="5207000" y="6070600"/>
                </a:lnTo>
                <a:lnTo>
                  <a:pt x="5207000" y="6197600"/>
                </a:lnTo>
                <a:cubicBezTo>
                  <a:pt x="5207000" y="7391400"/>
                  <a:pt x="4216400" y="7874000"/>
                  <a:pt x="3441700" y="7874000"/>
                </a:cubicBezTo>
                <a:cubicBezTo>
                  <a:pt x="2133600" y="7874000"/>
                  <a:pt x="1524000" y="7226300"/>
                  <a:pt x="1524000" y="6172200"/>
                </a:cubicBezTo>
                <a:lnTo>
                  <a:pt x="1524000" y="3098800"/>
                </a:lnTo>
                <a:cubicBezTo>
                  <a:pt x="1524000" y="2044700"/>
                  <a:pt x="2133600" y="1397000"/>
                  <a:pt x="3441700" y="1397000"/>
                </a:cubicBezTo>
                <a:cubicBezTo>
                  <a:pt x="4216400" y="1397000"/>
                  <a:pt x="5207000" y="1879600"/>
                  <a:pt x="5207000" y="3073400"/>
                </a:cubicBezTo>
                <a:lnTo>
                  <a:pt x="5207000" y="3200400"/>
                </a:lnTo>
                <a:lnTo>
                  <a:pt x="6731000" y="3200400"/>
                </a:lnTo>
                <a:lnTo>
                  <a:pt x="6731000" y="3073400"/>
                </a:lnTo>
                <a:cubicBezTo>
                  <a:pt x="6731000" y="927100"/>
                  <a:pt x="5194300" y="0"/>
                  <a:pt x="3454400" y="0"/>
                </a:cubicBezTo>
                <a:cubicBezTo>
                  <a:pt x="12446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44600" y="9271000"/>
                  <a:pt x="34544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1" name="Freeform 4101"/>
          <p:cNvSpPr/>
          <p:nvPr/>
        </p:nvSpPr>
        <p:spPr>
          <a:xfrm rot="0" flipH="0" flipV="0">
            <a:off x="2863197" y="4790091"/>
            <a:ext cx="80162" cy="106680"/>
          </a:xfrm>
          <a:custGeom>
            <a:pathLst>
              <a:path w="6680200" h="8890000">
                <a:moveTo>
                  <a:pt x="2578100" y="8890000"/>
                </a:moveTo>
                <a:lnTo>
                  <a:pt x="4102100" y="8890000"/>
                </a:lnTo>
                <a:lnTo>
                  <a:pt x="4102100" y="1333500"/>
                </a:lnTo>
                <a:lnTo>
                  <a:pt x="6680200" y="1333500"/>
                </a:lnTo>
                <a:lnTo>
                  <a:pt x="6680200" y="0"/>
                </a:lnTo>
                <a:lnTo>
                  <a:pt x="0" y="0"/>
                </a:lnTo>
                <a:lnTo>
                  <a:pt x="0" y="1333500"/>
                </a:lnTo>
                <a:lnTo>
                  <a:pt x="2578100" y="1333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2" name="Freeform 4102"/>
          <p:cNvSpPr/>
          <p:nvPr/>
        </p:nvSpPr>
        <p:spPr>
          <a:xfrm rot="0" flipH="0" flipV="0">
            <a:off x="2960123" y="4790091"/>
            <a:ext cx="81381" cy="10668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3" name="Freeform 4103"/>
          <p:cNvSpPr/>
          <p:nvPr/>
        </p:nvSpPr>
        <p:spPr>
          <a:xfrm rot="0" flipH="0" flipV="0">
            <a:off x="3068937" y="4790091"/>
            <a:ext cx="91440" cy="128016"/>
          </a:xfrm>
          <a:custGeom>
            <a:pathLst>
              <a:path w="7620000" h="10668000">
                <a:moveTo>
                  <a:pt x="6223000" y="10668000"/>
                </a:moveTo>
                <a:lnTo>
                  <a:pt x="7620000" y="10668000"/>
                </a:lnTo>
                <a:lnTo>
                  <a:pt x="7620000" y="7556500"/>
                </a:lnTo>
                <a:lnTo>
                  <a:pt x="6578600" y="7556500"/>
                </a:lnTo>
                <a:lnTo>
                  <a:pt x="6578600" y="0"/>
                </a:lnTo>
                <a:lnTo>
                  <a:pt x="5054600" y="0"/>
                </a:lnTo>
                <a:lnTo>
                  <a:pt x="5054600" y="7556500"/>
                </a:lnTo>
                <a:lnTo>
                  <a:pt x="1524000" y="7556500"/>
                </a:lnTo>
                <a:lnTo>
                  <a:pt x="1524000" y="0"/>
                </a:lnTo>
                <a:lnTo>
                  <a:pt x="0" y="0"/>
                </a:lnTo>
                <a:lnTo>
                  <a:pt x="0" y="8890000"/>
                </a:lnTo>
                <a:lnTo>
                  <a:pt x="6223000" y="8890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4" name="Freeform 4104"/>
          <p:cNvSpPr/>
          <p:nvPr/>
        </p:nvSpPr>
        <p:spPr>
          <a:xfrm rot="0" flipH="0" flipV="0">
            <a:off x="3179427" y="4790091"/>
            <a:ext cx="81381" cy="10668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5" name="Freeform 4105"/>
          <p:cNvSpPr/>
          <p:nvPr/>
        </p:nvSpPr>
        <p:spPr>
          <a:xfrm rot="0" flipH="0" flipV="0">
            <a:off x="3285192" y="4787805"/>
            <a:ext cx="83820" cy="1112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6" name="Freeform 4106"/>
          <p:cNvSpPr/>
          <p:nvPr/>
        </p:nvSpPr>
        <p:spPr>
          <a:xfrm rot="0" flipH="0" flipV="0">
            <a:off x="3393396" y="4790091"/>
            <a:ext cx="80772" cy="10668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7" name="Freeform 4107"/>
          <p:cNvSpPr/>
          <p:nvPr/>
        </p:nvSpPr>
        <p:spPr>
          <a:xfrm rot="0" flipH="0" flipV="0">
            <a:off x="3501600" y="4790091"/>
            <a:ext cx="80772" cy="10668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8" name="Freeform 4108"/>
          <p:cNvSpPr/>
          <p:nvPr/>
        </p:nvSpPr>
        <p:spPr>
          <a:xfrm rot="0" flipH="0" flipV="0">
            <a:off x="3609804" y="4790091"/>
            <a:ext cx="107899" cy="106680"/>
          </a:xfrm>
          <a:custGeom>
            <a:pathLst>
              <a:path w="8991600" h="8890000">
                <a:moveTo>
                  <a:pt x="0" y="8890000"/>
                </a:moveTo>
                <a:lnTo>
                  <a:pt x="3848100" y="8890000"/>
                </a:lnTo>
                <a:cubicBezTo>
                  <a:pt x="5422900" y="8890000"/>
                  <a:pt x="6350000" y="7823200"/>
                  <a:pt x="6350000" y="6159500"/>
                </a:cubicBezTo>
                <a:cubicBezTo>
                  <a:pt x="6350000" y="4495800"/>
                  <a:pt x="5422900" y="3429000"/>
                  <a:pt x="3848100" y="3429000"/>
                </a:cubicBezTo>
                <a:lnTo>
                  <a:pt x="1524000" y="3429000"/>
                </a:lnTo>
                <a:lnTo>
                  <a:pt x="1524000" y="0"/>
                </a:lnTo>
                <a:lnTo>
                  <a:pt x="0" y="0"/>
                </a:lnTo>
                <a:close/>
                <a:moveTo>
                  <a:pt x="3581400" y="4762500"/>
                </a:moveTo>
                <a:cubicBezTo>
                  <a:pt x="4241800" y="4762500"/>
                  <a:pt x="4800600" y="5219700"/>
                  <a:pt x="4800600" y="6159500"/>
                </a:cubicBezTo>
                <a:cubicBezTo>
                  <a:pt x="4800600" y="7099300"/>
                  <a:pt x="4241800" y="7556500"/>
                  <a:pt x="3581400" y="7556500"/>
                </a:cubicBezTo>
                <a:lnTo>
                  <a:pt x="1524000" y="7556500"/>
                </a:lnTo>
                <a:lnTo>
                  <a:pt x="1524000" y="4762500"/>
                </a:lnTo>
                <a:close/>
                <a:moveTo>
                  <a:pt x="7467600" y="8890000"/>
                </a:moveTo>
                <a:lnTo>
                  <a:pt x="8991600" y="8890000"/>
                </a:lnTo>
                <a:lnTo>
                  <a:pt x="8991600" y="0"/>
                </a:lnTo>
                <a:lnTo>
                  <a:pt x="74676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9" name="Freeform 4109"/>
          <p:cNvSpPr/>
          <p:nvPr/>
        </p:nvSpPr>
        <p:spPr>
          <a:xfrm rot="0" flipH="0" flipV="0">
            <a:off x="3745135" y="4761440"/>
            <a:ext cx="81381" cy="135331"/>
          </a:xfrm>
          <a:custGeom>
            <a:pathLst>
              <a:path w="6781800" h="11277600">
                <a:moveTo>
                  <a:pt x="0" y="11277600"/>
                </a:moveTo>
                <a:lnTo>
                  <a:pt x="1397000" y="11277600"/>
                </a:lnTo>
                <a:lnTo>
                  <a:pt x="5257800" y="5118100"/>
                </a:lnTo>
                <a:lnTo>
                  <a:pt x="5257800" y="11277600"/>
                </a:lnTo>
                <a:lnTo>
                  <a:pt x="6781800" y="11277600"/>
                </a:lnTo>
                <a:lnTo>
                  <a:pt x="6781800" y="2387600"/>
                </a:lnTo>
                <a:lnTo>
                  <a:pt x="5384800" y="2387600"/>
                </a:lnTo>
                <a:lnTo>
                  <a:pt x="1524000" y="8547100"/>
                </a:lnTo>
                <a:lnTo>
                  <a:pt x="1524000" y="2387600"/>
                </a:lnTo>
                <a:lnTo>
                  <a:pt x="0" y="2387600"/>
                </a:lnTo>
                <a:close/>
                <a:moveTo>
                  <a:pt x="3390900" y="1854200"/>
                </a:moveTo>
                <a:cubicBezTo>
                  <a:pt x="4597400" y="1854200"/>
                  <a:pt x="5435600" y="1257300"/>
                  <a:pt x="5435600" y="152400"/>
                </a:cubicBezTo>
                <a:lnTo>
                  <a:pt x="5435600" y="0"/>
                </a:lnTo>
                <a:lnTo>
                  <a:pt x="4254500" y="0"/>
                </a:lnTo>
                <a:lnTo>
                  <a:pt x="4254500" y="139700"/>
                </a:lnTo>
                <a:cubicBezTo>
                  <a:pt x="4254500" y="584200"/>
                  <a:pt x="3975100" y="876300"/>
                  <a:pt x="3390900" y="876300"/>
                </a:cubicBezTo>
                <a:cubicBezTo>
                  <a:pt x="2819400" y="876300"/>
                  <a:pt x="2540000" y="584200"/>
                  <a:pt x="2540000" y="139700"/>
                </a:cubicBezTo>
                <a:lnTo>
                  <a:pt x="2540000" y="0"/>
                </a:lnTo>
                <a:lnTo>
                  <a:pt x="1346200" y="0"/>
                </a:lnTo>
                <a:lnTo>
                  <a:pt x="1346200" y="152400"/>
                </a:lnTo>
                <a:cubicBezTo>
                  <a:pt x="1346200" y="1257300"/>
                  <a:pt x="2184400" y="1854200"/>
                  <a:pt x="3390900" y="18542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0" name="Freeform 4110"/>
          <p:cNvSpPr/>
          <p:nvPr/>
        </p:nvSpPr>
        <p:spPr>
          <a:xfrm rot="0" flipH="0" flipV="0">
            <a:off x="3879857" y="4790091"/>
            <a:ext cx="94183" cy="10668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1" name="Freeform 4111"/>
          <p:cNvSpPr/>
          <p:nvPr/>
        </p:nvSpPr>
        <p:spPr>
          <a:xfrm rot="0" flipH="0" flipV="0">
            <a:off x="3990804" y="4790091"/>
            <a:ext cx="80772" cy="10668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2" name="Freeform 4112"/>
          <p:cNvSpPr/>
          <p:nvPr/>
        </p:nvSpPr>
        <p:spPr>
          <a:xfrm rot="0" flipH="0" flipV="0">
            <a:off x="4088340" y="4790091"/>
            <a:ext cx="94183" cy="10668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3" name="Freeform 4113"/>
          <p:cNvSpPr/>
          <p:nvPr/>
        </p:nvSpPr>
        <p:spPr>
          <a:xfrm rot="0" flipH="0" flipV="0">
            <a:off x="4187095" y="4790091"/>
            <a:ext cx="86563" cy="106680"/>
          </a:xfrm>
          <a:custGeom>
            <a:pathLst>
              <a:path w="7213600" h="8890000">
                <a:moveTo>
                  <a:pt x="0" y="8890000"/>
                </a:moveTo>
                <a:lnTo>
                  <a:pt x="292100" y="8890000"/>
                </a:lnTo>
                <a:cubicBezTo>
                  <a:pt x="2070100" y="8890000"/>
                  <a:pt x="3060700" y="7594600"/>
                  <a:pt x="3060700" y="4749800"/>
                </a:cubicBezTo>
                <a:lnTo>
                  <a:pt x="3060700" y="1333500"/>
                </a:lnTo>
                <a:lnTo>
                  <a:pt x="5689600" y="1333500"/>
                </a:lnTo>
                <a:lnTo>
                  <a:pt x="5689600" y="8890000"/>
                </a:lnTo>
                <a:lnTo>
                  <a:pt x="7213600" y="8890000"/>
                </a:lnTo>
                <a:lnTo>
                  <a:pt x="7213600" y="0"/>
                </a:lnTo>
                <a:lnTo>
                  <a:pt x="1663700" y="0"/>
                </a:lnTo>
                <a:lnTo>
                  <a:pt x="1663700" y="4305300"/>
                </a:lnTo>
                <a:cubicBezTo>
                  <a:pt x="1663700" y="6692900"/>
                  <a:pt x="1333500" y="7493000"/>
                  <a:pt x="241300" y="7493000"/>
                </a:cubicBezTo>
                <a:lnTo>
                  <a:pt x="0" y="7493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4" name="Freeform 4114"/>
          <p:cNvSpPr/>
          <p:nvPr/>
        </p:nvSpPr>
        <p:spPr>
          <a:xfrm rot="0" flipH="0" flipV="0">
            <a:off x="4301091" y="4790091"/>
            <a:ext cx="81381" cy="10668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5" name="Freeform 4115"/>
          <p:cNvSpPr/>
          <p:nvPr/>
        </p:nvSpPr>
        <p:spPr>
          <a:xfrm rot="0" flipH="0" flipV="0">
            <a:off x="4403808" y="4787805"/>
            <a:ext cx="79857" cy="111252"/>
          </a:xfrm>
          <a:custGeom>
            <a:pathLst>
              <a:path w="6654800" h="9271000">
                <a:moveTo>
                  <a:pt x="3441700" y="9271000"/>
                </a:moveTo>
                <a:cubicBezTo>
                  <a:pt x="5486400" y="9271000"/>
                  <a:pt x="6654800" y="8178800"/>
                  <a:pt x="6654800" y="6527800"/>
                </a:cubicBezTo>
                <a:cubicBezTo>
                  <a:pt x="6654800" y="5461000"/>
                  <a:pt x="6019800" y="4838700"/>
                  <a:pt x="5245100" y="4559300"/>
                </a:cubicBezTo>
                <a:cubicBezTo>
                  <a:pt x="5918200" y="4191000"/>
                  <a:pt x="6451600" y="3568700"/>
                  <a:pt x="6451600" y="2590800"/>
                </a:cubicBezTo>
                <a:cubicBezTo>
                  <a:pt x="6451600" y="1079500"/>
                  <a:pt x="5359400" y="0"/>
                  <a:pt x="3390900" y="0"/>
                </a:cubicBezTo>
                <a:cubicBezTo>
                  <a:pt x="1663700" y="0"/>
                  <a:pt x="215900" y="927100"/>
                  <a:pt x="215900" y="3073400"/>
                </a:cubicBezTo>
                <a:lnTo>
                  <a:pt x="1739900" y="3073400"/>
                </a:lnTo>
                <a:cubicBezTo>
                  <a:pt x="1739900" y="1879600"/>
                  <a:pt x="2501900" y="1397000"/>
                  <a:pt x="3390900" y="1397000"/>
                </a:cubicBezTo>
                <a:cubicBezTo>
                  <a:pt x="4394200" y="1397000"/>
                  <a:pt x="4914900" y="1993900"/>
                  <a:pt x="4914900" y="2755900"/>
                </a:cubicBezTo>
                <a:cubicBezTo>
                  <a:pt x="4914900" y="3543300"/>
                  <a:pt x="4394200" y="3975100"/>
                  <a:pt x="3530600" y="3975100"/>
                </a:cubicBezTo>
                <a:lnTo>
                  <a:pt x="2349500" y="3975100"/>
                </a:lnTo>
                <a:lnTo>
                  <a:pt x="2349500" y="5245100"/>
                </a:lnTo>
                <a:lnTo>
                  <a:pt x="3530600" y="5245100"/>
                </a:lnTo>
                <a:cubicBezTo>
                  <a:pt x="4521200" y="5245100"/>
                  <a:pt x="5118100" y="5689600"/>
                  <a:pt x="5118100" y="6527800"/>
                </a:cubicBezTo>
                <a:cubicBezTo>
                  <a:pt x="5118100" y="7404100"/>
                  <a:pt x="4533900" y="7874000"/>
                  <a:pt x="3492500" y="7874000"/>
                </a:cubicBezTo>
                <a:cubicBezTo>
                  <a:pt x="2451100" y="7874000"/>
                  <a:pt x="1524000" y="7391400"/>
                  <a:pt x="1524000" y="6197600"/>
                </a:cubicBezTo>
                <a:lnTo>
                  <a:pt x="0" y="6197600"/>
                </a:lnTo>
                <a:cubicBezTo>
                  <a:pt x="0" y="8343900"/>
                  <a:pt x="1600200" y="9271000"/>
                  <a:pt x="34417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6" name="Freeform 4116"/>
          <p:cNvSpPr/>
          <p:nvPr/>
        </p:nvSpPr>
        <p:spPr>
          <a:xfrm rot="0" flipH="0" flipV="0">
            <a:off x="4496772" y="4876045"/>
            <a:ext cx="25755" cy="37947"/>
          </a:xfrm>
          <a:custGeom>
            <a:pathLst>
              <a:path w="2146300" h="3162300">
                <a:moveTo>
                  <a:pt x="0" y="3162300"/>
                </a:moveTo>
                <a:lnTo>
                  <a:pt x="1104900" y="3162300"/>
                </a:lnTo>
                <a:lnTo>
                  <a:pt x="2146300" y="660400"/>
                </a:lnTo>
                <a:lnTo>
                  <a:pt x="2146300" y="0"/>
                </a:lnTo>
                <a:lnTo>
                  <a:pt x="5969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7" name="Freeform 4117"/>
          <p:cNvSpPr/>
          <p:nvPr/>
        </p:nvSpPr>
        <p:spPr>
          <a:xfrm rot="0" flipH="0" flipV="0">
            <a:off x="4582116" y="4790091"/>
            <a:ext cx="80772" cy="10668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8" name="Freeform 4118"/>
          <p:cNvSpPr/>
          <p:nvPr/>
        </p:nvSpPr>
        <p:spPr>
          <a:xfrm rot="0" flipH="0" flipV="0">
            <a:off x="4690320" y="4790091"/>
            <a:ext cx="68580" cy="10668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9" name="Freeform 4119"/>
          <p:cNvSpPr/>
          <p:nvPr/>
        </p:nvSpPr>
        <p:spPr>
          <a:xfrm rot="0" flipH="0" flipV="0">
            <a:off x="4816812" y="4790091"/>
            <a:ext cx="79552" cy="106680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0" name="Freeform 4120"/>
          <p:cNvSpPr/>
          <p:nvPr/>
        </p:nvSpPr>
        <p:spPr>
          <a:xfrm rot="0" flipH="0" flipV="0">
            <a:off x="4917701" y="4790091"/>
            <a:ext cx="78790" cy="106680"/>
          </a:xfrm>
          <a:custGeom>
            <a:pathLst>
              <a:path w="65659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2654300" y="5105400"/>
                </a:lnTo>
                <a:lnTo>
                  <a:pt x="5067300" y="8890000"/>
                </a:lnTo>
                <a:lnTo>
                  <a:pt x="6565900" y="8890000"/>
                </a:lnTo>
                <a:lnTo>
                  <a:pt x="6565900" y="8382000"/>
                </a:lnTo>
                <a:lnTo>
                  <a:pt x="3987800" y="4356100"/>
                </a:lnTo>
                <a:lnTo>
                  <a:pt x="6388100" y="508000"/>
                </a:lnTo>
                <a:lnTo>
                  <a:pt x="6388100" y="0"/>
                </a:lnTo>
                <a:lnTo>
                  <a:pt x="4978400" y="0"/>
                </a:lnTo>
                <a:lnTo>
                  <a:pt x="26543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1" name="Freeform 4121"/>
          <p:cNvSpPr/>
          <p:nvPr/>
        </p:nvSpPr>
        <p:spPr>
          <a:xfrm rot="0" flipH="0" flipV="0">
            <a:off x="5001064" y="4790091"/>
            <a:ext cx="86563" cy="106680"/>
          </a:xfrm>
          <a:custGeom>
            <a:pathLst>
              <a:path w="7213600" h="8890000">
                <a:moveTo>
                  <a:pt x="0" y="8890000"/>
                </a:moveTo>
                <a:lnTo>
                  <a:pt x="292100" y="8890000"/>
                </a:lnTo>
                <a:cubicBezTo>
                  <a:pt x="2070100" y="8890000"/>
                  <a:pt x="3060700" y="7594600"/>
                  <a:pt x="3060700" y="4749800"/>
                </a:cubicBezTo>
                <a:lnTo>
                  <a:pt x="3060700" y="1333500"/>
                </a:lnTo>
                <a:lnTo>
                  <a:pt x="5689600" y="1333500"/>
                </a:lnTo>
                <a:lnTo>
                  <a:pt x="5689600" y="8890000"/>
                </a:lnTo>
                <a:lnTo>
                  <a:pt x="7213600" y="8890000"/>
                </a:lnTo>
                <a:lnTo>
                  <a:pt x="7213600" y="0"/>
                </a:lnTo>
                <a:lnTo>
                  <a:pt x="1663700" y="0"/>
                </a:lnTo>
                <a:lnTo>
                  <a:pt x="1663700" y="4305300"/>
                </a:lnTo>
                <a:cubicBezTo>
                  <a:pt x="1663700" y="6692900"/>
                  <a:pt x="1333500" y="7493000"/>
                  <a:pt x="241300" y="7493000"/>
                </a:cubicBezTo>
                <a:lnTo>
                  <a:pt x="0" y="7493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2" name="Freeform 4122"/>
          <p:cNvSpPr/>
          <p:nvPr/>
        </p:nvSpPr>
        <p:spPr>
          <a:xfrm rot="0" flipH="0" flipV="0">
            <a:off x="5112011" y="4876045"/>
            <a:ext cx="20574" cy="20726"/>
          </a:xfrm>
          <a:custGeom>
            <a:pathLst>
              <a:path w="1714500" h="1727200">
                <a:moveTo>
                  <a:pt x="0" y="1727200"/>
                </a:moveTo>
                <a:lnTo>
                  <a:pt x="1714500" y="1727200"/>
                </a:lnTo>
                <a:lnTo>
                  <a:pt x="1714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3" name="Freeform 4123"/>
          <p:cNvSpPr/>
          <p:nvPr/>
        </p:nvSpPr>
        <p:spPr>
          <a:xfrm rot="0" flipH="0" flipV="0">
            <a:off x="5193545" y="4790091"/>
            <a:ext cx="76200" cy="10668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4" name="Freeform 4124"/>
          <p:cNvSpPr/>
          <p:nvPr/>
        </p:nvSpPr>
        <p:spPr>
          <a:xfrm rot="0" flipH="0" flipV="0">
            <a:off x="5272031" y="4790091"/>
            <a:ext cx="94183" cy="10668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5" name="Freeform 4125"/>
          <p:cNvSpPr/>
          <p:nvPr/>
        </p:nvSpPr>
        <p:spPr>
          <a:xfrm rot="0" flipH="0" flipV="0">
            <a:off x="5379930" y="4787805"/>
            <a:ext cx="80772" cy="111252"/>
          </a:xfrm>
          <a:custGeom>
            <a:pathLst>
              <a:path w="6731000" h="9271000">
                <a:moveTo>
                  <a:pt x="3454400" y="9271000"/>
                </a:moveTo>
                <a:cubicBezTo>
                  <a:pt x="5194300" y="9271000"/>
                  <a:pt x="6731000" y="8343900"/>
                  <a:pt x="6731000" y="6197600"/>
                </a:cubicBezTo>
                <a:lnTo>
                  <a:pt x="6731000" y="6070600"/>
                </a:lnTo>
                <a:lnTo>
                  <a:pt x="5207000" y="6070600"/>
                </a:lnTo>
                <a:lnTo>
                  <a:pt x="5207000" y="6197600"/>
                </a:lnTo>
                <a:cubicBezTo>
                  <a:pt x="5207000" y="7391400"/>
                  <a:pt x="4216400" y="7874000"/>
                  <a:pt x="3441700" y="7874000"/>
                </a:cubicBezTo>
                <a:cubicBezTo>
                  <a:pt x="2133600" y="7874000"/>
                  <a:pt x="1524000" y="7226300"/>
                  <a:pt x="1524000" y="6172200"/>
                </a:cubicBezTo>
                <a:lnTo>
                  <a:pt x="1524000" y="3098800"/>
                </a:lnTo>
                <a:cubicBezTo>
                  <a:pt x="1524000" y="2044700"/>
                  <a:pt x="2133600" y="1397000"/>
                  <a:pt x="3441700" y="1397000"/>
                </a:cubicBezTo>
                <a:cubicBezTo>
                  <a:pt x="4216400" y="1397000"/>
                  <a:pt x="5207000" y="1879600"/>
                  <a:pt x="5207000" y="3073400"/>
                </a:cubicBezTo>
                <a:lnTo>
                  <a:pt x="5207000" y="3200400"/>
                </a:lnTo>
                <a:lnTo>
                  <a:pt x="6731000" y="3200400"/>
                </a:lnTo>
                <a:lnTo>
                  <a:pt x="6731000" y="3073400"/>
                </a:lnTo>
                <a:cubicBezTo>
                  <a:pt x="6731000" y="927100"/>
                  <a:pt x="5194300" y="0"/>
                  <a:pt x="3454400" y="0"/>
                </a:cubicBezTo>
                <a:cubicBezTo>
                  <a:pt x="12446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44600" y="9271000"/>
                  <a:pt x="34544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6" name="Freeform 4126"/>
          <p:cNvSpPr/>
          <p:nvPr/>
        </p:nvSpPr>
        <p:spPr>
          <a:xfrm rot="0" flipH="0" flipV="0">
            <a:off x="5472894" y="4790091"/>
            <a:ext cx="89611" cy="106680"/>
          </a:xfrm>
          <a:custGeom>
            <a:pathLst>
              <a:path w="7467600" h="8890000">
                <a:moveTo>
                  <a:pt x="0" y="8890000"/>
                </a:moveTo>
                <a:lnTo>
                  <a:pt x="1460500" y="8890000"/>
                </a:lnTo>
                <a:lnTo>
                  <a:pt x="3695700" y="5511800"/>
                </a:lnTo>
                <a:lnTo>
                  <a:pt x="5918200" y="8890000"/>
                </a:lnTo>
                <a:lnTo>
                  <a:pt x="7467600" y="8890000"/>
                </a:lnTo>
                <a:lnTo>
                  <a:pt x="7467600" y="8382000"/>
                </a:lnTo>
                <a:lnTo>
                  <a:pt x="4660900" y="4279900"/>
                </a:lnTo>
                <a:lnTo>
                  <a:pt x="7251700" y="508000"/>
                </a:lnTo>
                <a:lnTo>
                  <a:pt x="7251700" y="0"/>
                </a:lnTo>
                <a:lnTo>
                  <a:pt x="5791200" y="0"/>
                </a:lnTo>
                <a:lnTo>
                  <a:pt x="3733800" y="3098800"/>
                </a:lnTo>
                <a:lnTo>
                  <a:pt x="1765300" y="0"/>
                </a:lnTo>
                <a:lnTo>
                  <a:pt x="215900" y="0"/>
                </a:lnTo>
                <a:lnTo>
                  <a:pt x="215900" y="508000"/>
                </a:lnTo>
                <a:lnTo>
                  <a:pt x="2781300" y="4292600"/>
                </a:lnTo>
                <a:lnTo>
                  <a:pt x="0" y="8382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7" name="Freeform 4127"/>
          <p:cNvSpPr/>
          <p:nvPr/>
        </p:nvSpPr>
        <p:spPr>
          <a:xfrm rot="0" flipH="0" flipV="0">
            <a:off x="5576222" y="4787805"/>
            <a:ext cx="83820" cy="1112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8" name="Freeform 4128"/>
          <p:cNvSpPr/>
          <p:nvPr/>
        </p:nvSpPr>
        <p:spPr>
          <a:xfrm rot="0" flipH="0" flipV="0">
            <a:off x="5674520" y="4790091"/>
            <a:ext cx="98602" cy="128016"/>
          </a:xfrm>
          <a:custGeom>
            <a:pathLst>
              <a:path w="8216900" h="10668000">
                <a:moveTo>
                  <a:pt x="0" y="10668000"/>
                </a:moveTo>
                <a:lnTo>
                  <a:pt x="1397000" y="10668000"/>
                </a:lnTo>
                <a:lnTo>
                  <a:pt x="1397000" y="8890000"/>
                </a:lnTo>
                <a:lnTo>
                  <a:pt x="6819900" y="8890000"/>
                </a:lnTo>
                <a:lnTo>
                  <a:pt x="6819900" y="10668000"/>
                </a:lnTo>
                <a:lnTo>
                  <a:pt x="8216900" y="10668000"/>
                </a:lnTo>
                <a:lnTo>
                  <a:pt x="8216900" y="7556500"/>
                </a:lnTo>
                <a:lnTo>
                  <a:pt x="7175500" y="7556500"/>
                </a:lnTo>
                <a:lnTo>
                  <a:pt x="7175500" y="0"/>
                </a:lnTo>
                <a:lnTo>
                  <a:pt x="1701800" y="0"/>
                </a:lnTo>
                <a:lnTo>
                  <a:pt x="1701800" y="3924300"/>
                </a:lnTo>
                <a:cubicBezTo>
                  <a:pt x="1701800" y="6057900"/>
                  <a:pt x="1193800" y="6896100"/>
                  <a:pt x="685800" y="7556500"/>
                </a:cubicBezTo>
                <a:lnTo>
                  <a:pt x="0" y="7556500"/>
                </a:lnTo>
                <a:close/>
                <a:moveTo>
                  <a:pt x="2324100" y="7556500"/>
                </a:moveTo>
                <a:cubicBezTo>
                  <a:pt x="2705100" y="6832600"/>
                  <a:pt x="3098800" y="5994400"/>
                  <a:pt x="3098800" y="3924300"/>
                </a:cubicBezTo>
                <a:lnTo>
                  <a:pt x="3098800" y="1333500"/>
                </a:lnTo>
                <a:lnTo>
                  <a:pt x="5651500" y="1333500"/>
                </a:lnTo>
                <a:lnTo>
                  <a:pt x="5651500" y="7556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9" name="Freeform 4129"/>
          <p:cNvSpPr/>
          <p:nvPr/>
        </p:nvSpPr>
        <p:spPr>
          <a:xfrm rot="0" flipH="0" flipV="0">
            <a:off x="5792172" y="4790091"/>
            <a:ext cx="107899" cy="106680"/>
          </a:xfrm>
          <a:custGeom>
            <a:pathLst>
              <a:path w="8991600" h="8890000">
                <a:moveTo>
                  <a:pt x="0" y="8890000"/>
                </a:moveTo>
                <a:lnTo>
                  <a:pt x="3848100" y="8890000"/>
                </a:lnTo>
                <a:cubicBezTo>
                  <a:pt x="5422900" y="8890000"/>
                  <a:pt x="6350000" y="7823200"/>
                  <a:pt x="6350000" y="6159500"/>
                </a:cubicBezTo>
                <a:cubicBezTo>
                  <a:pt x="6350000" y="4495800"/>
                  <a:pt x="5422900" y="3429000"/>
                  <a:pt x="3848100" y="3429000"/>
                </a:cubicBezTo>
                <a:lnTo>
                  <a:pt x="1524000" y="3429000"/>
                </a:lnTo>
                <a:lnTo>
                  <a:pt x="1524000" y="0"/>
                </a:lnTo>
                <a:lnTo>
                  <a:pt x="0" y="0"/>
                </a:lnTo>
                <a:close/>
                <a:moveTo>
                  <a:pt x="3581400" y="4762500"/>
                </a:moveTo>
                <a:cubicBezTo>
                  <a:pt x="4241800" y="4762500"/>
                  <a:pt x="4800600" y="5219700"/>
                  <a:pt x="4800600" y="6159500"/>
                </a:cubicBezTo>
                <a:cubicBezTo>
                  <a:pt x="4800600" y="7099300"/>
                  <a:pt x="4241800" y="7556500"/>
                  <a:pt x="3581400" y="7556500"/>
                </a:cubicBezTo>
                <a:lnTo>
                  <a:pt x="1524000" y="7556500"/>
                </a:lnTo>
                <a:lnTo>
                  <a:pt x="1524000" y="4762500"/>
                </a:lnTo>
                <a:close/>
                <a:moveTo>
                  <a:pt x="7467600" y="8890000"/>
                </a:moveTo>
                <a:lnTo>
                  <a:pt x="8991600" y="8890000"/>
                </a:lnTo>
                <a:lnTo>
                  <a:pt x="8991600" y="0"/>
                </a:lnTo>
                <a:lnTo>
                  <a:pt x="74676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0" name="Rectangle 4130"/>
          <p:cNvSpPr/>
          <p:nvPr/>
        </p:nvSpPr>
        <p:spPr>
          <a:xfrm rot="0" flipH="0" flipV="0">
            <a:off x="468536" y="4896558"/>
            <a:ext cx="3383432" cy="225307"/>
          </a:xfrm>
          <a:prstGeom prst="rect">
            <a:avLst/>
          </a:prstGeom>
        </p:spPr>
      </p:sp>
      <p:sp>
        <p:nvSpPr>
          <p:cNvPr id="4131" name="Freeform 4131"/>
          <p:cNvSpPr/>
          <p:nvPr/>
        </p:nvSpPr>
        <p:spPr>
          <a:xfrm rot="0" flipH="0" flipV="0">
            <a:off x="482252" y="4972971"/>
            <a:ext cx="80772" cy="10668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2" name="Freeform 4132"/>
          <p:cNvSpPr/>
          <p:nvPr/>
        </p:nvSpPr>
        <p:spPr>
          <a:xfrm rot="0" flipH="0" flipV="0">
            <a:off x="579788" y="4972971"/>
            <a:ext cx="94183" cy="10668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3" name="Freeform 4133"/>
          <p:cNvSpPr/>
          <p:nvPr/>
        </p:nvSpPr>
        <p:spPr>
          <a:xfrm rot="0" flipH="0" flipV="0">
            <a:off x="716643" y="4972971"/>
            <a:ext cx="94183" cy="10668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4" name="Freeform 4134"/>
          <p:cNvSpPr/>
          <p:nvPr/>
        </p:nvSpPr>
        <p:spPr>
          <a:xfrm rot="0" flipH="0" flipV="0">
            <a:off x="827590" y="4972971"/>
            <a:ext cx="80772" cy="10668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5" name="Freeform 4135"/>
          <p:cNvSpPr/>
          <p:nvPr/>
        </p:nvSpPr>
        <p:spPr>
          <a:xfrm rot="0" flipH="0" flipV="0">
            <a:off x="925126" y="4972971"/>
            <a:ext cx="94183" cy="10668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6" name="Freeform 4136"/>
          <p:cNvSpPr/>
          <p:nvPr/>
        </p:nvSpPr>
        <p:spPr>
          <a:xfrm rot="0" flipH="0" flipV="0">
            <a:off x="1023881" y="4972971"/>
            <a:ext cx="86563" cy="106680"/>
          </a:xfrm>
          <a:custGeom>
            <a:pathLst>
              <a:path w="7213600" h="8890000">
                <a:moveTo>
                  <a:pt x="0" y="8890000"/>
                </a:moveTo>
                <a:lnTo>
                  <a:pt x="292100" y="8890000"/>
                </a:lnTo>
                <a:cubicBezTo>
                  <a:pt x="2070100" y="8890000"/>
                  <a:pt x="3060700" y="7594600"/>
                  <a:pt x="3060700" y="4749800"/>
                </a:cubicBezTo>
                <a:lnTo>
                  <a:pt x="3060700" y="1333500"/>
                </a:lnTo>
                <a:lnTo>
                  <a:pt x="5689600" y="1333500"/>
                </a:lnTo>
                <a:lnTo>
                  <a:pt x="5689600" y="8890000"/>
                </a:lnTo>
                <a:lnTo>
                  <a:pt x="7213600" y="8890000"/>
                </a:lnTo>
                <a:lnTo>
                  <a:pt x="7213600" y="0"/>
                </a:lnTo>
                <a:lnTo>
                  <a:pt x="1663700" y="0"/>
                </a:lnTo>
                <a:lnTo>
                  <a:pt x="1663700" y="4305300"/>
                </a:lnTo>
                <a:cubicBezTo>
                  <a:pt x="1663700" y="6692900"/>
                  <a:pt x="1333500" y="7493000"/>
                  <a:pt x="241300" y="7493000"/>
                </a:cubicBezTo>
                <a:lnTo>
                  <a:pt x="0" y="7493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7" name="Freeform 4137"/>
          <p:cNvSpPr/>
          <p:nvPr/>
        </p:nvSpPr>
        <p:spPr>
          <a:xfrm rot="0" flipH="0" flipV="0">
            <a:off x="1137876" y="4972971"/>
            <a:ext cx="81381" cy="10668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8" name="Freeform 4138"/>
          <p:cNvSpPr/>
          <p:nvPr/>
        </p:nvSpPr>
        <p:spPr>
          <a:xfrm rot="0" flipH="0" flipV="0">
            <a:off x="1236022" y="4972971"/>
            <a:ext cx="80162" cy="106680"/>
          </a:xfrm>
          <a:custGeom>
            <a:pathLst>
              <a:path w="6680200" h="8890000">
                <a:moveTo>
                  <a:pt x="2578100" y="8890000"/>
                </a:moveTo>
                <a:lnTo>
                  <a:pt x="4102100" y="8890000"/>
                </a:lnTo>
                <a:lnTo>
                  <a:pt x="4102100" y="1333500"/>
                </a:lnTo>
                <a:lnTo>
                  <a:pt x="6680200" y="1333500"/>
                </a:lnTo>
                <a:lnTo>
                  <a:pt x="6680200" y="0"/>
                </a:lnTo>
                <a:lnTo>
                  <a:pt x="0" y="0"/>
                </a:lnTo>
                <a:lnTo>
                  <a:pt x="0" y="1333500"/>
                </a:lnTo>
                <a:lnTo>
                  <a:pt x="2578100" y="1333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9" name="Freeform 4139"/>
          <p:cNvSpPr/>
          <p:nvPr/>
        </p:nvSpPr>
        <p:spPr>
          <a:xfrm rot="0" flipH="0" flipV="0">
            <a:off x="1332948" y="4972971"/>
            <a:ext cx="81381" cy="10668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0" name="Freeform 4140"/>
          <p:cNvSpPr/>
          <p:nvPr/>
        </p:nvSpPr>
        <p:spPr>
          <a:xfrm rot="0" flipH="0" flipV="0">
            <a:off x="1437190" y="4972971"/>
            <a:ext cx="77266" cy="106680"/>
          </a:xfrm>
          <a:custGeom>
            <a:pathLst>
              <a:path w="6438900" h="8890000">
                <a:moveTo>
                  <a:pt x="4914900" y="8890000"/>
                </a:moveTo>
                <a:lnTo>
                  <a:pt x="6438900" y="8890000"/>
                </a:lnTo>
                <a:lnTo>
                  <a:pt x="6438900" y="0"/>
                </a:lnTo>
                <a:lnTo>
                  <a:pt x="4914900" y="0"/>
                </a:lnTo>
                <a:lnTo>
                  <a:pt x="4914900" y="4089400"/>
                </a:lnTo>
                <a:cubicBezTo>
                  <a:pt x="4432300" y="4216400"/>
                  <a:pt x="3975100" y="4267200"/>
                  <a:pt x="3378200" y="4267200"/>
                </a:cubicBezTo>
                <a:cubicBezTo>
                  <a:pt x="2070100" y="4267200"/>
                  <a:pt x="1524000" y="3746500"/>
                  <a:pt x="1524000" y="2819400"/>
                </a:cubicBezTo>
                <a:lnTo>
                  <a:pt x="1524000" y="0"/>
                </a:lnTo>
                <a:lnTo>
                  <a:pt x="0" y="0"/>
                </a:lnTo>
                <a:lnTo>
                  <a:pt x="0" y="2997200"/>
                </a:lnTo>
                <a:cubicBezTo>
                  <a:pt x="0" y="5181600"/>
                  <a:pt x="1663700" y="5664200"/>
                  <a:pt x="3263900" y="5664200"/>
                </a:cubicBezTo>
                <a:cubicBezTo>
                  <a:pt x="3822700" y="5664200"/>
                  <a:pt x="4394200" y="5600700"/>
                  <a:pt x="4914900" y="54864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1" name="Freeform 4141"/>
          <p:cNvSpPr/>
          <p:nvPr/>
        </p:nvSpPr>
        <p:spPr>
          <a:xfrm rot="0" flipH="0" flipV="0">
            <a:off x="1541889" y="4972971"/>
            <a:ext cx="68580" cy="10668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2" name="Freeform 4142"/>
          <p:cNvSpPr/>
          <p:nvPr/>
        </p:nvSpPr>
        <p:spPr>
          <a:xfrm rot="0" flipH="0" flipV="0">
            <a:off x="1627233" y="4970685"/>
            <a:ext cx="80772" cy="111252"/>
          </a:xfrm>
          <a:custGeom>
            <a:pathLst>
              <a:path w="6731000" h="9271000">
                <a:moveTo>
                  <a:pt x="3454400" y="9271000"/>
                </a:moveTo>
                <a:cubicBezTo>
                  <a:pt x="5194300" y="9271000"/>
                  <a:pt x="6731000" y="8343900"/>
                  <a:pt x="6731000" y="6197600"/>
                </a:cubicBezTo>
                <a:lnTo>
                  <a:pt x="6731000" y="6070600"/>
                </a:lnTo>
                <a:lnTo>
                  <a:pt x="5207000" y="6070600"/>
                </a:lnTo>
                <a:lnTo>
                  <a:pt x="5207000" y="6197600"/>
                </a:lnTo>
                <a:cubicBezTo>
                  <a:pt x="5207000" y="7391400"/>
                  <a:pt x="4216400" y="7874000"/>
                  <a:pt x="3441700" y="7874000"/>
                </a:cubicBezTo>
                <a:cubicBezTo>
                  <a:pt x="2133600" y="7874000"/>
                  <a:pt x="1524000" y="7226300"/>
                  <a:pt x="1524000" y="6172200"/>
                </a:cubicBezTo>
                <a:lnTo>
                  <a:pt x="1524000" y="3098800"/>
                </a:lnTo>
                <a:cubicBezTo>
                  <a:pt x="1524000" y="2044700"/>
                  <a:pt x="2133600" y="1397000"/>
                  <a:pt x="3441700" y="1397000"/>
                </a:cubicBezTo>
                <a:cubicBezTo>
                  <a:pt x="4216400" y="1397000"/>
                  <a:pt x="5207000" y="1879600"/>
                  <a:pt x="5207000" y="3073400"/>
                </a:cubicBezTo>
                <a:lnTo>
                  <a:pt x="5207000" y="3200400"/>
                </a:lnTo>
                <a:lnTo>
                  <a:pt x="6731000" y="3200400"/>
                </a:lnTo>
                <a:lnTo>
                  <a:pt x="6731000" y="3073400"/>
                </a:lnTo>
                <a:cubicBezTo>
                  <a:pt x="6731000" y="927100"/>
                  <a:pt x="5194300" y="0"/>
                  <a:pt x="3454400" y="0"/>
                </a:cubicBezTo>
                <a:cubicBezTo>
                  <a:pt x="12446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44600" y="9271000"/>
                  <a:pt x="34544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3" name="Freeform 4143"/>
          <p:cNvSpPr/>
          <p:nvPr/>
        </p:nvSpPr>
        <p:spPr>
          <a:xfrm rot="0" flipH="0" flipV="0">
            <a:off x="1730865" y="4972971"/>
            <a:ext cx="78790" cy="106680"/>
          </a:xfrm>
          <a:custGeom>
            <a:pathLst>
              <a:path w="65659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2654300" y="5105400"/>
                </a:lnTo>
                <a:lnTo>
                  <a:pt x="5067300" y="8890000"/>
                </a:lnTo>
                <a:lnTo>
                  <a:pt x="6565900" y="8890000"/>
                </a:lnTo>
                <a:lnTo>
                  <a:pt x="6565900" y="8382000"/>
                </a:lnTo>
                <a:lnTo>
                  <a:pt x="3987800" y="4356100"/>
                </a:lnTo>
                <a:lnTo>
                  <a:pt x="6388100" y="508000"/>
                </a:lnTo>
                <a:lnTo>
                  <a:pt x="6388100" y="0"/>
                </a:lnTo>
                <a:lnTo>
                  <a:pt x="4978400" y="0"/>
                </a:lnTo>
                <a:lnTo>
                  <a:pt x="26543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4" name="Freeform 4144"/>
          <p:cNvSpPr/>
          <p:nvPr/>
        </p:nvSpPr>
        <p:spPr>
          <a:xfrm rot="0" flipH="0" flipV="0">
            <a:off x="1826420" y="4972971"/>
            <a:ext cx="81381" cy="10668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5" name="Freeform 4145"/>
          <p:cNvSpPr/>
          <p:nvPr/>
        </p:nvSpPr>
        <p:spPr>
          <a:xfrm rot="0" flipH="0" flipV="0">
            <a:off x="1935233" y="4972971"/>
            <a:ext cx="68580" cy="10668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6" name="Freeform 4146"/>
          <p:cNvSpPr/>
          <p:nvPr/>
        </p:nvSpPr>
        <p:spPr>
          <a:xfrm rot="0" flipH="0" flipV="0">
            <a:off x="2061725" y="4972971"/>
            <a:ext cx="81381" cy="10668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7" name="Freeform 4147"/>
          <p:cNvSpPr/>
          <p:nvPr/>
        </p:nvSpPr>
        <p:spPr>
          <a:xfrm rot="0" flipH="0" flipV="0">
            <a:off x="2167491" y="4970685"/>
            <a:ext cx="80772" cy="111252"/>
          </a:xfrm>
          <a:custGeom>
            <a:pathLst>
              <a:path w="6731000" h="9271000">
                <a:moveTo>
                  <a:pt x="3454400" y="9271000"/>
                </a:moveTo>
                <a:cubicBezTo>
                  <a:pt x="5194300" y="9271000"/>
                  <a:pt x="6731000" y="8343900"/>
                  <a:pt x="6731000" y="6197600"/>
                </a:cubicBezTo>
                <a:lnTo>
                  <a:pt x="6731000" y="6070600"/>
                </a:lnTo>
                <a:lnTo>
                  <a:pt x="5207000" y="6070600"/>
                </a:lnTo>
                <a:lnTo>
                  <a:pt x="5207000" y="6197600"/>
                </a:lnTo>
                <a:cubicBezTo>
                  <a:pt x="5207000" y="7391400"/>
                  <a:pt x="4216400" y="7874000"/>
                  <a:pt x="3441700" y="7874000"/>
                </a:cubicBezTo>
                <a:cubicBezTo>
                  <a:pt x="2133600" y="7874000"/>
                  <a:pt x="1524000" y="7226300"/>
                  <a:pt x="1524000" y="6172200"/>
                </a:cubicBezTo>
                <a:lnTo>
                  <a:pt x="1524000" y="3098800"/>
                </a:lnTo>
                <a:cubicBezTo>
                  <a:pt x="1524000" y="2044700"/>
                  <a:pt x="2133600" y="1397000"/>
                  <a:pt x="3441700" y="1397000"/>
                </a:cubicBezTo>
                <a:cubicBezTo>
                  <a:pt x="4216400" y="1397000"/>
                  <a:pt x="5207000" y="1879600"/>
                  <a:pt x="5207000" y="3073400"/>
                </a:cubicBezTo>
                <a:lnTo>
                  <a:pt x="5207000" y="3200400"/>
                </a:lnTo>
                <a:lnTo>
                  <a:pt x="6731000" y="3200400"/>
                </a:lnTo>
                <a:lnTo>
                  <a:pt x="6731000" y="3073400"/>
                </a:lnTo>
                <a:cubicBezTo>
                  <a:pt x="6731000" y="927100"/>
                  <a:pt x="5194300" y="0"/>
                  <a:pt x="3454400" y="0"/>
                </a:cubicBezTo>
                <a:cubicBezTo>
                  <a:pt x="12446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44600" y="9271000"/>
                  <a:pt x="34544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8" name="Freeform 4148"/>
          <p:cNvSpPr/>
          <p:nvPr/>
        </p:nvSpPr>
        <p:spPr>
          <a:xfrm rot="0" flipH="0" flipV="0">
            <a:off x="2268075" y="4970685"/>
            <a:ext cx="80772" cy="111252"/>
          </a:xfrm>
          <a:custGeom>
            <a:pathLst>
              <a:path w="6731000" h="9271000">
                <a:moveTo>
                  <a:pt x="3454400" y="9271000"/>
                </a:moveTo>
                <a:cubicBezTo>
                  <a:pt x="5194300" y="9271000"/>
                  <a:pt x="6731000" y="8343900"/>
                  <a:pt x="6731000" y="6197600"/>
                </a:cubicBezTo>
                <a:lnTo>
                  <a:pt x="6731000" y="6070600"/>
                </a:lnTo>
                <a:lnTo>
                  <a:pt x="5207000" y="6070600"/>
                </a:lnTo>
                <a:lnTo>
                  <a:pt x="5207000" y="6197600"/>
                </a:lnTo>
                <a:cubicBezTo>
                  <a:pt x="5207000" y="7391400"/>
                  <a:pt x="4216400" y="7874000"/>
                  <a:pt x="3441700" y="7874000"/>
                </a:cubicBezTo>
                <a:cubicBezTo>
                  <a:pt x="2133600" y="7874000"/>
                  <a:pt x="1524000" y="7226300"/>
                  <a:pt x="1524000" y="6172200"/>
                </a:cubicBezTo>
                <a:lnTo>
                  <a:pt x="1524000" y="3098800"/>
                </a:lnTo>
                <a:cubicBezTo>
                  <a:pt x="1524000" y="2044700"/>
                  <a:pt x="2133600" y="1397000"/>
                  <a:pt x="3441700" y="1397000"/>
                </a:cubicBezTo>
                <a:cubicBezTo>
                  <a:pt x="4216400" y="1397000"/>
                  <a:pt x="5207000" y="1879600"/>
                  <a:pt x="5207000" y="3073400"/>
                </a:cubicBezTo>
                <a:lnTo>
                  <a:pt x="5207000" y="3200400"/>
                </a:lnTo>
                <a:lnTo>
                  <a:pt x="6731000" y="3200400"/>
                </a:lnTo>
                <a:lnTo>
                  <a:pt x="6731000" y="3073400"/>
                </a:lnTo>
                <a:cubicBezTo>
                  <a:pt x="6731000" y="927100"/>
                  <a:pt x="5194300" y="0"/>
                  <a:pt x="3454400" y="0"/>
                </a:cubicBezTo>
                <a:cubicBezTo>
                  <a:pt x="12446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44600" y="9271000"/>
                  <a:pt x="34544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9" name="Freeform 4149"/>
          <p:cNvSpPr/>
          <p:nvPr/>
        </p:nvSpPr>
        <p:spPr>
          <a:xfrm rot="0" flipH="0" flipV="0">
            <a:off x="2359515" y="4972971"/>
            <a:ext cx="86563" cy="106680"/>
          </a:xfrm>
          <a:custGeom>
            <a:pathLst>
              <a:path w="7213600" h="8890000">
                <a:moveTo>
                  <a:pt x="0" y="8890000"/>
                </a:moveTo>
                <a:lnTo>
                  <a:pt x="292100" y="8890000"/>
                </a:lnTo>
                <a:cubicBezTo>
                  <a:pt x="2070100" y="8890000"/>
                  <a:pt x="3060700" y="7594600"/>
                  <a:pt x="3060700" y="4749800"/>
                </a:cubicBezTo>
                <a:lnTo>
                  <a:pt x="3060700" y="1333500"/>
                </a:lnTo>
                <a:lnTo>
                  <a:pt x="5689600" y="1333500"/>
                </a:lnTo>
                <a:lnTo>
                  <a:pt x="5689600" y="8890000"/>
                </a:lnTo>
                <a:lnTo>
                  <a:pt x="7213600" y="8890000"/>
                </a:lnTo>
                <a:lnTo>
                  <a:pt x="7213600" y="0"/>
                </a:lnTo>
                <a:lnTo>
                  <a:pt x="1663700" y="0"/>
                </a:lnTo>
                <a:lnTo>
                  <a:pt x="1663700" y="4305300"/>
                </a:lnTo>
                <a:cubicBezTo>
                  <a:pt x="1663700" y="6692900"/>
                  <a:pt x="1333500" y="7493000"/>
                  <a:pt x="241300" y="7493000"/>
                </a:cubicBezTo>
                <a:lnTo>
                  <a:pt x="0" y="7493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0" name="Freeform 4150"/>
          <p:cNvSpPr/>
          <p:nvPr/>
        </p:nvSpPr>
        <p:spPr>
          <a:xfrm rot="0" flipH="0" flipV="0">
            <a:off x="2473510" y="4972971"/>
            <a:ext cx="68580" cy="10668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1" name="Freeform 4151"/>
          <p:cNvSpPr/>
          <p:nvPr/>
        </p:nvSpPr>
        <p:spPr>
          <a:xfrm rot="0" flipH="0" flipV="0">
            <a:off x="2553520" y="4972971"/>
            <a:ext cx="98602" cy="128016"/>
          </a:xfrm>
          <a:custGeom>
            <a:pathLst>
              <a:path w="8216900" h="10668000">
                <a:moveTo>
                  <a:pt x="0" y="10668000"/>
                </a:moveTo>
                <a:lnTo>
                  <a:pt x="1397000" y="10668000"/>
                </a:lnTo>
                <a:lnTo>
                  <a:pt x="1397000" y="8890000"/>
                </a:lnTo>
                <a:lnTo>
                  <a:pt x="6819900" y="8890000"/>
                </a:lnTo>
                <a:lnTo>
                  <a:pt x="6819900" y="10668000"/>
                </a:lnTo>
                <a:lnTo>
                  <a:pt x="8216900" y="10668000"/>
                </a:lnTo>
                <a:lnTo>
                  <a:pt x="8216900" y="7556500"/>
                </a:lnTo>
                <a:lnTo>
                  <a:pt x="7175500" y="7556500"/>
                </a:lnTo>
                <a:lnTo>
                  <a:pt x="7175500" y="0"/>
                </a:lnTo>
                <a:lnTo>
                  <a:pt x="1701800" y="0"/>
                </a:lnTo>
                <a:lnTo>
                  <a:pt x="1701800" y="3924300"/>
                </a:lnTo>
                <a:cubicBezTo>
                  <a:pt x="1701800" y="6057900"/>
                  <a:pt x="1193800" y="6896100"/>
                  <a:pt x="685800" y="7556500"/>
                </a:cubicBezTo>
                <a:lnTo>
                  <a:pt x="0" y="7556500"/>
                </a:lnTo>
                <a:close/>
                <a:moveTo>
                  <a:pt x="2324100" y="7556500"/>
                </a:moveTo>
                <a:cubicBezTo>
                  <a:pt x="2705100" y="6832600"/>
                  <a:pt x="3098800" y="5994400"/>
                  <a:pt x="3098800" y="3924300"/>
                </a:cubicBezTo>
                <a:lnTo>
                  <a:pt x="3098800" y="1333500"/>
                </a:lnTo>
                <a:lnTo>
                  <a:pt x="5651500" y="1333500"/>
                </a:lnTo>
                <a:lnTo>
                  <a:pt x="5651500" y="7556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2" name="Freeform 4152"/>
          <p:cNvSpPr/>
          <p:nvPr/>
        </p:nvSpPr>
        <p:spPr>
          <a:xfrm rot="0" flipH="0" flipV="0">
            <a:off x="2668125" y="4970685"/>
            <a:ext cx="83820" cy="1112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3" name="Freeform 4153"/>
          <p:cNvSpPr/>
          <p:nvPr/>
        </p:nvSpPr>
        <p:spPr>
          <a:xfrm rot="0" flipH="0" flipV="0">
            <a:off x="2776329" y="4972971"/>
            <a:ext cx="79552" cy="106680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4" name="Freeform 4154"/>
          <p:cNvSpPr/>
          <p:nvPr/>
        </p:nvSpPr>
        <p:spPr>
          <a:xfrm rot="0" flipH="0" flipV="0">
            <a:off x="2866549" y="4972971"/>
            <a:ext cx="94183" cy="10668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5" name="Freeform 4155"/>
          <p:cNvSpPr/>
          <p:nvPr/>
        </p:nvSpPr>
        <p:spPr>
          <a:xfrm rot="0" flipH="0" flipV="0">
            <a:off x="2977497" y="4972971"/>
            <a:ext cx="80772" cy="10668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6" name="Freeform 4156"/>
          <p:cNvSpPr/>
          <p:nvPr/>
        </p:nvSpPr>
        <p:spPr>
          <a:xfrm rot="0" flipH="0" flipV="0">
            <a:off x="3085701" y="4972971"/>
            <a:ext cx="81381" cy="10668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7" name="Freeform 4157"/>
          <p:cNvSpPr/>
          <p:nvPr/>
        </p:nvSpPr>
        <p:spPr>
          <a:xfrm rot="0" flipH="0" flipV="0">
            <a:off x="3187199" y="4972971"/>
            <a:ext cx="78333" cy="106680"/>
          </a:xfrm>
          <a:custGeom>
            <a:pathLst>
              <a:path w="6527800" h="8890000">
                <a:moveTo>
                  <a:pt x="0" y="8890000"/>
                </a:moveTo>
                <a:lnTo>
                  <a:pt x="1397000" y="8890000"/>
                </a:lnTo>
                <a:lnTo>
                  <a:pt x="3327400" y="5588000"/>
                </a:lnTo>
                <a:lnTo>
                  <a:pt x="5003800" y="5588000"/>
                </a:lnTo>
                <a:lnTo>
                  <a:pt x="5003800" y="8890000"/>
                </a:lnTo>
                <a:lnTo>
                  <a:pt x="6527800" y="8890000"/>
                </a:lnTo>
                <a:lnTo>
                  <a:pt x="6527800" y="0"/>
                </a:lnTo>
                <a:lnTo>
                  <a:pt x="2857500" y="0"/>
                </a:lnTo>
                <a:cubicBezTo>
                  <a:pt x="1104900" y="0"/>
                  <a:pt x="177800" y="1054100"/>
                  <a:pt x="177800" y="2794000"/>
                </a:cubicBezTo>
                <a:cubicBezTo>
                  <a:pt x="177800" y="4102100"/>
                  <a:pt x="787400" y="5067300"/>
                  <a:pt x="1765300" y="5435600"/>
                </a:cubicBezTo>
                <a:cubicBezTo>
                  <a:pt x="1765300" y="5435600"/>
                  <a:pt x="1816100" y="5435600"/>
                  <a:pt x="0" y="8382000"/>
                </a:cubicBezTo>
                <a:close/>
                <a:moveTo>
                  <a:pt x="3162300" y="4292600"/>
                </a:moveTo>
                <a:cubicBezTo>
                  <a:pt x="2260600" y="4292600"/>
                  <a:pt x="1727200" y="3873500"/>
                  <a:pt x="1727200" y="2832100"/>
                </a:cubicBezTo>
                <a:cubicBezTo>
                  <a:pt x="1727200" y="1790700"/>
                  <a:pt x="2260600" y="1333500"/>
                  <a:pt x="3162300" y="1333500"/>
                </a:cubicBezTo>
                <a:lnTo>
                  <a:pt x="5003800" y="1333500"/>
                </a:lnTo>
                <a:lnTo>
                  <a:pt x="5003800" y="4292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8" name="Freeform 4158"/>
          <p:cNvSpPr/>
          <p:nvPr/>
        </p:nvSpPr>
        <p:spPr>
          <a:xfrm rot="0" flipH="0" flipV="0">
            <a:off x="3329541" y="4972971"/>
            <a:ext cx="76200" cy="10668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9" name="Freeform 4159"/>
          <p:cNvSpPr/>
          <p:nvPr/>
        </p:nvSpPr>
        <p:spPr>
          <a:xfrm rot="0" flipH="0" flipV="0">
            <a:off x="3426315" y="4972971"/>
            <a:ext cx="107899" cy="106680"/>
          </a:xfrm>
          <a:custGeom>
            <a:pathLst>
              <a:path w="8991600" h="8890000">
                <a:moveTo>
                  <a:pt x="0" y="8890000"/>
                </a:moveTo>
                <a:lnTo>
                  <a:pt x="3848100" y="8890000"/>
                </a:lnTo>
                <a:cubicBezTo>
                  <a:pt x="5422900" y="8890000"/>
                  <a:pt x="6350000" y="7823200"/>
                  <a:pt x="6350000" y="6159500"/>
                </a:cubicBezTo>
                <a:cubicBezTo>
                  <a:pt x="6350000" y="4495800"/>
                  <a:pt x="5422900" y="3429000"/>
                  <a:pt x="3848100" y="3429000"/>
                </a:cubicBezTo>
                <a:lnTo>
                  <a:pt x="1524000" y="3429000"/>
                </a:lnTo>
                <a:lnTo>
                  <a:pt x="1524000" y="0"/>
                </a:lnTo>
                <a:lnTo>
                  <a:pt x="0" y="0"/>
                </a:lnTo>
                <a:close/>
                <a:moveTo>
                  <a:pt x="3581400" y="4762500"/>
                </a:moveTo>
                <a:cubicBezTo>
                  <a:pt x="4241800" y="4762500"/>
                  <a:pt x="4800600" y="5219700"/>
                  <a:pt x="4800600" y="6159500"/>
                </a:cubicBezTo>
                <a:cubicBezTo>
                  <a:pt x="4800600" y="7099300"/>
                  <a:pt x="4241800" y="7556500"/>
                  <a:pt x="3581400" y="7556500"/>
                </a:cubicBezTo>
                <a:lnTo>
                  <a:pt x="1524000" y="7556500"/>
                </a:lnTo>
                <a:lnTo>
                  <a:pt x="1524000" y="4762500"/>
                </a:lnTo>
                <a:close/>
                <a:moveTo>
                  <a:pt x="7467600" y="8890000"/>
                </a:moveTo>
                <a:lnTo>
                  <a:pt x="8991600" y="8890000"/>
                </a:lnTo>
                <a:lnTo>
                  <a:pt x="8991600" y="0"/>
                </a:lnTo>
                <a:lnTo>
                  <a:pt x="74676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0" name="Freeform 4160"/>
          <p:cNvSpPr/>
          <p:nvPr/>
        </p:nvSpPr>
        <p:spPr>
          <a:xfrm rot="0" flipH="0" flipV="0">
            <a:off x="3561646" y="4972971"/>
            <a:ext cx="80772" cy="10668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1" name="Freeform 4161"/>
          <p:cNvSpPr/>
          <p:nvPr/>
        </p:nvSpPr>
        <p:spPr>
          <a:xfrm rot="0" flipH="0" flipV="0">
            <a:off x="3669850" y="4972971"/>
            <a:ext cx="78790" cy="106680"/>
          </a:xfrm>
          <a:custGeom>
            <a:pathLst>
              <a:path w="65659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2654300" y="5105400"/>
                </a:lnTo>
                <a:lnTo>
                  <a:pt x="5067300" y="8890000"/>
                </a:lnTo>
                <a:lnTo>
                  <a:pt x="6565900" y="8890000"/>
                </a:lnTo>
                <a:lnTo>
                  <a:pt x="6565900" y="8382000"/>
                </a:lnTo>
                <a:lnTo>
                  <a:pt x="3987800" y="4356100"/>
                </a:lnTo>
                <a:lnTo>
                  <a:pt x="6388100" y="508000"/>
                </a:lnTo>
                <a:lnTo>
                  <a:pt x="6388100" y="0"/>
                </a:lnTo>
                <a:lnTo>
                  <a:pt x="4978400" y="0"/>
                </a:lnTo>
                <a:lnTo>
                  <a:pt x="26543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2" name="Freeform 4162"/>
          <p:cNvSpPr/>
          <p:nvPr/>
        </p:nvSpPr>
        <p:spPr>
          <a:xfrm rot="0" flipH="0" flipV="0">
            <a:off x="3754737" y="4972971"/>
            <a:ext cx="94183" cy="10668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3" name="Rectangle 4163"/>
          <p:cNvSpPr/>
          <p:nvPr/>
        </p:nvSpPr>
        <p:spPr>
          <a:xfrm rot="0" flipH="0" flipV="0">
            <a:off x="468536" y="5241744"/>
            <a:ext cx="2665780" cy="225307"/>
          </a:xfrm>
          <a:prstGeom prst="rect">
            <a:avLst/>
          </a:prstGeom>
        </p:spPr>
      </p:sp>
      <p:sp>
        <p:nvSpPr>
          <p:cNvPr id="4164" name="Freeform 4164"/>
          <p:cNvSpPr/>
          <p:nvPr/>
        </p:nvSpPr>
        <p:spPr>
          <a:xfrm rot="0" flipH="0" flipV="0">
            <a:off x="477680" y="5350923"/>
            <a:ext cx="67818" cy="64160"/>
          </a:xfrm>
          <a:custGeom>
            <a:pathLst>
              <a:path w="5651500" h="5346700">
                <a:moveTo>
                  <a:pt x="2984500" y="2667000"/>
                </a:moveTo>
                <a:lnTo>
                  <a:pt x="1206500" y="0"/>
                </a:lnTo>
                <a:lnTo>
                  <a:pt x="0" y="0"/>
                </a:lnTo>
                <a:lnTo>
                  <a:pt x="0" y="406400"/>
                </a:lnTo>
                <a:lnTo>
                  <a:pt x="1511300" y="2667000"/>
                </a:lnTo>
                <a:lnTo>
                  <a:pt x="0" y="4940300"/>
                </a:lnTo>
                <a:lnTo>
                  <a:pt x="0" y="5346700"/>
                </a:lnTo>
                <a:lnTo>
                  <a:pt x="1206500" y="5346700"/>
                </a:lnTo>
                <a:close/>
                <a:moveTo>
                  <a:pt x="5651500" y="2667000"/>
                </a:moveTo>
                <a:lnTo>
                  <a:pt x="3873500" y="0"/>
                </a:lnTo>
                <a:lnTo>
                  <a:pt x="2667000" y="0"/>
                </a:lnTo>
                <a:lnTo>
                  <a:pt x="2667000" y="406400"/>
                </a:lnTo>
                <a:lnTo>
                  <a:pt x="4178300" y="2667000"/>
                </a:lnTo>
                <a:lnTo>
                  <a:pt x="2667000" y="4940300"/>
                </a:lnTo>
                <a:lnTo>
                  <a:pt x="2667000" y="5346700"/>
                </a:lnTo>
                <a:lnTo>
                  <a:pt x="3873500" y="53467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5" name="Freeform 4165"/>
          <p:cNvSpPr/>
          <p:nvPr/>
        </p:nvSpPr>
        <p:spPr>
          <a:xfrm rot="0" flipH="0" flipV="0">
            <a:off x="598838" y="5315871"/>
            <a:ext cx="83820" cy="1112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6" name="Freeform 4166"/>
          <p:cNvSpPr/>
          <p:nvPr/>
        </p:nvSpPr>
        <p:spPr>
          <a:xfrm rot="0" flipH="0" flipV="0">
            <a:off x="707041" y="5318157"/>
            <a:ext cx="79552" cy="106680"/>
          </a:xfrm>
          <a:custGeom>
            <a:pathLst>
              <a:path w="6629400" h="8890000">
                <a:moveTo>
                  <a:pt x="0" y="8890000"/>
                </a:moveTo>
                <a:lnTo>
                  <a:pt x="4127500" y="8890000"/>
                </a:lnTo>
                <a:cubicBezTo>
                  <a:pt x="5702300" y="8890000"/>
                  <a:pt x="6629400" y="7823200"/>
                  <a:pt x="6629400" y="6159500"/>
                </a:cubicBezTo>
                <a:cubicBezTo>
                  <a:pt x="6629400" y="4495800"/>
                  <a:pt x="5702300" y="3429000"/>
                  <a:pt x="4127500" y="3429000"/>
                </a:cubicBezTo>
                <a:lnTo>
                  <a:pt x="1524000" y="3429000"/>
                </a:lnTo>
                <a:lnTo>
                  <a:pt x="1524000" y="1333500"/>
                </a:lnTo>
                <a:lnTo>
                  <a:pt x="6096000" y="1333500"/>
                </a:lnTo>
                <a:lnTo>
                  <a:pt x="6096000" y="0"/>
                </a:ln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4762500"/>
                </a:lnTo>
                <a:lnTo>
                  <a:pt x="3860800" y="4762500"/>
                </a:lnTo>
                <a:cubicBezTo>
                  <a:pt x="4521200" y="4762500"/>
                  <a:pt x="5080000" y="5219700"/>
                  <a:pt x="5080000" y="6159500"/>
                </a:cubicBezTo>
                <a:cubicBezTo>
                  <a:pt x="5080000" y="7099300"/>
                  <a:pt x="4521200" y="7556500"/>
                  <a:pt x="3860800" y="7556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7" name="Freeform 4167"/>
          <p:cNvSpPr/>
          <p:nvPr/>
        </p:nvSpPr>
        <p:spPr>
          <a:xfrm rot="0" flipH="0" flipV="0">
            <a:off x="807930" y="5318157"/>
            <a:ext cx="136550" cy="128016"/>
          </a:xfrm>
          <a:custGeom>
            <a:pathLst>
              <a:path w="11379200" h="10668000">
                <a:moveTo>
                  <a:pt x="9982200" y="10668000"/>
                </a:moveTo>
                <a:lnTo>
                  <a:pt x="11379200" y="10668000"/>
                </a:lnTo>
                <a:lnTo>
                  <a:pt x="11379200" y="7556500"/>
                </a:lnTo>
                <a:lnTo>
                  <a:pt x="10337800" y="7556500"/>
                </a:lnTo>
                <a:lnTo>
                  <a:pt x="10337800" y="0"/>
                </a:lnTo>
                <a:lnTo>
                  <a:pt x="8813800" y="0"/>
                </a:lnTo>
                <a:lnTo>
                  <a:pt x="8813800" y="7556500"/>
                </a:lnTo>
                <a:lnTo>
                  <a:pt x="5930900" y="7556500"/>
                </a:lnTo>
                <a:lnTo>
                  <a:pt x="5930900" y="0"/>
                </a:lnTo>
                <a:lnTo>
                  <a:pt x="4406900" y="0"/>
                </a:lnTo>
                <a:lnTo>
                  <a:pt x="4406900" y="7556500"/>
                </a:lnTo>
                <a:lnTo>
                  <a:pt x="1524000" y="7556500"/>
                </a:lnTo>
                <a:lnTo>
                  <a:pt x="1524000" y="0"/>
                </a:lnTo>
                <a:lnTo>
                  <a:pt x="0" y="0"/>
                </a:lnTo>
                <a:lnTo>
                  <a:pt x="0" y="8890000"/>
                </a:lnTo>
                <a:lnTo>
                  <a:pt x="9982200" y="8890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8" name="Freeform 4168"/>
          <p:cNvSpPr/>
          <p:nvPr/>
        </p:nvSpPr>
        <p:spPr>
          <a:xfrm rot="0" flipH="0" flipV="0">
            <a:off x="963531" y="5318157"/>
            <a:ext cx="68580" cy="10668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9" name="Freeform 4169"/>
          <p:cNvSpPr/>
          <p:nvPr/>
        </p:nvSpPr>
        <p:spPr>
          <a:xfrm rot="0" flipH="0" flipV="0">
            <a:off x="1044303" y="5318157"/>
            <a:ext cx="89611" cy="106680"/>
          </a:xfrm>
          <a:custGeom>
            <a:pathLst>
              <a:path w="7467600" h="8890000">
                <a:moveTo>
                  <a:pt x="0" y="8890000"/>
                </a:moveTo>
                <a:lnTo>
                  <a:pt x="1460500" y="8890000"/>
                </a:lnTo>
                <a:lnTo>
                  <a:pt x="3695700" y="5511800"/>
                </a:lnTo>
                <a:lnTo>
                  <a:pt x="5918200" y="8890000"/>
                </a:lnTo>
                <a:lnTo>
                  <a:pt x="7467600" y="8890000"/>
                </a:lnTo>
                <a:lnTo>
                  <a:pt x="7467600" y="8382000"/>
                </a:lnTo>
                <a:lnTo>
                  <a:pt x="4660900" y="4279900"/>
                </a:lnTo>
                <a:lnTo>
                  <a:pt x="7251700" y="508000"/>
                </a:lnTo>
                <a:lnTo>
                  <a:pt x="7251700" y="0"/>
                </a:lnTo>
                <a:lnTo>
                  <a:pt x="5791200" y="0"/>
                </a:lnTo>
                <a:lnTo>
                  <a:pt x="3733800" y="3098800"/>
                </a:lnTo>
                <a:lnTo>
                  <a:pt x="1765300" y="0"/>
                </a:lnTo>
                <a:lnTo>
                  <a:pt x="215900" y="0"/>
                </a:lnTo>
                <a:lnTo>
                  <a:pt x="215900" y="508000"/>
                </a:lnTo>
                <a:lnTo>
                  <a:pt x="2781300" y="4292600"/>
                </a:lnTo>
                <a:lnTo>
                  <a:pt x="0" y="8382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0" name="Freeform 4170"/>
          <p:cNvSpPr/>
          <p:nvPr/>
        </p:nvSpPr>
        <p:spPr>
          <a:xfrm rot="0" flipH="0" flipV="0">
            <a:off x="1147630" y="5315871"/>
            <a:ext cx="83820" cy="1112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1" name="Freeform 4171"/>
          <p:cNvSpPr/>
          <p:nvPr/>
        </p:nvSpPr>
        <p:spPr>
          <a:xfrm rot="0" flipH="0" flipV="0">
            <a:off x="1249738" y="5315871"/>
            <a:ext cx="79857" cy="111252"/>
          </a:xfrm>
          <a:custGeom>
            <a:pathLst>
              <a:path w="6654800" h="9271000">
                <a:moveTo>
                  <a:pt x="3441700" y="9271000"/>
                </a:moveTo>
                <a:cubicBezTo>
                  <a:pt x="5486400" y="9271000"/>
                  <a:pt x="6654800" y="8178800"/>
                  <a:pt x="6654800" y="6527800"/>
                </a:cubicBezTo>
                <a:cubicBezTo>
                  <a:pt x="6654800" y="5461000"/>
                  <a:pt x="6019800" y="4838700"/>
                  <a:pt x="5245100" y="4559300"/>
                </a:cubicBezTo>
                <a:cubicBezTo>
                  <a:pt x="5918200" y="4191000"/>
                  <a:pt x="6451600" y="3568700"/>
                  <a:pt x="6451600" y="2590800"/>
                </a:cubicBezTo>
                <a:cubicBezTo>
                  <a:pt x="6451600" y="1079500"/>
                  <a:pt x="5359400" y="0"/>
                  <a:pt x="3390900" y="0"/>
                </a:cubicBezTo>
                <a:cubicBezTo>
                  <a:pt x="1663700" y="0"/>
                  <a:pt x="215900" y="927100"/>
                  <a:pt x="215900" y="3073400"/>
                </a:cubicBezTo>
                <a:lnTo>
                  <a:pt x="1739900" y="3073400"/>
                </a:lnTo>
                <a:cubicBezTo>
                  <a:pt x="1739900" y="1879600"/>
                  <a:pt x="2501900" y="1397000"/>
                  <a:pt x="3390900" y="1397000"/>
                </a:cubicBezTo>
                <a:cubicBezTo>
                  <a:pt x="4394200" y="1397000"/>
                  <a:pt x="4914900" y="1993900"/>
                  <a:pt x="4914900" y="2755900"/>
                </a:cubicBezTo>
                <a:cubicBezTo>
                  <a:pt x="4914900" y="3543300"/>
                  <a:pt x="4394200" y="3975100"/>
                  <a:pt x="3530600" y="3975100"/>
                </a:cubicBezTo>
                <a:lnTo>
                  <a:pt x="2349500" y="3975100"/>
                </a:lnTo>
                <a:lnTo>
                  <a:pt x="2349500" y="5245100"/>
                </a:lnTo>
                <a:lnTo>
                  <a:pt x="3530600" y="5245100"/>
                </a:lnTo>
                <a:cubicBezTo>
                  <a:pt x="4521200" y="5245100"/>
                  <a:pt x="5118100" y="5689600"/>
                  <a:pt x="5118100" y="6527800"/>
                </a:cubicBezTo>
                <a:cubicBezTo>
                  <a:pt x="5118100" y="7404100"/>
                  <a:pt x="4533900" y="7874000"/>
                  <a:pt x="3492500" y="7874000"/>
                </a:cubicBezTo>
                <a:cubicBezTo>
                  <a:pt x="2451100" y="7874000"/>
                  <a:pt x="1524000" y="7391400"/>
                  <a:pt x="1524000" y="6197600"/>
                </a:cubicBezTo>
                <a:lnTo>
                  <a:pt x="0" y="6197600"/>
                </a:lnTo>
                <a:cubicBezTo>
                  <a:pt x="0" y="8343900"/>
                  <a:pt x="1600200" y="9271000"/>
                  <a:pt x="34417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2" name="Freeform 4172"/>
          <p:cNvSpPr/>
          <p:nvPr/>
        </p:nvSpPr>
        <p:spPr>
          <a:xfrm rot="0" flipH="0" flipV="0">
            <a:off x="1343616" y="5318157"/>
            <a:ext cx="78333" cy="106680"/>
          </a:xfrm>
          <a:custGeom>
            <a:pathLst>
              <a:path w="6527800" h="8890000">
                <a:moveTo>
                  <a:pt x="0" y="8890000"/>
                </a:moveTo>
                <a:lnTo>
                  <a:pt x="1397000" y="8890000"/>
                </a:lnTo>
                <a:lnTo>
                  <a:pt x="3327400" y="5588000"/>
                </a:lnTo>
                <a:lnTo>
                  <a:pt x="5003800" y="5588000"/>
                </a:lnTo>
                <a:lnTo>
                  <a:pt x="5003800" y="8890000"/>
                </a:lnTo>
                <a:lnTo>
                  <a:pt x="6527800" y="8890000"/>
                </a:lnTo>
                <a:lnTo>
                  <a:pt x="6527800" y="0"/>
                </a:lnTo>
                <a:lnTo>
                  <a:pt x="2857500" y="0"/>
                </a:lnTo>
                <a:cubicBezTo>
                  <a:pt x="1104900" y="0"/>
                  <a:pt x="177800" y="1054100"/>
                  <a:pt x="177800" y="2794000"/>
                </a:cubicBezTo>
                <a:cubicBezTo>
                  <a:pt x="177800" y="4102100"/>
                  <a:pt x="787400" y="5067300"/>
                  <a:pt x="1765300" y="5435600"/>
                </a:cubicBezTo>
                <a:cubicBezTo>
                  <a:pt x="1765300" y="5435600"/>
                  <a:pt x="1816100" y="5435600"/>
                  <a:pt x="0" y="8382000"/>
                </a:cubicBezTo>
                <a:close/>
                <a:moveTo>
                  <a:pt x="3162300" y="4292600"/>
                </a:moveTo>
                <a:cubicBezTo>
                  <a:pt x="2260600" y="4292600"/>
                  <a:pt x="1727200" y="3873500"/>
                  <a:pt x="1727200" y="2832100"/>
                </a:cubicBezTo>
                <a:cubicBezTo>
                  <a:pt x="1727200" y="1790700"/>
                  <a:pt x="2260600" y="1333500"/>
                  <a:pt x="3162300" y="1333500"/>
                </a:cubicBezTo>
                <a:lnTo>
                  <a:pt x="5003800" y="1333500"/>
                </a:lnTo>
                <a:lnTo>
                  <a:pt x="5003800" y="4292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3" name="Freeform 4173"/>
          <p:cNvSpPr/>
          <p:nvPr/>
        </p:nvSpPr>
        <p:spPr>
          <a:xfrm rot="0" flipH="0" flipV="0">
            <a:off x="1449382" y="5289506"/>
            <a:ext cx="81381" cy="135331"/>
          </a:xfrm>
          <a:custGeom>
            <a:pathLst>
              <a:path w="6781800" h="11277600">
                <a:moveTo>
                  <a:pt x="0" y="11277600"/>
                </a:moveTo>
                <a:lnTo>
                  <a:pt x="1397000" y="11277600"/>
                </a:lnTo>
                <a:lnTo>
                  <a:pt x="5257800" y="5118100"/>
                </a:lnTo>
                <a:lnTo>
                  <a:pt x="5257800" y="11277600"/>
                </a:lnTo>
                <a:lnTo>
                  <a:pt x="6781800" y="11277600"/>
                </a:lnTo>
                <a:lnTo>
                  <a:pt x="6781800" y="2387600"/>
                </a:lnTo>
                <a:lnTo>
                  <a:pt x="5384800" y="2387600"/>
                </a:lnTo>
                <a:lnTo>
                  <a:pt x="1524000" y="8547100"/>
                </a:lnTo>
                <a:lnTo>
                  <a:pt x="1524000" y="2387600"/>
                </a:lnTo>
                <a:lnTo>
                  <a:pt x="0" y="2387600"/>
                </a:lnTo>
                <a:close/>
                <a:moveTo>
                  <a:pt x="3390900" y="1854200"/>
                </a:moveTo>
                <a:cubicBezTo>
                  <a:pt x="4597400" y="1854200"/>
                  <a:pt x="5435600" y="1257300"/>
                  <a:pt x="5435600" y="152400"/>
                </a:cubicBezTo>
                <a:lnTo>
                  <a:pt x="5435600" y="0"/>
                </a:lnTo>
                <a:lnTo>
                  <a:pt x="4254500" y="0"/>
                </a:lnTo>
                <a:lnTo>
                  <a:pt x="4254500" y="139700"/>
                </a:lnTo>
                <a:cubicBezTo>
                  <a:pt x="4254500" y="584200"/>
                  <a:pt x="3975100" y="876300"/>
                  <a:pt x="3390900" y="876300"/>
                </a:cubicBezTo>
                <a:cubicBezTo>
                  <a:pt x="2819400" y="876300"/>
                  <a:pt x="2540000" y="584200"/>
                  <a:pt x="2540000" y="139700"/>
                </a:cubicBezTo>
                <a:lnTo>
                  <a:pt x="2540000" y="0"/>
                </a:lnTo>
                <a:lnTo>
                  <a:pt x="1346200" y="0"/>
                </a:lnTo>
                <a:lnTo>
                  <a:pt x="1346200" y="152400"/>
                </a:lnTo>
                <a:cubicBezTo>
                  <a:pt x="1346200" y="1257300"/>
                  <a:pt x="2184400" y="1854200"/>
                  <a:pt x="3390900" y="18542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4" name="Freeform 4174"/>
          <p:cNvSpPr/>
          <p:nvPr/>
        </p:nvSpPr>
        <p:spPr>
          <a:xfrm rot="0" flipH="0" flipV="0">
            <a:off x="1555147" y="5315871"/>
            <a:ext cx="80772" cy="111252"/>
          </a:xfrm>
          <a:custGeom>
            <a:pathLst>
              <a:path w="6731000" h="9271000">
                <a:moveTo>
                  <a:pt x="3454400" y="9271000"/>
                </a:moveTo>
                <a:cubicBezTo>
                  <a:pt x="5194300" y="9271000"/>
                  <a:pt x="6731000" y="8343900"/>
                  <a:pt x="6731000" y="6197600"/>
                </a:cubicBezTo>
                <a:lnTo>
                  <a:pt x="6731000" y="6070600"/>
                </a:lnTo>
                <a:lnTo>
                  <a:pt x="5207000" y="6070600"/>
                </a:lnTo>
                <a:lnTo>
                  <a:pt x="5207000" y="6197600"/>
                </a:lnTo>
                <a:cubicBezTo>
                  <a:pt x="5207000" y="7391400"/>
                  <a:pt x="4216400" y="7874000"/>
                  <a:pt x="3441700" y="7874000"/>
                </a:cubicBezTo>
                <a:cubicBezTo>
                  <a:pt x="2133600" y="7874000"/>
                  <a:pt x="1524000" y="7226300"/>
                  <a:pt x="1524000" y="6172200"/>
                </a:cubicBezTo>
                <a:lnTo>
                  <a:pt x="1524000" y="3098800"/>
                </a:lnTo>
                <a:cubicBezTo>
                  <a:pt x="1524000" y="2044700"/>
                  <a:pt x="2133600" y="1397000"/>
                  <a:pt x="3441700" y="1397000"/>
                </a:cubicBezTo>
                <a:cubicBezTo>
                  <a:pt x="4216400" y="1397000"/>
                  <a:pt x="5207000" y="1879600"/>
                  <a:pt x="5207000" y="3073400"/>
                </a:cubicBezTo>
                <a:lnTo>
                  <a:pt x="5207000" y="3200400"/>
                </a:lnTo>
                <a:lnTo>
                  <a:pt x="6731000" y="3200400"/>
                </a:lnTo>
                <a:lnTo>
                  <a:pt x="6731000" y="3073400"/>
                </a:lnTo>
                <a:cubicBezTo>
                  <a:pt x="6731000" y="927100"/>
                  <a:pt x="5194300" y="0"/>
                  <a:pt x="3454400" y="0"/>
                </a:cubicBezTo>
                <a:cubicBezTo>
                  <a:pt x="12446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44600" y="9271000"/>
                  <a:pt x="34544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5" name="Freeform 4175"/>
          <p:cNvSpPr/>
          <p:nvPr/>
        </p:nvSpPr>
        <p:spPr>
          <a:xfrm rot="0" flipH="0" flipV="0">
            <a:off x="1648112" y="5318157"/>
            <a:ext cx="80162" cy="106680"/>
          </a:xfrm>
          <a:custGeom>
            <a:pathLst>
              <a:path w="6680200" h="8890000">
                <a:moveTo>
                  <a:pt x="2578100" y="8890000"/>
                </a:moveTo>
                <a:lnTo>
                  <a:pt x="4102100" y="8890000"/>
                </a:lnTo>
                <a:lnTo>
                  <a:pt x="4102100" y="1333500"/>
                </a:lnTo>
                <a:lnTo>
                  <a:pt x="6680200" y="1333500"/>
                </a:lnTo>
                <a:lnTo>
                  <a:pt x="6680200" y="0"/>
                </a:lnTo>
                <a:lnTo>
                  <a:pt x="0" y="0"/>
                </a:lnTo>
                <a:lnTo>
                  <a:pt x="0" y="1333500"/>
                </a:lnTo>
                <a:lnTo>
                  <a:pt x="2578100" y="1333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6" name="Freeform 4176"/>
          <p:cNvSpPr/>
          <p:nvPr/>
        </p:nvSpPr>
        <p:spPr>
          <a:xfrm rot="0" flipH="0" flipV="0">
            <a:off x="1745038" y="5318157"/>
            <a:ext cx="79552" cy="106680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7" name="Freeform 4177"/>
          <p:cNvSpPr/>
          <p:nvPr/>
        </p:nvSpPr>
        <p:spPr>
          <a:xfrm rot="0" flipH="0" flipV="0">
            <a:off x="1845927" y="5318157"/>
            <a:ext cx="68580" cy="10668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8" name="Freeform 4178"/>
          <p:cNvSpPr/>
          <p:nvPr/>
        </p:nvSpPr>
        <p:spPr>
          <a:xfrm rot="0" flipH="0" flipV="0">
            <a:off x="1935843" y="5318157"/>
            <a:ext cx="80772" cy="10668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9" name="Freeform 4179"/>
          <p:cNvSpPr/>
          <p:nvPr/>
        </p:nvSpPr>
        <p:spPr>
          <a:xfrm rot="0" flipH="0" flipV="0">
            <a:off x="2044047" y="5318157"/>
            <a:ext cx="80772" cy="10668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0" name="Freeform 4180"/>
          <p:cNvSpPr/>
          <p:nvPr/>
        </p:nvSpPr>
        <p:spPr>
          <a:xfrm rot="0" flipH="0" flipV="0">
            <a:off x="2152251" y="5318157"/>
            <a:ext cx="107899" cy="106680"/>
          </a:xfrm>
          <a:custGeom>
            <a:pathLst>
              <a:path w="8991600" h="8890000">
                <a:moveTo>
                  <a:pt x="0" y="8890000"/>
                </a:moveTo>
                <a:lnTo>
                  <a:pt x="3848100" y="8890000"/>
                </a:lnTo>
                <a:cubicBezTo>
                  <a:pt x="5422900" y="8890000"/>
                  <a:pt x="6350000" y="7823200"/>
                  <a:pt x="6350000" y="6159500"/>
                </a:cubicBezTo>
                <a:cubicBezTo>
                  <a:pt x="6350000" y="4495800"/>
                  <a:pt x="5422900" y="3429000"/>
                  <a:pt x="3848100" y="3429000"/>
                </a:cubicBezTo>
                <a:lnTo>
                  <a:pt x="1524000" y="3429000"/>
                </a:lnTo>
                <a:lnTo>
                  <a:pt x="1524000" y="0"/>
                </a:lnTo>
                <a:lnTo>
                  <a:pt x="0" y="0"/>
                </a:lnTo>
                <a:close/>
                <a:moveTo>
                  <a:pt x="3581400" y="4762500"/>
                </a:moveTo>
                <a:cubicBezTo>
                  <a:pt x="4241800" y="4762500"/>
                  <a:pt x="4800600" y="5219700"/>
                  <a:pt x="4800600" y="6159500"/>
                </a:cubicBezTo>
                <a:cubicBezTo>
                  <a:pt x="4800600" y="7099300"/>
                  <a:pt x="4241800" y="7556500"/>
                  <a:pt x="3581400" y="7556500"/>
                </a:cubicBezTo>
                <a:lnTo>
                  <a:pt x="1524000" y="7556500"/>
                </a:lnTo>
                <a:lnTo>
                  <a:pt x="1524000" y="4762500"/>
                </a:lnTo>
                <a:close/>
                <a:moveTo>
                  <a:pt x="7467600" y="8890000"/>
                </a:moveTo>
                <a:lnTo>
                  <a:pt x="8991600" y="8890000"/>
                </a:lnTo>
                <a:lnTo>
                  <a:pt x="8991600" y="0"/>
                </a:lnTo>
                <a:lnTo>
                  <a:pt x="74676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1" name="Freeform 4181"/>
          <p:cNvSpPr/>
          <p:nvPr/>
        </p:nvSpPr>
        <p:spPr>
          <a:xfrm rot="0" flipH="0" flipV="0">
            <a:off x="2287582" y="5318157"/>
            <a:ext cx="68580" cy="10668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2" name="Freeform 4182"/>
          <p:cNvSpPr/>
          <p:nvPr/>
        </p:nvSpPr>
        <p:spPr>
          <a:xfrm rot="0" flipH="0" flipV="0">
            <a:off x="2414074" y="5318157"/>
            <a:ext cx="76200" cy="10668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3" name="Freeform 4183"/>
          <p:cNvSpPr/>
          <p:nvPr/>
        </p:nvSpPr>
        <p:spPr>
          <a:xfrm rot="0" flipH="0" flipV="0">
            <a:off x="2492560" y="5318157"/>
            <a:ext cx="94183" cy="10668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4" name="Freeform 4184"/>
          <p:cNvSpPr/>
          <p:nvPr/>
        </p:nvSpPr>
        <p:spPr>
          <a:xfrm rot="0" flipH="0" flipV="0">
            <a:off x="2600459" y="5315871"/>
            <a:ext cx="80772" cy="111252"/>
          </a:xfrm>
          <a:custGeom>
            <a:pathLst>
              <a:path w="6731000" h="9271000">
                <a:moveTo>
                  <a:pt x="3454400" y="9271000"/>
                </a:moveTo>
                <a:cubicBezTo>
                  <a:pt x="5194300" y="9271000"/>
                  <a:pt x="6731000" y="8343900"/>
                  <a:pt x="6731000" y="6197600"/>
                </a:cubicBezTo>
                <a:lnTo>
                  <a:pt x="6731000" y="6070600"/>
                </a:lnTo>
                <a:lnTo>
                  <a:pt x="5207000" y="6070600"/>
                </a:lnTo>
                <a:lnTo>
                  <a:pt x="5207000" y="6197600"/>
                </a:lnTo>
                <a:cubicBezTo>
                  <a:pt x="5207000" y="7391400"/>
                  <a:pt x="4216400" y="7874000"/>
                  <a:pt x="3441700" y="7874000"/>
                </a:cubicBezTo>
                <a:cubicBezTo>
                  <a:pt x="2133600" y="7874000"/>
                  <a:pt x="1524000" y="7226300"/>
                  <a:pt x="1524000" y="6172200"/>
                </a:cubicBezTo>
                <a:lnTo>
                  <a:pt x="1524000" y="3098800"/>
                </a:lnTo>
                <a:cubicBezTo>
                  <a:pt x="1524000" y="2044700"/>
                  <a:pt x="2133600" y="1397000"/>
                  <a:pt x="3441700" y="1397000"/>
                </a:cubicBezTo>
                <a:cubicBezTo>
                  <a:pt x="4216400" y="1397000"/>
                  <a:pt x="5207000" y="1879600"/>
                  <a:pt x="5207000" y="3073400"/>
                </a:cubicBezTo>
                <a:lnTo>
                  <a:pt x="5207000" y="3200400"/>
                </a:lnTo>
                <a:lnTo>
                  <a:pt x="6731000" y="3200400"/>
                </a:lnTo>
                <a:lnTo>
                  <a:pt x="6731000" y="3073400"/>
                </a:lnTo>
                <a:cubicBezTo>
                  <a:pt x="6731000" y="927100"/>
                  <a:pt x="5194300" y="0"/>
                  <a:pt x="3454400" y="0"/>
                </a:cubicBezTo>
                <a:cubicBezTo>
                  <a:pt x="12446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44600" y="9271000"/>
                  <a:pt x="34544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5" name="Freeform 4185"/>
          <p:cNvSpPr/>
          <p:nvPr/>
        </p:nvSpPr>
        <p:spPr>
          <a:xfrm rot="0" flipH="0" flipV="0">
            <a:off x="2693438" y="5318157"/>
            <a:ext cx="89611" cy="106680"/>
          </a:xfrm>
          <a:custGeom>
            <a:pathLst>
              <a:path w="7467600" h="8890000">
                <a:moveTo>
                  <a:pt x="0" y="8890000"/>
                </a:moveTo>
                <a:lnTo>
                  <a:pt x="1460500" y="8890000"/>
                </a:lnTo>
                <a:lnTo>
                  <a:pt x="3695700" y="5511800"/>
                </a:lnTo>
                <a:lnTo>
                  <a:pt x="5918200" y="8890000"/>
                </a:lnTo>
                <a:lnTo>
                  <a:pt x="7467600" y="8890000"/>
                </a:lnTo>
                <a:lnTo>
                  <a:pt x="7467600" y="8382000"/>
                </a:lnTo>
                <a:lnTo>
                  <a:pt x="4660900" y="4279900"/>
                </a:lnTo>
                <a:lnTo>
                  <a:pt x="7251700" y="508000"/>
                </a:lnTo>
                <a:lnTo>
                  <a:pt x="7251700" y="0"/>
                </a:lnTo>
                <a:lnTo>
                  <a:pt x="5791200" y="0"/>
                </a:lnTo>
                <a:lnTo>
                  <a:pt x="3733800" y="3098800"/>
                </a:lnTo>
                <a:lnTo>
                  <a:pt x="1765300" y="0"/>
                </a:lnTo>
                <a:lnTo>
                  <a:pt x="215900" y="0"/>
                </a:lnTo>
                <a:lnTo>
                  <a:pt x="215900" y="508000"/>
                </a:lnTo>
                <a:lnTo>
                  <a:pt x="2781300" y="4292600"/>
                </a:lnTo>
                <a:lnTo>
                  <a:pt x="0" y="8382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6" name="Freeform 4186"/>
          <p:cNvSpPr/>
          <p:nvPr/>
        </p:nvSpPr>
        <p:spPr>
          <a:xfrm rot="0" flipH="0" flipV="0">
            <a:off x="2796750" y="5315871"/>
            <a:ext cx="83820" cy="111252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7" name="Freeform 4187"/>
          <p:cNvSpPr/>
          <p:nvPr/>
        </p:nvSpPr>
        <p:spPr>
          <a:xfrm rot="0" flipH="0" flipV="0">
            <a:off x="2895048" y="5318157"/>
            <a:ext cx="98602" cy="128016"/>
          </a:xfrm>
          <a:custGeom>
            <a:pathLst>
              <a:path w="8216900" h="10668000">
                <a:moveTo>
                  <a:pt x="0" y="10668000"/>
                </a:moveTo>
                <a:lnTo>
                  <a:pt x="1397000" y="10668000"/>
                </a:lnTo>
                <a:lnTo>
                  <a:pt x="1397000" y="8890000"/>
                </a:lnTo>
                <a:lnTo>
                  <a:pt x="6819900" y="8890000"/>
                </a:lnTo>
                <a:lnTo>
                  <a:pt x="6819900" y="10668000"/>
                </a:lnTo>
                <a:lnTo>
                  <a:pt x="8216900" y="10668000"/>
                </a:lnTo>
                <a:lnTo>
                  <a:pt x="8216900" y="7556500"/>
                </a:lnTo>
                <a:lnTo>
                  <a:pt x="7175500" y="7556500"/>
                </a:lnTo>
                <a:lnTo>
                  <a:pt x="7175500" y="0"/>
                </a:lnTo>
                <a:lnTo>
                  <a:pt x="1701800" y="0"/>
                </a:lnTo>
                <a:lnTo>
                  <a:pt x="1701800" y="3924300"/>
                </a:lnTo>
                <a:cubicBezTo>
                  <a:pt x="1701800" y="6057900"/>
                  <a:pt x="1193800" y="6896100"/>
                  <a:pt x="685800" y="7556500"/>
                </a:cubicBezTo>
                <a:lnTo>
                  <a:pt x="0" y="7556500"/>
                </a:lnTo>
                <a:close/>
                <a:moveTo>
                  <a:pt x="2324100" y="7556500"/>
                </a:moveTo>
                <a:cubicBezTo>
                  <a:pt x="2705100" y="6832600"/>
                  <a:pt x="3098800" y="5994400"/>
                  <a:pt x="3098800" y="3924300"/>
                </a:cubicBezTo>
                <a:lnTo>
                  <a:pt x="3098800" y="1333500"/>
                </a:lnTo>
                <a:lnTo>
                  <a:pt x="5651500" y="1333500"/>
                </a:lnTo>
                <a:lnTo>
                  <a:pt x="5651500" y="7556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8" name="Freeform 4188"/>
          <p:cNvSpPr/>
          <p:nvPr/>
        </p:nvSpPr>
        <p:spPr>
          <a:xfrm rot="0" flipH="0" flipV="0">
            <a:off x="3012701" y="5318157"/>
            <a:ext cx="107899" cy="106680"/>
          </a:xfrm>
          <a:custGeom>
            <a:pathLst>
              <a:path w="8991600" h="8890000">
                <a:moveTo>
                  <a:pt x="0" y="8890000"/>
                </a:moveTo>
                <a:lnTo>
                  <a:pt x="3848100" y="8890000"/>
                </a:lnTo>
                <a:cubicBezTo>
                  <a:pt x="5422900" y="8890000"/>
                  <a:pt x="6350000" y="7823200"/>
                  <a:pt x="6350000" y="6159500"/>
                </a:cubicBezTo>
                <a:cubicBezTo>
                  <a:pt x="6350000" y="4495800"/>
                  <a:pt x="5422900" y="3429000"/>
                  <a:pt x="3848100" y="3429000"/>
                </a:cubicBezTo>
                <a:lnTo>
                  <a:pt x="1524000" y="3429000"/>
                </a:lnTo>
                <a:lnTo>
                  <a:pt x="1524000" y="0"/>
                </a:lnTo>
                <a:lnTo>
                  <a:pt x="0" y="0"/>
                </a:lnTo>
                <a:close/>
                <a:moveTo>
                  <a:pt x="3581400" y="4762500"/>
                </a:moveTo>
                <a:cubicBezTo>
                  <a:pt x="4241800" y="4762500"/>
                  <a:pt x="4800600" y="5219700"/>
                  <a:pt x="4800600" y="6159500"/>
                </a:cubicBezTo>
                <a:cubicBezTo>
                  <a:pt x="4800600" y="7099300"/>
                  <a:pt x="4241800" y="7556500"/>
                  <a:pt x="3581400" y="7556500"/>
                </a:cubicBezTo>
                <a:lnTo>
                  <a:pt x="1524000" y="7556500"/>
                </a:lnTo>
                <a:lnTo>
                  <a:pt x="1524000" y="4762500"/>
                </a:lnTo>
                <a:close/>
                <a:moveTo>
                  <a:pt x="7467600" y="8890000"/>
                </a:moveTo>
                <a:lnTo>
                  <a:pt x="8991600" y="8890000"/>
                </a:lnTo>
                <a:lnTo>
                  <a:pt x="8991600" y="0"/>
                </a:lnTo>
                <a:lnTo>
                  <a:pt x="74676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9" name="Rectangle 4189"/>
          <p:cNvSpPr/>
          <p:nvPr/>
        </p:nvSpPr>
        <p:spPr>
          <a:xfrm rot="0" flipH="0" flipV="0">
            <a:off x="692106" y="1646292"/>
            <a:ext cx="710336" cy="220004"/>
          </a:xfrm>
          <a:prstGeom prst="rect">
            <a:avLst/>
          </a:prstGeom>
        </p:spPr>
      </p:sp>
      <p:sp>
        <p:nvSpPr>
          <p:cNvPr id="4190" name="Freeform 4190"/>
          <p:cNvSpPr/>
          <p:nvPr/>
        </p:nvSpPr>
        <p:spPr>
          <a:xfrm rot="0" flipH="0" flipV="0">
            <a:off x="692106" y="1756457"/>
            <a:ext cx="27458" cy="55066"/>
          </a:xfrm>
          <a:custGeom>
            <a:pathLst>
              <a:path w="2288182" h="4588867">
                <a:moveTo>
                  <a:pt x="2288182" y="2294533"/>
                </a:moveTo>
                <a:lnTo>
                  <a:pt x="0" y="0"/>
                </a:lnTo>
                <a:lnTo>
                  <a:pt x="0" y="4588867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1" name="Freeform 4191"/>
          <p:cNvSpPr/>
          <p:nvPr/>
        </p:nvSpPr>
        <p:spPr>
          <a:xfrm rot="0" flipH="0" flipV="0">
            <a:off x="765563" y="1719079"/>
            <a:ext cx="81991" cy="111252"/>
          </a:xfrm>
          <a:custGeom>
            <a:pathLst>
              <a:path w="6832600" h="9271000">
                <a:moveTo>
                  <a:pt x="3416300" y="8255000"/>
                </a:moveTo>
                <a:cubicBezTo>
                  <a:pt x="1917700" y="8255000"/>
                  <a:pt x="1104900" y="7378700"/>
                  <a:pt x="1104900" y="6134100"/>
                </a:cubicBezTo>
                <a:lnTo>
                  <a:pt x="1104900" y="3136900"/>
                </a:lnTo>
                <a:cubicBezTo>
                  <a:pt x="1104900" y="1892300"/>
                  <a:pt x="1917700" y="1016000"/>
                  <a:pt x="3416300" y="1016000"/>
                </a:cubicBezTo>
                <a:cubicBezTo>
                  <a:pt x="4902200" y="1016000"/>
                  <a:pt x="5727700" y="1892300"/>
                  <a:pt x="5727700" y="3136900"/>
                </a:cubicBezTo>
                <a:lnTo>
                  <a:pt x="5727700" y="6134100"/>
                </a:lnTo>
                <a:cubicBezTo>
                  <a:pt x="5727700" y="7378700"/>
                  <a:pt x="4902200" y="8255000"/>
                  <a:pt x="3416300" y="8255000"/>
                </a:cubicBezTo>
                <a:close/>
                <a:moveTo>
                  <a:pt x="3416300" y="9271000"/>
                </a:moveTo>
                <a:cubicBezTo>
                  <a:pt x="5499100" y="9271000"/>
                  <a:pt x="6832600" y="8102600"/>
                  <a:pt x="6832600" y="6083300"/>
                </a:cubicBezTo>
                <a:lnTo>
                  <a:pt x="6832600" y="3187700"/>
                </a:lnTo>
                <a:cubicBezTo>
                  <a:pt x="6832600" y="1168400"/>
                  <a:pt x="5499100" y="0"/>
                  <a:pt x="3416300" y="0"/>
                </a:cubicBezTo>
                <a:cubicBezTo>
                  <a:pt x="1333500" y="0"/>
                  <a:pt x="0" y="1168400"/>
                  <a:pt x="0" y="3187700"/>
                </a:cubicBezTo>
                <a:lnTo>
                  <a:pt x="0" y="6083300"/>
                </a:lnTo>
                <a:cubicBezTo>
                  <a:pt x="0" y="8102600"/>
                  <a:pt x="1333500" y="9271000"/>
                  <a:pt x="3416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2" name="Freeform 4192"/>
          <p:cNvSpPr/>
          <p:nvPr/>
        </p:nvSpPr>
        <p:spPr>
          <a:xfrm rot="0" flipH="0" flipV="0">
            <a:off x="872853" y="1721365"/>
            <a:ext cx="75590" cy="106680"/>
          </a:xfrm>
          <a:custGeom>
            <a:pathLst>
              <a:path w="62992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4914900"/>
                </a:lnTo>
                <a:lnTo>
                  <a:pt x="2540000" y="4914900"/>
                </a:lnTo>
                <a:lnTo>
                  <a:pt x="5207000" y="8890000"/>
                </a:lnTo>
                <a:lnTo>
                  <a:pt x="6299200" y="8890000"/>
                </a:lnTo>
                <a:lnTo>
                  <a:pt x="6299200" y="8521700"/>
                </a:lnTo>
                <a:lnTo>
                  <a:pt x="3492500" y="4368800"/>
                </a:lnTo>
                <a:lnTo>
                  <a:pt x="6134100" y="368300"/>
                </a:lnTo>
                <a:lnTo>
                  <a:pt x="6134100" y="0"/>
                </a:lnTo>
                <a:lnTo>
                  <a:pt x="5105400" y="0"/>
                </a:lnTo>
                <a:lnTo>
                  <a:pt x="2527300" y="3937000"/>
                </a:lnTo>
                <a:lnTo>
                  <a:pt x="1104900" y="39370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3" name="Freeform 4193"/>
          <p:cNvSpPr/>
          <p:nvPr/>
        </p:nvSpPr>
        <p:spPr>
          <a:xfrm rot="0" flipH="0" flipV="0">
            <a:off x="966121" y="1721365"/>
            <a:ext cx="74066" cy="106680"/>
          </a:xfrm>
          <a:custGeom>
            <a:pathLst>
              <a:path w="61722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5346700"/>
                </a:lnTo>
                <a:lnTo>
                  <a:pt x="3721100" y="5346700"/>
                </a:lnTo>
                <a:cubicBezTo>
                  <a:pt x="5257800" y="5346700"/>
                  <a:pt x="6172200" y="4305300"/>
                  <a:pt x="6172200" y="2679700"/>
                </a:cubicBezTo>
                <a:cubicBezTo>
                  <a:pt x="6172200" y="1041400"/>
                  <a:pt x="5257800" y="0"/>
                  <a:pt x="3721100" y="0"/>
                </a:cubicBezTo>
                <a:lnTo>
                  <a:pt x="0" y="0"/>
                </a:lnTo>
                <a:close/>
                <a:moveTo>
                  <a:pt x="1104900" y="4368800"/>
                </a:moveTo>
                <a:lnTo>
                  <a:pt x="1104900" y="977900"/>
                </a:lnTo>
                <a:lnTo>
                  <a:pt x="3530600" y="977900"/>
                </a:lnTo>
                <a:cubicBezTo>
                  <a:pt x="4419600" y="977900"/>
                  <a:pt x="5041900" y="1574800"/>
                  <a:pt x="5041900" y="2679700"/>
                </a:cubicBezTo>
                <a:cubicBezTo>
                  <a:pt x="5041900" y="3771900"/>
                  <a:pt x="4419600" y="4368800"/>
                  <a:pt x="3530600" y="436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4" name="Freeform 4194"/>
          <p:cNvSpPr/>
          <p:nvPr/>
        </p:nvSpPr>
        <p:spPr>
          <a:xfrm rot="0" flipH="0" flipV="0">
            <a:off x="1054056" y="1712526"/>
            <a:ext cx="56997" cy="130759"/>
          </a:xfrm>
          <a:custGeom>
            <a:pathLst>
              <a:path w="4749800" h="10896600">
                <a:moveTo>
                  <a:pt x="0" y="10896600"/>
                </a:moveTo>
                <a:lnTo>
                  <a:pt x="914400" y="10896600"/>
                </a:lnTo>
                <a:lnTo>
                  <a:pt x="4749800" y="368300"/>
                </a:lnTo>
                <a:lnTo>
                  <a:pt x="4749800" y="0"/>
                </a:lnTo>
                <a:lnTo>
                  <a:pt x="3835400" y="0"/>
                </a:lnTo>
                <a:lnTo>
                  <a:pt x="0" y="10528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5" name="Freeform 4195"/>
          <p:cNvSpPr/>
          <p:nvPr/>
        </p:nvSpPr>
        <p:spPr>
          <a:xfrm rot="0" flipH="0" flipV="0">
            <a:off x="1128732" y="1719079"/>
            <a:ext cx="81991" cy="111252"/>
          </a:xfrm>
          <a:custGeom>
            <a:pathLst>
              <a:path w="6832600" h="9271000">
                <a:moveTo>
                  <a:pt x="3416300" y="8255000"/>
                </a:moveTo>
                <a:cubicBezTo>
                  <a:pt x="1917700" y="8255000"/>
                  <a:pt x="1104900" y="7378700"/>
                  <a:pt x="1104900" y="6134100"/>
                </a:cubicBezTo>
                <a:lnTo>
                  <a:pt x="1104900" y="3136900"/>
                </a:lnTo>
                <a:cubicBezTo>
                  <a:pt x="1104900" y="1892300"/>
                  <a:pt x="1917700" y="1016000"/>
                  <a:pt x="3416300" y="1016000"/>
                </a:cubicBezTo>
                <a:cubicBezTo>
                  <a:pt x="4902200" y="1016000"/>
                  <a:pt x="5727700" y="1892300"/>
                  <a:pt x="5727700" y="3136900"/>
                </a:cubicBezTo>
                <a:lnTo>
                  <a:pt x="5727700" y="6134100"/>
                </a:lnTo>
                <a:cubicBezTo>
                  <a:pt x="5727700" y="7378700"/>
                  <a:pt x="4902200" y="8255000"/>
                  <a:pt x="3416300" y="8255000"/>
                </a:cubicBezTo>
                <a:close/>
                <a:moveTo>
                  <a:pt x="3416300" y="9271000"/>
                </a:moveTo>
                <a:cubicBezTo>
                  <a:pt x="5499100" y="9271000"/>
                  <a:pt x="6832600" y="8102600"/>
                  <a:pt x="6832600" y="6083300"/>
                </a:cubicBezTo>
                <a:lnTo>
                  <a:pt x="6832600" y="3187700"/>
                </a:lnTo>
                <a:cubicBezTo>
                  <a:pt x="6832600" y="1168400"/>
                  <a:pt x="5499100" y="0"/>
                  <a:pt x="3416300" y="0"/>
                </a:cubicBezTo>
                <a:cubicBezTo>
                  <a:pt x="1333500" y="0"/>
                  <a:pt x="0" y="1168400"/>
                  <a:pt x="0" y="3187700"/>
                </a:cubicBezTo>
                <a:lnTo>
                  <a:pt x="0" y="6083300"/>
                </a:lnTo>
                <a:cubicBezTo>
                  <a:pt x="0" y="8102600"/>
                  <a:pt x="1333500" y="9271000"/>
                  <a:pt x="3416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6" name="Freeform 4196"/>
          <p:cNvSpPr/>
          <p:nvPr/>
        </p:nvSpPr>
        <p:spPr>
          <a:xfrm rot="0" flipH="0" flipV="0">
            <a:off x="1225354" y="1721365"/>
            <a:ext cx="78028" cy="106680"/>
          </a:xfrm>
          <a:custGeom>
            <a:pathLst>
              <a:path w="6502400" h="8890000">
                <a:moveTo>
                  <a:pt x="2705100" y="8890000"/>
                </a:moveTo>
                <a:lnTo>
                  <a:pt x="3810000" y="8890000"/>
                </a:lnTo>
                <a:lnTo>
                  <a:pt x="3810000" y="977900"/>
                </a:lnTo>
                <a:lnTo>
                  <a:pt x="6502400" y="977900"/>
                </a:lnTo>
                <a:lnTo>
                  <a:pt x="6502400" y="0"/>
                </a:lnTo>
                <a:lnTo>
                  <a:pt x="0" y="0"/>
                </a:lnTo>
                <a:lnTo>
                  <a:pt x="0" y="977900"/>
                </a:lnTo>
                <a:lnTo>
                  <a:pt x="2705100" y="977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7" name="Freeform 4197"/>
          <p:cNvSpPr/>
          <p:nvPr/>
        </p:nvSpPr>
        <p:spPr>
          <a:xfrm rot="0" flipH="0" flipV="0">
            <a:off x="1321061" y="1721365"/>
            <a:ext cx="74066" cy="106680"/>
          </a:xfrm>
          <a:custGeom>
            <a:pathLst>
              <a:path w="61722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5346700"/>
                </a:lnTo>
                <a:lnTo>
                  <a:pt x="3721100" y="5346700"/>
                </a:lnTo>
                <a:cubicBezTo>
                  <a:pt x="5257800" y="5346700"/>
                  <a:pt x="6172200" y="4305300"/>
                  <a:pt x="6172200" y="2679700"/>
                </a:cubicBezTo>
                <a:cubicBezTo>
                  <a:pt x="6172200" y="1041400"/>
                  <a:pt x="5257800" y="0"/>
                  <a:pt x="3721100" y="0"/>
                </a:cubicBezTo>
                <a:lnTo>
                  <a:pt x="0" y="0"/>
                </a:lnTo>
                <a:close/>
                <a:moveTo>
                  <a:pt x="1104900" y="4368800"/>
                </a:moveTo>
                <a:lnTo>
                  <a:pt x="1104900" y="977900"/>
                </a:lnTo>
                <a:lnTo>
                  <a:pt x="3530600" y="977900"/>
                </a:lnTo>
                <a:cubicBezTo>
                  <a:pt x="4419600" y="977900"/>
                  <a:pt x="5041900" y="1574800"/>
                  <a:pt x="5041900" y="2679700"/>
                </a:cubicBezTo>
                <a:cubicBezTo>
                  <a:pt x="5041900" y="3771900"/>
                  <a:pt x="4419600" y="4368800"/>
                  <a:pt x="3530600" y="436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8" name="Rectangle 4198"/>
          <p:cNvSpPr/>
          <p:nvPr/>
        </p:nvSpPr>
        <p:spPr>
          <a:xfrm rot="0" flipH="0" flipV="0">
            <a:off x="692106" y="2086729"/>
            <a:ext cx="4394911" cy="220004"/>
          </a:xfrm>
          <a:prstGeom prst="rect">
            <a:avLst/>
          </a:prstGeom>
        </p:spPr>
      </p:sp>
      <p:sp>
        <p:nvSpPr>
          <p:cNvPr id="4199" name="Freeform 4199"/>
          <p:cNvSpPr/>
          <p:nvPr/>
        </p:nvSpPr>
        <p:spPr>
          <a:xfrm rot="0" flipH="0" flipV="0">
            <a:off x="692106" y="2196894"/>
            <a:ext cx="27458" cy="55066"/>
          </a:xfrm>
          <a:custGeom>
            <a:pathLst>
              <a:path w="2288182" h="4588867">
                <a:moveTo>
                  <a:pt x="2288182" y="2294533"/>
                </a:moveTo>
                <a:lnTo>
                  <a:pt x="0" y="0"/>
                </a:lnTo>
                <a:lnTo>
                  <a:pt x="0" y="4588867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0" name="Freeform 4200"/>
          <p:cNvSpPr/>
          <p:nvPr/>
        </p:nvSpPr>
        <p:spPr>
          <a:xfrm rot="0" flipH="0" flipV="0">
            <a:off x="765563" y="2159515"/>
            <a:ext cx="79705" cy="111252"/>
          </a:xfrm>
          <a:custGeom>
            <a:pathLst>
              <a:path w="6642100" h="9271000">
                <a:moveTo>
                  <a:pt x="3403600" y="9271000"/>
                </a:moveTo>
                <a:cubicBezTo>
                  <a:pt x="5118100" y="9271000"/>
                  <a:pt x="6642100" y="8318500"/>
                  <a:pt x="6642100" y="6248400"/>
                </a:cubicBezTo>
                <a:lnTo>
                  <a:pt x="6642100" y="6121400"/>
                </a:lnTo>
                <a:lnTo>
                  <a:pt x="5537200" y="6121400"/>
                </a:lnTo>
                <a:lnTo>
                  <a:pt x="5537200" y="6248400"/>
                </a:lnTo>
                <a:cubicBezTo>
                  <a:pt x="5537200" y="7632700"/>
                  <a:pt x="4419600" y="8255000"/>
                  <a:pt x="3390900" y="8255000"/>
                </a:cubicBezTo>
                <a:cubicBezTo>
                  <a:pt x="1892300" y="8255000"/>
                  <a:pt x="1104900" y="7467600"/>
                  <a:pt x="1104900" y="6146800"/>
                </a:cubicBezTo>
                <a:lnTo>
                  <a:pt x="1104900" y="3124200"/>
                </a:lnTo>
                <a:cubicBezTo>
                  <a:pt x="1104900" y="1803400"/>
                  <a:pt x="1892300" y="1016000"/>
                  <a:pt x="3390900" y="1016000"/>
                </a:cubicBezTo>
                <a:cubicBezTo>
                  <a:pt x="4419600" y="1016000"/>
                  <a:pt x="5537200" y="1638300"/>
                  <a:pt x="5537200" y="3022600"/>
                </a:cubicBezTo>
                <a:lnTo>
                  <a:pt x="5537200" y="3149600"/>
                </a:lnTo>
                <a:lnTo>
                  <a:pt x="6642100" y="3149600"/>
                </a:lnTo>
                <a:lnTo>
                  <a:pt x="6642100" y="3022600"/>
                </a:lnTo>
                <a:cubicBezTo>
                  <a:pt x="6642100" y="952500"/>
                  <a:pt x="5118100" y="0"/>
                  <a:pt x="34036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4036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1" name="Freeform 4201"/>
          <p:cNvSpPr/>
          <p:nvPr/>
        </p:nvSpPr>
        <p:spPr>
          <a:xfrm rot="0" flipH="0" flipV="0">
            <a:off x="864014" y="2188319"/>
            <a:ext cx="64312" cy="8199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2" name="Freeform 4202"/>
          <p:cNvSpPr/>
          <p:nvPr/>
        </p:nvSpPr>
        <p:spPr>
          <a:xfrm rot="0" flipH="0" flipV="0">
            <a:off x="949967" y="2188319"/>
            <a:ext cx="65074" cy="104546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3" name="Freeform 4203"/>
          <p:cNvSpPr/>
          <p:nvPr/>
        </p:nvSpPr>
        <p:spPr>
          <a:xfrm rot="0" flipH="0" flipV="0">
            <a:off x="1028910" y="2190147"/>
            <a:ext cx="65684" cy="78333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4" name="Freeform 4204"/>
          <p:cNvSpPr/>
          <p:nvPr/>
        </p:nvSpPr>
        <p:spPr>
          <a:xfrm rot="0" flipH="0" flipV="0">
            <a:off x="1110749" y="2190147"/>
            <a:ext cx="65989" cy="78333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5" name="Freeform 4205"/>
          <p:cNvSpPr/>
          <p:nvPr/>
        </p:nvSpPr>
        <p:spPr>
          <a:xfrm rot="0" flipH="0" flipV="0">
            <a:off x="1199751" y="2161039"/>
            <a:ext cx="99517" cy="131826"/>
          </a:xfrm>
          <a:custGeom>
            <a:pathLst>
              <a:path w="8293100" h="10985500">
                <a:moveTo>
                  <a:pt x="3632200" y="10985500"/>
                </a:moveTo>
                <a:lnTo>
                  <a:pt x="4648200" y="10985500"/>
                </a:lnTo>
                <a:lnTo>
                  <a:pt x="4648200" y="8318500"/>
                </a:lnTo>
                <a:cubicBezTo>
                  <a:pt x="5003800" y="8699500"/>
                  <a:pt x="5562600" y="9105900"/>
                  <a:pt x="6388100" y="9105900"/>
                </a:cubicBezTo>
                <a:cubicBezTo>
                  <a:pt x="7505700" y="9105900"/>
                  <a:pt x="8293100" y="8318500"/>
                  <a:pt x="8293100" y="6997700"/>
                </a:cubicBezTo>
                <a:lnTo>
                  <a:pt x="8293100" y="4381500"/>
                </a:lnTo>
                <a:cubicBezTo>
                  <a:pt x="8293100" y="3060700"/>
                  <a:pt x="7505700" y="2273300"/>
                  <a:pt x="6388100" y="2273300"/>
                </a:cubicBezTo>
                <a:cubicBezTo>
                  <a:pt x="5562600" y="2273300"/>
                  <a:pt x="5003800" y="2679700"/>
                  <a:pt x="4648200" y="3060700"/>
                </a:cubicBezTo>
                <a:lnTo>
                  <a:pt x="4648200" y="0"/>
                </a:lnTo>
                <a:lnTo>
                  <a:pt x="3632200" y="0"/>
                </a:lnTo>
                <a:lnTo>
                  <a:pt x="3632200" y="3060700"/>
                </a:lnTo>
                <a:cubicBezTo>
                  <a:pt x="3289300" y="2679700"/>
                  <a:pt x="2717800" y="2273300"/>
                  <a:pt x="1905000" y="2273300"/>
                </a:cubicBezTo>
                <a:cubicBezTo>
                  <a:pt x="787400" y="2273300"/>
                  <a:pt x="0" y="3060700"/>
                  <a:pt x="0" y="4381500"/>
                </a:cubicBezTo>
                <a:lnTo>
                  <a:pt x="0" y="6997700"/>
                </a:lnTo>
                <a:cubicBezTo>
                  <a:pt x="0" y="8318500"/>
                  <a:pt x="787400" y="9105900"/>
                  <a:pt x="1905000" y="9105900"/>
                </a:cubicBezTo>
                <a:cubicBezTo>
                  <a:pt x="2717800" y="9105900"/>
                  <a:pt x="3289300" y="8699500"/>
                  <a:pt x="3632200" y="8318500"/>
                </a:cubicBezTo>
                <a:close/>
                <a:moveTo>
                  <a:pt x="2235200" y="8178800"/>
                </a:moveTo>
                <a:cubicBezTo>
                  <a:pt x="1485900" y="8178800"/>
                  <a:pt x="1016000" y="7632700"/>
                  <a:pt x="1016000" y="6858000"/>
                </a:cubicBezTo>
                <a:lnTo>
                  <a:pt x="1016000" y="4521200"/>
                </a:lnTo>
                <a:cubicBezTo>
                  <a:pt x="1016000" y="3746500"/>
                  <a:pt x="1485900" y="3200400"/>
                  <a:pt x="2235200" y="3200400"/>
                </a:cubicBezTo>
                <a:cubicBezTo>
                  <a:pt x="2857500" y="3200400"/>
                  <a:pt x="3302000" y="3568700"/>
                  <a:pt x="3632200" y="3911600"/>
                </a:cubicBezTo>
                <a:lnTo>
                  <a:pt x="3632200" y="7467600"/>
                </a:lnTo>
                <a:cubicBezTo>
                  <a:pt x="3302000" y="7810500"/>
                  <a:pt x="2857500" y="8178800"/>
                  <a:pt x="2235200" y="8178800"/>
                </a:cubicBezTo>
                <a:close/>
                <a:moveTo>
                  <a:pt x="6057900" y="8178800"/>
                </a:moveTo>
                <a:cubicBezTo>
                  <a:pt x="5435600" y="8178800"/>
                  <a:pt x="4991100" y="7810500"/>
                  <a:pt x="4648200" y="7467600"/>
                </a:cubicBezTo>
                <a:lnTo>
                  <a:pt x="4648200" y="3911600"/>
                </a:lnTo>
                <a:cubicBezTo>
                  <a:pt x="4991100" y="3568700"/>
                  <a:pt x="5435600" y="3200400"/>
                  <a:pt x="6057900" y="3200400"/>
                </a:cubicBezTo>
                <a:cubicBezTo>
                  <a:pt x="6807200" y="3200400"/>
                  <a:pt x="7277100" y="3746500"/>
                  <a:pt x="7277100" y="4521200"/>
                </a:cubicBezTo>
                <a:lnTo>
                  <a:pt x="7277100" y="6858000"/>
                </a:lnTo>
                <a:cubicBezTo>
                  <a:pt x="7277100" y="7632700"/>
                  <a:pt x="6807200" y="8178800"/>
                  <a:pt x="6057900" y="817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6" name="Freeform 4206"/>
          <p:cNvSpPr/>
          <p:nvPr/>
        </p:nvSpPr>
        <p:spPr>
          <a:xfrm rot="0" flipH="0" flipV="0">
            <a:off x="1322280" y="2190147"/>
            <a:ext cx="65989" cy="78333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7" name="Freeform 4207"/>
          <p:cNvSpPr/>
          <p:nvPr/>
        </p:nvSpPr>
        <p:spPr>
          <a:xfrm rot="0" flipH="0" flipV="0">
            <a:off x="1413568" y="2190147"/>
            <a:ext cx="62179" cy="78333"/>
          </a:xfrm>
          <a:custGeom>
            <a:pathLst>
              <a:path w="5181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695700"/>
                </a:lnTo>
                <a:lnTo>
                  <a:pt x="2133600" y="3695700"/>
                </a:lnTo>
                <a:lnTo>
                  <a:pt x="4267200" y="6527800"/>
                </a:lnTo>
                <a:lnTo>
                  <a:pt x="5181600" y="6527800"/>
                </a:lnTo>
                <a:lnTo>
                  <a:pt x="5181600" y="6045200"/>
                </a:lnTo>
                <a:lnTo>
                  <a:pt x="3035300" y="3200400"/>
                </a:lnTo>
                <a:lnTo>
                  <a:pt x="5080000" y="482600"/>
                </a:lnTo>
                <a:lnTo>
                  <a:pt x="5080000" y="0"/>
                </a:lnTo>
                <a:lnTo>
                  <a:pt x="4229100" y="0"/>
                </a:lnTo>
                <a:lnTo>
                  <a:pt x="2133600" y="2806700"/>
                </a:lnTo>
                <a:lnTo>
                  <a:pt x="1016000" y="2806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8" name="Freeform 4208"/>
          <p:cNvSpPr/>
          <p:nvPr/>
        </p:nvSpPr>
        <p:spPr>
          <a:xfrm rot="0" flipH="0" flipV="0">
            <a:off x="1486872" y="2188319"/>
            <a:ext cx="64312" cy="8199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9" name="Freeform 4209"/>
          <p:cNvSpPr/>
          <p:nvPr/>
        </p:nvSpPr>
        <p:spPr>
          <a:xfrm rot="0" flipH="0" flipV="0">
            <a:off x="1575569" y="2190147"/>
            <a:ext cx="74980" cy="97993"/>
          </a:xfrm>
          <a:custGeom>
            <a:pathLst>
              <a:path w="6248400" h="8166100">
                <a:moveTo>
                  <a:pt x="5245100" y="8166100"/>
                </a:moveTo>
                <a:lnTo>
                  <a:pt x="6248400" y="8166100"/>
                </a:lnTo>
                <a:lnTo>
                  <a:pt x="6248400" y="5638800"/>
                </a:lnTo>
                <a:lnTo>
                  <a:pt x="5257800" y="5638800"/>
                </a:lnTo>
                <a:lnTo>
                  <a:pt x="5257800" y="0"/>
                </a:lnTo>
                <a:lnTo>
                  <a:pt x="4241800" y="0"/>
                </a:lnTo>
                <a:lnTo>
                  <a:pt x="4241800" y="5638800"/>
                </a:lnTo>
                <a:lnTo>
                  <a:pt x="1016000" y="5638800"/>
                </a:lnTo>
                <a:lnTo>
                  <a:pt x="1016000" y="0"/>
                </a:lnTo>
                <a:lnTo>
                  <a:pt x="0" y="0"/>
                </a:lnTo>
                <a:lnTo>
                  <a:pt x="0" y="6527800"/>
                </a:lnTo>
                <a:lnTo>
                  <a:pt x="5245100" y="6527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0" name="Freeform 4210"/>
          <p:cNvSpPr/>
          <p:nvPr/>
        </p:nvSpPr>
        <p:spPr>
          <a:xfrm rot="0" flipH="0" flipV="0">
            <a:off x="1668990" y="2190147"/>
            <a:ext cx="65989" cy="78333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1" name="Freeform 4211"/>
          <p:cNvSpPr/>
          <p:nvPr/>
        </p:nvSpPr>
        <p:spPr>
          <a:xfrm rot="0" flipH="0" flipV="0">
            <a:off x="1755706" y="2190147"/>
            <a:ext cx="61874" cy="78333"/>
          </a:xfrm>
          <a:custGeom>
            <a:pathLst>
              <a:path w="5156200" h="6527800">
                <a:moveTo>
                  <a:pt x="0" y="6527800"/>
                </a:moveTo>
                <a:lnTo>
                  <a:pt x="952500" y="6527800"/>
                </a:lnTo>
                <a:lnTo>
                  <a:pt x="2603500" y="4013200"/>
                </a:lnTo>
                <a:lnTo>
                  <a:pt x="4140200" y="4013200"/>
                </a:lnTo>
                <a:lnTo>
                  <a:pt x="4140200" y="6527800"/>
                </a:lnTo>
                <a:lnTo>
                  <a:pt x="5156200" y="6527800"/>
                </a:lnTo>
                <a:lnTo>
                  <a:pt x="5156200" y="0"/>
                </a:lnTo>
                <a:lnTo>
                  <a:pt x="1943100" y="0"/>
                </a:lnTo>
                <a:cubicBezTo>
                  <a:pt x="838200" y="0"/>
                  <a:pt x="50800" y="711200"/>
                  <a:pt x="50800" y="1993900"/>
                </a:cubicBezTo>
                <a:cubicBezTo>
                  <a:pt x="50800" y="3098800"/>
                  <a:pt x="622300" y="3759200"/>
                  <a:pt x="1460500" y="3924300"/>
                </a:cubicBezTo>
                <a:lnTo>
                  <a:pt x="0" y="6045200"/>
                </a:lnTo>
                <a:close/>
                <a:moveTo>
                  <a:pt x="2222500" y="3124200"/>
                </a:moveTo>
                <a:cubicBezTo>
                  <a:pt x="1473200" y="3124200"/>
                  <a:pt x="1079500" y="2717800"/>
                  <a:pt x="1079500" y="2006600"/>
                </a:cubicBezTo>
                <a:cubicBezTo>
                  <a:pt x="1079500" y="1358900"/>
                  <a:pt x="1460500" y="889000"/>
                  <a:pt x="2222500" y="889000"/>
                </a:cubicBezTo>
                <a:lnTo>
                  <a:pt x="4140200" y="889000"/>
                </a:lnTo>
                <a:lnTo>
                  <a:pt x="4140200" y="31242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2" name="Freeform 4212"/>
          <p:cNvSpPr/>
          <p:nvPr/>
        </p:nvSpPr>
        <p:spPr>
          <a:xfrm rot="0" flipH="0" flipV="0">
            <a:off x="1835411" y="2248364"/>
            <a:ext cx="22402" cy="35966"/>
          </a:xfrm>
          <a:custGeom>
            <a:pathLst>
              <a:path w="1866900" h="2997200">
                <a:moveTo>
                  <a:pt x="0" y="2997200"/>
                </a:moveTo>
                <a:lnTo>
                  <a:pt x="812800" y="2997200"/>
                </a:lnTo>
                <a:lnTo>
                  <a:pt x="1866900" y="482600"/>
                </a:lnTo>
                <a:lnTo>
                  <a:pt x="1866900" y="0"/>
                </a:lnTo>
                <a:lnTo>
                  <a:pt x="7493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3" name="Freeform 4213"/>
          <p:cNvSpPr/>
          <p:nvPr/>
        </p:nvSpPr>
        <p:spPr>
          <a:xfrm rot="0" flipH="0" flipV="0">
            <a:off x="1917250" y="2190147"/>
            <a:ext cx="62179" cy="78333"/>
          </a:xfrm>
          <a:custGeom>
            <a:pathLst>
              <a:path w="5181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695700"/>
                </a:lnTo>
                <a:lnTo>
                  <a:pt x="2133600" y="3695700"/>
                </a:lnTo>
                <a:lnTo>
                  <a:pt x="4267200" y="6527800"/>
                </a:lnTo>
                <a:lnTo>
                  <a:pt x="5181600" y="6527800"/>
                </a:lnTo>
                <a:lnTo>
                  <a:pt x="5181600" y="6045200"/>
                </a:lnTo>
                <a:lnTo>
                  <a:pt x="3035300" y="3200400"/>
                </a:lnTo>
                <a:lnTo>
                  <a:pt x="5080000" y="482600"/>
                </a:lnTo>
                <a:lnTo>
                  <a:pt x="5080000" y="0"/>
                </a:lnTo>
                <a:lnTo>
                  <a:pt x="4229100" y="0"/>
                </a:lnTo>
                <a:lnTo>
                  <a:pt x="2133600" y="2806700"/>
                </a:lnTo>
                <a:lnTo>
                  <a:pt x="1016000" y="2806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4" name="Freeform 4214"/>
          <p:cNvSpPr/>
          <p:nvPr/>
        </p:nvSpPr>
        <p:spPr>
          <a:xfrm rot="0" flipH="0" flipV="0">
            <a:off x="1992383" y="2188319"/>
            <a:ext cx="65074" cy="8199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5" name="Freeform 4215"/>
          <p:cNvSpPr/>
          <p:nvPr/>
        </p:nvSpPr>
        <p:spPr>
          <a:xfrm rot="0" flipH="0" flipV="0">
            <a:off x="2079251" y="2190147"/>
            <a:ext cx="64465" cy="78333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6" name="Freeform 4216"/>
          <p:cNvSpPr/>
          <p:nvPr/>
        </p:nvSpPr>
        <p:spPr>
          <a:xfrm rot="0" flipH="0" flipV="0">
            <a:off x="2159871" y="2190147"/>
            <a:ext cx="65684" cy="78333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7" name="Freeform 4217"/>
          <p:cNvSpPr/>
          <p:nvPr/>
        </p:nvSpPr>
        <p:spPr>
          <a:xfrm rot="0" flipH="0" flipV="0">
            <a:off x="2241710" y="2188319"/>
            <a:ext cx="65074" cy="104546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8" name="Freeform 4218"/>
          <p:cNvSpPr/>
          <p:nvPr/>
        </p:nvSpPr>
        <p:spPr>
          <a:xfrm rot="0" flipH="0" flipV="0">
            <a:off x="2326291" y="2188319"/>
            <a:ext cx="65074" cy="8199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9" name="Freeform 4219"/>
          <p:cNvSpPr/>
          <p:nvPr/>
        </p:nvSpPr>
        <p:spPr>
          <a:xfrm rot="0" flipH="0" flipV="0">
            <a:off x="2404625" y="2190147"/>
            <a:ext cx="72085" cy="78333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0" name="Freeform 4220"/>
          <p:cNvSpPr/>
          <p:nvPr/>
        </p:nvSpPr>
        <p:spPr>
          <a:xfrm rot="0" flipH="0" flipV="0">
            <a:off x="2502009" y="2190147"/>
            <a:ext cx="62788" cy="78333"/>
          </a:xfrm>
          <a:custGeom>
            <a:pathLst>
              <a:path w="5232400" h="6527800">
                <a:moveTo>
                  <a:pt x="0" y="6527800"/>
                </a:moveTo>
                <a:lnTo>
                  <a:pt x="3162300" y="6527800"/>
                </a:lnTo>
                <a:cubicBezTo>
                  <a:pt x="4457700" y="6527800"/>
                  <a:pt x="5232400" y="5715000"/>
                  <a:pt x="5232400" y="4394200"/>
                </a:cubicBezTo>
                <a:cubicBezTo>
                  <a:pt x="5232400" y="3073400"/>
                  <a:pt x="4457700" y="2247900"/>
                  <a:pt x="3162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3035300" y="3136900"/>
                </a:lnTo>
                <a:cubicBezTo>
                  <a:pt x="3721100" y="3136900"/>
                  <a:pt x="4216400" y="3594100"/>
                  <a:pt x="4216400" y="4394200"/>
                </a:cubicBezTo>
                <a:cubicBezTo>
                  <a:pt x="4216400" y="5181600"/>
                  <a:pt x="3721100" y="5638800"/>
                  <a:pt x="3022600" y="563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1" name="Freeform 4221"/>
          <p:cNvSpPr/>
          <p:nvPr/>
        </p:nvSpPr>
        <p:spPr>
          <a:xfrm rot="0" flipH="0" flipV="0">
            <a:off x="2582476" y="2190147"/>
            <a:ext cx="64465" cy="78333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2" name="Freeform 4222"/>
          <p:cNvSpPr/>
          <p:nvPr/>
        </p:nvSpPr>
        <p:spPr>
          <a:xfrm rot="0" flipH="0" flipV="0">
            <a:off x="2668734" y="2188319"/>
            <a:ext cx="65074" cy="8199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3" name="Freeform 4223"/>
          <p:cNvSpPr/>
          <p:nvPr/>
        </p:nvSpPr>
        <p:spPr>
          <a:xfrm rot="0" flipH="0" flipV="0">
            <a:off x="2752554" y="2215141"/>
            <a:ext cx="47701" cy="11277"/>
          </a:xfrm>
          <a:custGeom>
            <a:pathLst>
              <a:path w="3975100" h="939800">
                <a:moveTo>
                  <a:pt x="0" y="939800"/>
                </a:moveTo>
                <a:lnTo>
                  <a:pt x="3975100" y="939800"/>
                </a:lnTo>
                <a:lnTo>
                  <a:pt x="3975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4" name="Freeform 4224"/>
          <p:cNvSpPr/>
          <p:nvPr/>
        </p:nvSpPr>
        <p:spPr>
          <a:xfrm rot="0" flipH="0" flipV="0">
            <a:off x="2818848" y="2188319"/>
            <a:ext cx="63550" cy="8199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5" name="Freeform 4225"/>
          <p:cNvSpPr/>
          <p:nvPr/>
        </p:nvSpPr>
        <p:spPr>
          <a:xfrm rot="0" flipH="0" flipV="0">
            <a:off x="2900078" y="2188319"/>
            <a:ext cx="64312" cy="8199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6" name="Freeform 4226"/>
          <p:cNvSpPr/>
          <p:nvPr/>
        </p:nvSpPr>
        <p:spPr>
          <a:xfrm rot="0" flipH="0" flipV="0">
            <a:off x="2986031" y="2188319"/>
            <a:ext cx="65074" cy="104546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7" name="Freeform 4227"/>
          <p:cNvSpPr/>
          <p:nvPr/>
        </p:nvSpPr>
        <p:spPr>
          <a:xfrm rot="0" flipH="0" flipV="0">
            <a:off x="3064974" y="2190147"/>
            <a:ext cx="65684" cy="78333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8" name="Freeform 4228"/>
          <p:cNvSpPr/>
          <p:nvPr/>
        </p:nvSpPr>
        <p:spPr>
          <a:xfrm rot="0" flipH="0" flipV="0">
            <a:off x="3146813" y="2190147"/>
            <a:ext cx="65989" cy="78333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9" name="Freeform 4229"/>
          <p:cNvSpPr/>
          <p:nvPr/>
        </p:nvSpPr>
        <p:spPr>
          <a:xfrm rot="0" flipH="0" flipV="0">
            <a:off x="3235815" y="2161039"/>
            <a:ext cx="99517" cy="131826"/>
          </a:xfrm>
          <a:custGeom>
            <a:pathLst>
              <a:path w="8293100" h="10985500">
                <a:moveTo>
                  <a:pt x="3632200" y="10985500"/>
                </a:moveTo>
                <a:lnTo>
                  <a:pt x="4648200" y="10985500"/>
                </a:lnTo>
                <a:lnTo>
                  <a:pt x="4648200" y="8318500"/>
                </a:lnTo>
                <a:cubicBezTo>
                  <a:pt x="5003800" y="8699500"/>
                  <a:pt x="5562600" y="9105900"/>
                  <a:pt x="6388100" y="9105900"/>
                </a:cubicBezTo>
                <a:cubicBezTo>
                  <a:pt x="7505700" y="9105900"/>
                  <a:pt x="8293100" y="8318500"/>
                  <a:pt x="8293100" y="6997700"/>
                </a:cubicBezTo>
                <a:lnTo>
                  <a:pt x="8293100" y="4381500"/>
                </a:lnTo>
                <a:cubicBezTo>
                  <a:pt x="8293100" y="3060700"/>
                  <a:pt x="7505700" y="2273300"/>
                  <a:pt x="6388100" y="2273300"/>
                </a:cubicBezTo>
                <a:cubicBezTo>
                  <a:pt x="5562600" y="2273300"/>
                  <a:pt x="5003800" y="2679700"/>
                  <a:pt x="4648200" y="3060700"/>
                </a:cubicBezTo>
                <a:lnTo>
                  <a:pt x="4648200" y="0"/>
                </a:lnTo>
                <a:lnTo>
                  <a:pt x="3632200" y="0"/>
                </a:lnTo>
                <a:lnTo>
                  <a:pt x="3632200" y="3060700"/>
                </a:lnTo>
                <a:cubicBezTo>
                  <a:pt x="3289300" y="2679700"/>
                  <a:pt x="2717800" y="2273300"/>
                  <a:pt x="1905000" y="2273300"/>
                </a:cubicBezTo>
                <a:cubicBezTo>
                  <a:pt x="787400" y="2273300"/>
                  <a:pt x="0" y="3060700"/>
                  <a:pt x="0" y="4381500"/>
                </a:cubicBezTo>
                <a:lnTo>
                  <a:pt x="0" y="6997700"/>
                </a:lnTo>
                <a:cubicBezTo>
                  <a:pt x="0" y="8318500"/>
                  <a:pt x="787400" y="9105900"/>
                  <a:pt x="1905000" y="9105900"/>
                </a:cubicBezTo>
                <a:cubicBezTo>
                  <a:pt x="2717800" y="9105900"/>
                  <a:pt x="3289300" y="8699500"/>
                  <a:pt x="3632200" y="8318500"/>
                </a:cubicBezTo>
                <a:close/>
                <a:moveTo>
                  <a:pt x="2235200" y="8178800"/>
                </a:moveTo>
                <a:cubicBezTo>
                  <a:pt x="1485900" y="8178800"/>
                  <a:pt x="1016000" y="7632700"/>
                  <a:pt x="1016000" y="6858000"/>
                </a:cubicBezTo>
                <a:lnTo>
                  <a:pt x="1016000" y="4521200"/>
                </a:lnTo>
                <a:cubicBezTo>
                  <a:pt x="1016000" y="3746500"/>
                  <a:pt x="1485900" y="3200400"/>
                  <a:pt x="2235200" y="3200400"/>
                </a:cubicBezTo>
                <a:cubicBezTo>
                  <a:pt x="2857500" y="3200400"/>
                  <a:pt x="3302000" y="3568700"/>
                  <a:pt x="3632200" y="3911600"/>
                </a:cubicBezTo>
                <a:lnTo>
                  <a:pt x="3632200" y="7467600"/>
                </a:lnTo>
                <a:cubicBezTo>
                  <a:pt x="3302000" y="7810500"/>
                  <a:pt x="2857500" y="8178800"/>
                  <a:pt x="2235200" y="8178800"/>
                </a:cubicBezTo>
                <a:close/>
                <a:moveTo>
                  <a:pt x="6057900" y="8178800"/>
                </a:moveTo>
                <a:cubicBezTo>
                  <a:pt x="5435600" y="8178800"/>
                  <a:pt x="4991100" y="7810500"/>
                  <a:pt x="4648200" y="7467600"/>
                </a:cubicBezTo>
                <a:lnTo>
                  <a:pt x="4648200" y="3911600"/>
                </a:lnTo>
                <a:cubicBezTo>
                  <a:pt x="4991100" y="3568700"/>
                  <a:pt x="5435600" y="3200400"/>
                  <a:pt x="6057900" y="3200400"/>
                </a:cubicBezTo>
                <a:cubicBezTo>
                  <a:pt x="6807200" y="3200400"/>
                  <a:pt x="7277100" y="3746500"/>
                  <a:pt x="7277100" y="4521200"/>
                </a:cubicBezTo>
                <a:lnTo>
                  <a:pt x="7277100" y="6858000"/>
                </a:lnTo>
                <a:cubicBezTo>
                  <a:pt x="7277100" y="7632700"/>
                  <a:pt x="6807200" y="8178800"/>
                  <a:pt x="6057900" y="817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0" name="Freeform 4230"/>
          <p:cNvSpPr/>
          <p:nvPr/>
        </p:nvSpPr>
        <p:spPr>
          <a:xfrm rot="0" flipH="0" flipV="0">
            <a:off x="3358344" y="2190147"/>
            <a:ext cx="65989" cy="78333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1" name="Freeform 4231"/>
          <p:cNvSpPr/>
          <p:nvPr/>
        </p:nvSpPr>
        <p:spPr>
          <a:xfrm rot="0" flipH="0" flipV="0">
            <a:off x="3449632" y="2190147"/>
            <a:ext cx="62179" cy="78333"/>
          </a:xfrm>
          <a:custGeom>
            <a:pathLst>
              <a:path w="5181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695700"/>
                </a:lnTo>
                <a:lnTo>
                  <a:pt x="2133600" y="3695700"/>
                </a:lnTo>
                <a:lnTo>
                  <a:pt x="4267200" y="6527800"/>
                </a:lnTo>
                <a:lnTo>
                  <a:pt x="5181600" y="6527800"/>
                </a:lnTo>
                <a:lnTo>
                  <a:pt x="5181600" y="6045200"/>
                </a:lnTo>
                <a:lnTo>
                  <a:pt x="3035300" y="3200400"/>
                </a:lnTo>
                <a:lnTo>
                  <a:pt x="5080000" y="482600"/>
                </a:lnTo>
                <a:lnTo>
                  <a:pt x="5080000" y="0"/>
                </a:lnTo>
                <a:lnTo>
                  <a:pt x="4229100" y="0"/>
                </a:lnTo>
                <a:lnTo>
                  <a:pt x="2133600" y="2806700"/>
                </a:lnTo>
                <a:lnTo>
                  <a:pt x="1016000" y="2806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2" name="Freeform 4232"/>
          <p:cNvSpPr/>
          <p:nvPr/>
        </p:nvSpPr>
        <p:spPr>
          <a:xfrm rot="0" flipH="0" flipV="0">
            <a:off x="3522936" y="2188319"/>
            <a:ext cx="64312" cy="8199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3" name="Freeform 4233"/>
          <p:cNvSpPr/>
          <p:nvPr/>
        </p:nvSpPr>
        <p:spPr>
          <a:xfrm rot="0" flipH="0" flipV="0">
            <a:off x="3611633" y="2190147"/>
            <a:ext cx="74980" cy="97993"/>
          </a:xfrm>
          <a:custGeom>
            <a:pathLst>
              <a:path w="6248400" h="8166100">
                <a:moveTo>
                  <a:pt x="5245100" y="8166100"/>
                </a:moveTo>
                <a:lnTo>
                  <a:pt x="6248400" y="8166100"/>
                </a:lnTo>
                <a:lnTo>
                  <a:pt x="6248400" y="5638800"/>
                </a:lnTo>
                <a:lnTo>
                  <a:pt x="5257800" y="5638800"/>
                </a:lnTo>
                <a:lnTo>
                  <a:pt x="5257800" y="0"/>
                </a:lnTo>
                <a:lnTo>
                  <a:pt x="4241800" y="0"/>
                </a:lnTo>
                <a:lnTo>
                  <a:pt x="4241800" y="5638800"/>
                </a:lnTo>
                <a:lnTo>
                  <a:pt x="1016000" y="5638800"/>
                </a:lnTo>
                <a:lnTo>
                  <a:pt x="1016000" y="0"/>
                </a:lnTo>
                <a:lnTo>
                  <a:pt x="0" y="0"/>
                </a:lnTo>
                <a:lnTo>
                  <a:pt x="0" y="6527800"/>
                </a:lnTo>
                <a:lnTo>
                  <a:pt x="5245100" y="6527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4" name="Freeform 4234"/>
          <p:cNvSpPr/>
          <p:nvPr/>
        </p:nvSpPr>
        <p:spPr>
          <a:xfrm rot="0" flipH="0" flipV="0">
            <a:off x="3705054" y="2190147"/>
            <a:ext cx="65989" cy="78333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5" name="Freeform 4235"/>
          <p:cNvSpPr/>
          <p:nvPr/>
        </p:nvSpPr>
        <p:spPr>
          <a:xfrm rot="0" flipH="0" flipV="0">
            <a:off x="3792837" y="2188319"/>
            <a:ext cx="65074" cy="8199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6" name="Freeform 4236"/>
          <p:cNvSpPr/>
          <p:nvPr/>
        </p:nvSpPr>
        <p:spPr>
          <a:xfrm rot="0" flipH="0" flipV="0">
            <a:off x="3879705" y="2190147"/>
            <a:ext cx="64465" cy="78333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7" name="Freeform 4237"/>
          <p:cNvSpPr/>
          <p:nvPr/>
        </p:nvSpPr>
        <p:spPr>
          <a:xfrm rot="0" flipH="0" flipV="0">
            <a:off x="3969468" y="2190147"/>
            <a:ext cx="64465" cy="78333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8" name="Freeform 4238"/>
          <p:cNvSpPr/>
          <p:nvPr/>
        </p:nvSpPr>
        <p:spPr>
          <a:xfrm rot="0" flipH="0" flipV="0">
            <a:off x="4059232" y="2190147"/>
            <a:ext cx="86106" cy="78333"/>
          </a:xfrm>
          <a:custGeom>
            <a:pathLst>
              <a:path w="7175500" h="6527800">
                <a:moveTo>
                  <a:pt x="0" y="6527800"/>
                </a:moveTo>
                <a:lnTo>
                  <a:pt x="3035300" y="6527800"/>
                </a:lnTo>
                <a:cubicBezTo>
                  <a:pt x="4330700" y="6527800"/>
                  <a:pt x="5105400" y="5715000"/>
                  <a:pt x="5105400" y="4394200"/>
                </a:cubicBezTo>
                <a:cubicBezTo>
                  <a:pt x="5105400" y="3073400"/>
                  <a:pt x="4330700" y="2247900"/>
                  <a:pt x="3035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2908300" y="3136900"/>
                </a:lnTo>
                <a:cubicBezTo>
                  <a:pt x="3594100" y="3136900"/>
                  <a:pt x="4089400" y="3594100"/>
                  <a:pt x="4089400" y="4394200"/>
                </a:cubicBezTo>
                <a:cubicBezTo>
                  <a:pt x="4089400" y="5181600"/>
                  <a:pt x="3594100" y="5638800"/>
                  <a:pt x="2895600" y="5638800"/>
                </a:cubicBezTo>
                <a:close/>
                <a:moveTo>
                  <a:pt x="6159500" y="6527800"/>
                </a:moveTo>
                <a:lnTo>
                  <a:pt x="7175500" y="6527800"/>
                </a:lnTo>
                <a:lnTo>
                  <a:pt x="7175500" y="0"/>
                </a:lnTo>
                <a:lnTo>
                  <a:pt x="61595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9" name="Freeform 4239"/>
          <p:cNvSpPr/>
          <p:nvPr/>
        </p:nvSpPr>
        <p:spPr>
          <a:xfrm rot="0" flipH="0" flipV="0">
            <a:off x="4167131" y="2188319"/>
            <a:ext cx="64312" cy="8199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0" name="Freeform 4240"/>
          <p:cNvSpPr/>
          <p:nvPr/>
        </p:nvSpPr>
        <p:spPr>
          <a:xfrm rot="0" flipH="0" flipV="0">
            <a:off x="4291032" y="2190147"/>
            <a:ext cx="63703" cy="78333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1" name="Freeform 4241"/>
          <p:cNvSpPr/>
          <p:nvPr/>
        </p:nvSpPr>
        <p:spPr>
          <a:xfrm rot="0" flipH="0" flipV="0">
            <a:off x="4380034" y="2188319"/>
            <a:ext cx="65074" cy="104546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2" name="Freeform 4242"/>
          <p:cNvSpPr/>
          <p:nvPr/>
        </p:nvSpPr>
        <p:spPr>
          <a:xfrm rot="0" flipH="0" flipV="0">
            <a:off x="4464616" y="2188319"/>
            <a:ext cx="65074" cy="8199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3" name="Freeform 4243"/>
          <p:cNvSpPr/>
          <p:nvPr/>
        </p:nvSpPr>
        <p:spPr>
          <a:xfrm rot="0" flipH="0" flipV="0">
            <a:off x="4551484" y="2190147"/>
            <a:ext cx="74980" cy="97993"/>
          </a:xfrm>
          <a:custGeom>
            <a:pathLst>
              <a:path w="6248400" h="8166100">
                <a:moveTo>
                  <a:pt x="5245100" y="8166100"/>
                </a:moveTo>
                <a:lnTo>
                  <a:pt x="6248400" y="8166100"/>
                </a:lnTo>
                <a:lnTo>
                  <a:pt x="6248400" y="5638800"/>
                </a:lnTo>
                <a:lnTo>
                  <a:pt x="5257800" y="5638800"/>
                </a:lnTo>
                <a:lnTo>
                  <a:pt x="5257800" y="0"/>
                </a:lnTo>
                <a:lnTo>
                  <a:pt x="4241800" y="0"/>
                </a:lnTo>
                <a:lnTo>
                  <a:pt x="4241800" y="5638800"/>
                </a:lnTo>
                <a:lnTo>
                  <a:pt x="1016000" y="5638800"/>
                </a:lnTo>
                <a:lnTo>
                  <a:pt x="1016000" y="0"/>
                </a:lnTo>
                <a:lnTo>
                  <a:pt x="0" y="0"/>
                </a:lnTo>
                <a:lnTo>
                  <a:pt x="0" y="6527800"/>
                </a:lnTo>
                <a:lnTo>
                  <a:pt x="5245100" y="6527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4" name="Freeform 4244"/>
          <p:cNvSpPr/>
          <p:nvPr/>
        </p:nvSpPr>
        <p:spPr>
          <a:xfrm rot="0" flipH="0" flipV="0">
            <a:off x="4641400" y="2188319"/>
            <a:ext cx="64312" cy="8199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5" name="Freeform 4245"/>
          <p:cNvSpPr/>
          <p:nvPr/>
        </p:nvSpPr>
        <p:spPr>
          <a:xfrm rot="0" flipH="0" flipV="0">
            <a:off x="4719581" y="2190147"/>
            <a:ext cx="85191" cy="97993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6" name="Freeform 4246"/>
          <p:cNvSpPr/>
          <p:nvPr/>
        </p:nvSpPr>
        <p:spPr>
          <a:xfrm rot="0" flipH="0" flipV="0">
            <a:off x="4814069" y="2190147"/>
            <a:ext cx="69951" cy="102717"/>
          </a:xfrm>
          <a:custGeom>
            <a:pathLst>
              <a:path w="5829300" h="8559800">
                <a:moveTo>
                  <a:pt x="1727200" y="8559800"/>
                </a:moveTo>
                <a:lnTo>
                  <a:pt x="2578100" y="8559800"/>
                </a:lnTo>
                <a:lnTo>
                  <a:pt x="5829300" y="482600"/>
                </a:lnTo>
                <a:lnTo>
                  <a:pt x="5829300" y="0"/>
                </a:lnTo>
                <a:lnTo>
                  <a:pt x="4902200" y="0"/>
                </a:lnTo>
                <a:lnTo>
                  <a:pt x="2946400" y="5156200"/>
                </a:lnTo>
                <a:lnTo>
                  <a:pt x="952500" y="0"/>
                </a:lnTo>
                <a:lnTo>
                  <a:pt x="0" y="0"/>
                </a:lnTo>
                <a:lnTo>
                  <a:pt x="0" y="482600"/>
                </a:lnTo>
                <a:lnTo>
                  <a:pt x="2451100" y="6527800"/>
                </a:lnTo>
                <a:lnTo>
                  <a:pt x="1727200" y="817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7" name="Freeform 4247"/>
          <p:cNvSpPr/>
          <p:nvPr/>
        </p:nvSpPr>
        <p:spPr>
          <a:xfrm rot="0" flipH="0" flipV="0">
            <a:off x="4900175" y="2188319"/>
            <a:ext cx="65074" cy="104546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8" name="Freeform 4248"/>
          <p:cNvSpPr/>
          <p:nvPr/>
        </p:nvSpPr>
        <p:spPr>
          <a:xfrm rot="0" flipH="0" flipV="0">
            <a:off x="4988262" y="2190147"/>
            <a:ext cx="86106" cy="78333"/>
          </a:xfrm>
          <a:custGeom>
            <a:pathLst>
              <a:path w="7175500" h="6527800">
                <a:moveTo>
                  <a:pt x="0" y="6527800"/>
                </a:moveTo>
                <a:lnTo>
                  <a:pt x="3035300" y="6527800"/>
                </a:lnTo>
                <a:cubicBezTo>
                  <a:pt x="4330700" y="6527800"/>
                  <a:pt x="5105400" y="5715000"/>
                  <a:pt x="5105400" y="4394200"/>
                </a:cubicBezTo>
                <a:cubicBezTo>
                  <a:pt x="5105400" y="3073400"/>
                  <a:pt x="4330700" y="2247900"/>
                  <a:pt x="3035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2908300" y="3136900"/>
                </a:lnTo>
                <a:cubicBezTo>
                  <a:pt x="3594100" y="3136900"/>
                  <a:pt x="4089400" y="3594100"/>
                  <a:pt x="4089400" y="4394200"/>
                </a:cubicBezTo>
                <a:cubicBezTo>
                  <a:pt x="4089400" y="5181600"/>
                  <a:pt x="3594100" y="5638800"/>
                  <a:pt x="2895600" y="5638800"/>
                </a:cubicBezTo>
                <a:close/>
                <a:moveTo>
                  <a:pt x="6159500" y="6527800"/>
                </a:moveTo>
                <a:lnTo>
                  <a:pt x="7175500" y="6527800"/>
                </a:lnTo>
                <a:lnTo>
                  <a:pt x="7175500" y="0"/>
                </a:lnTo>
                <a:lnTo>
                  <a:pt x="61595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9" name="Rectangle 4249"/>
          <p:cNvSpPr/>
          <p:nvPr/>
        </p:nvSpPr>
        <p:spPr>
          <a:xfrm rot="0" flipH="0" flipV="0">
            <a:off x="692106" y="2512834"/>
            <a:ext cx="9308990" cy="251860"/>
          </a:xfrm>
          <a:prstGeom prst="rect">
            <a:avLst/>
          </a:prstGeom>
        </p:spPr>
      </p:sp>
      <p:sp>
        <p:nvSpPr>
          <p:cNvPr id="4250" name="Freeform 4250"/>
          <p:cNvSpPr/>
          <p:nvPr/>
        </p:nvSpPr>
        <p:spPr>
          <a:xfrm rot="0" flipH="0" flipV="0">
            <a:off x="692106" y="2654855"/>
            <a:ext cx="27458" cy="55066"/>
          </a:xfrm>
          <a:custGeom>
            <a:pathLst>
              <a:path w="2288182" h="4588867">
                <a:moveTo>
                  <a:pt x="2288182" y="2294533"/>
                </a:moveTo>
                <a:lnTo>
                  <a:pt x="0" y="0"/>
                </a:lnTo>
                <a:lnTo>
                  <a:pt x="0" y="4588867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1" name="Freeform 4251"/>
          <p:cNvSpPr/>
          <p:nvPr/>
        </p:nvSpPr>
        <p:spPr>
          <a:xfrm rot="0" flipH="0" flipV="0">
            <a:off x="768611" y="2619763"/>
            <a:ext cx="77571" cy="106680"/>
          </a:xfrm>
          <a:custGeom>
            <a:pathLst>
              <a:path w="64643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977900"/>
                </a:lnTo>
                <a:lnTo>
                  <a:pt x="5359400" y="977900"/>
                </a:lnTo>
                <a:lnTo>
                  <a:pt x="5359400" y="8890000"/>
                </a:lnTo>
                <a:lnTo>
                  <a:pt x="6464300" y="8890000"/>
                </a:lnTo>
                <a:lnTo>
                  <a:pt x="6464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2" name="Freeform 4252"/>
          <p:cNvSpPr/>
          <p:nvPr/>
        </p:nvSpPr>
        <p:spPr>
          <a:xfrm rot="0" flipH="0" flipV="0">
            <a:off x="873005" y="2646281"/>
            <a:ext cx="65074" cy="104546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3" name="Freeform 4253"/>
          <p:cNvSpPr/>
          <p:nvPr/>
        </p:nvSpPr>
        <p:spPr>
          <a:xfrm rot="0" flipH="0" flipV="0">
            <a:off x="961092" y="2648109"/>
            <a:ext cx="65989" cy="78333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4" name="Freeform 4254"/>
          <p:cNvSpPr/>
          <p:nvPr/>
        </p:nvSpPr>
        <p:spPr>
          <a:xfrm rot="0" flipH="0" flipV="0">
            <a:off x="1048875" y="2646281"/>
            <a:ext cx="65074" cy="8199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5" name="Freeform 4255"/>
          <p:cNvSpPr/>
          <p:nvPr/>
        </p:nvSpPr>
        <p:spPr>
          <a:xfrm rot="0" flipH="0" flipV="0">
            <a:off x="1133457" y="2619001"/>
            <a:ext cx="65074" cy="109270"/>
          </a:xfrm>
          <a:custGeom>
            <a:pathLst>
              <a:path w="5422900" h="9105900">
                <a:moveTo>
                  <a:pt x="2717800" y="9105900"/>
                </a:moveTo>
                <a:cubicBezTo>
                  <a:pt x="4419600" y="9105900"/>
                  <a:pt x="5422900" y="8128000"/>
                  <a:pt x="5422900" y="6680200"/>
                </a:cubicBezTo>
                <a:lnTo>
                  <a:pt x="5422900" y="5524500"/>
                </a:lnTo>
                <a:cubicBezTo>
                  <a:pt x="5422900" y="3962400"/>
                  <a:pt x="4470400" y="3124200"/>
                  <a:pt x="3086100" y="3124200"/>
                </a:cubicBezTo>
                <a:cubicBezTo>
                  <a:pt x="2095500" y="3124200"/>
                  <a:pt x="1346200" y="3683000"/>
                  <a:pt x="939800" y="4216400"/>
                </a:cubicBezTo>
                <a:lnTo>
                  <a:pt x="939800" y="4038600"/>
                </a:lnTo>
                <a:cubicBezTo>
                  <a:pt x="939800" y="2857500"/>
                  <a:pt x="1371600" y="2311400"/>
                  <a:pt x="2387600" y="2019300"/>
                </a:cubicBezTo>
                <a:lnTo>
                  <a:pt x="3657600" y="1663700"/>
                </a:lnTo>
                <a:cubicBezTo>
                  <a:pt x="4686300" y="1371600"/>
                  <a:pt x="5143500" y="1079500"/>
                  <a:pt x="5143500" y="76200"/>
                </a:cubicBezTo>
                <a:lnTo>
                  <a:pt x="5143500" y="0"/>
                </a:lnTo>
                <a:lnTo>
                  <a:pt x="4127500" y="0"/>
                </a:lnTo>
                <a:lnTo>
                  <a:pt x="4127500" y="76200"/>
                </a:lnTo>
                <a:cubicBezTo>
                  <a:pt x="4127500" y="292100"/>
                  <a:pt x="4038600" y="571500"/>
                  <a:pt x="3479800" y="736600"/>
                </a:cubicBezTo>
                <a:lnTo>
                  <a:pt x="1955800" y="1181100"/>
                </a:lnTo>
                <a:cubicBezTo>
                  <a:pt x="520700" y="1612900"/>
                  <a:pt x="0" y="2628900"/>
                  <a:pt x="0" y="4330700"/>
                </a:cubicBezTo>
                <a:lnTo>
                  <a:pt x="0" y="6705600"/>
                </a:lnTo>
                <a:cubicBezTo>
                  <a:pt x="0" y="8166100"/>
                  <a:pt x="1016000" y="9105900"/>
                  <a:pt x="2717800" y="9105900"/>
                </a:cubicBezTo>
                <a:close/>
                <a:moveTo>
                  <a:pt x="2717800" y="8178800"/>
                </a:moveTo>
                <a:cubicBezTo>
                  <a:pt x="1600200" y="8178800"/>
                  <a:pt x="1016000" y="7505700"/>
                  <a:pt x="1016000" y="6642100"/>
                </a:cubicBezTo>
                <a:lnTo>
                  <a:pt x="1016000" y="5041900"/>
                </a:lnTo>
                <a:cubicBezTo>
                  <a:pt x="1460500" y="4546600"/>
                  <a:pt x="2082800" y="4051300"/>
                  <a:pt x="2857500" y="4051300"/>
                </a:cubicBezTo>
                <a:cubicBezTo>
                  <a:pt x="3810000" y="4051300"/>
                  <a:pt x="4406900" y="4673600"/>
                  <a:pt x="4406900" y="5600700"/>
                </a:cubicBezTo>
                <a:lnTo>
                  <a:pt x="4406900" y="6642100"/>
                </a:lnTo>
                <a:cubicBezTo>
                  <a:pt x="4406900" y="7493000"/>
                  <a:pt x="3860800" y="8178800"/>
                  <a:pt x="2717800" y="817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6" name="Freeform 4256"/>
          <p:cNvSpPr/>
          <p:nvPr/>
        </p:nvSpPr>
        <p:spPr>
          <a:xfrm rot="0" flipH="0" flipV="0">
            <a:off x="1220325" y="2646281"/>
            <a:ext cx="65074" cy="104546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7" name="Freeform 4257"/>
          <p:cNvSpPr/>
          <p:nvPr/>
        </p:nvSpPr>
        <p:spPr>
          <a:xfrm rot="0" flipH="0" flipV="0">
            <a:off x="1304907" y="2646281"/>
            <a:ext cx="64312" cy="8199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8" name="Freeform 4258"/>
          <p:cNvSpPr/>
          <p:nvPr/>
        </p:nvSpPr>
        <p:spPr>
          <a:xfrm rot="0" flipH="0" flipV="0">
            <a:off x="1381716" y="2648109"/>
            <a:ext cx="65684" cy="78333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9" name="Freeform 4259"/>
          <p:cNvSpPr/>
          <p:nvPr/>
        </p:nvSpPr>
        <p:spPr>
          <a:xfrm rot="0" flipH="0" flipV="0">
            <a:off x="1458526" y="2646281"/>
            <a:ext cx="64312" cy="8199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0" name="Freeform 4260"/>
          <p:cNvSpPr/>
          <p:nvPr/>
        </p:nvSpPr>
        <p:spPr>
          <a:xfrm rot="0" flipH="0" flipV="0">
            <a:off x="1544479" y="2648109"/>
            <a:ext cx="64465" cy="78333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1" name="Freeform 4261"/>
          <p:cNvSpPr/>
          <p:nvPr/>
        </p:nvSpPr>
        <p:spPr>
          <a:xfrm rot="0" flipH="0" flipV="0">
            <a:off x="1634243" y="2648109"/>
            <a:ext cx="65989" cy="78333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2" name="Freeform 4262"/>
          <p:cNvSpPr/>
          <p:nvPr/>
        </p:nvSpPr>
        <p:spPr>
          <a:xfrm rot="0" flipH="0" flipV="0">
            <a:off x="1722026" y="2646281"/>
            <a:ext cx="64312" cy="8199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3" name="Freeform 4263"/>
          <p:cNvSpPr/>
          <p:nvPr/>
        </p:nvSpPr>
        <p:spPr>
          <a:xfrm rot="0" flipH="0" flipV="0">
            <a:off x="1845927" y="2646281"/>
            <a:ext cx="65074" cy="104546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4" name="Freeform 4264"/>
          <p:cNvSpPr/>
          <p:nvPr/>
        </p:nvSpPr>
        <p:spPr>
          <a:xfrm rot="0" flipH="0" flipV="0">
            <a:off x="1928680" y="2646281"/>
            <a:ext cx="64312" cy="8199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5" name="Freeform 4265"/>
          <p:cNvSpPr/>
          <p:nvPr/>
        </p:nvSpPr>
        <p:spPr>
          <a:xfrm rot="0" flipH="0" flipV="0">
            <a:off x="2013872" y="2646281"/>
            <a:ext cx="63550" cy="81991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6" name="Freeform 4266"/>
          <p:cNvSpPr/>
          <p:nvPr/>
        </p:nvSpPr>
        <p:spPr>
          <a:xfrm rot="0" flipH="0" flipV="0">
            <a:off x="2092510" y="2648109"/>
            <a:ext cx="65836" cy="78333"/>
          </a:xfrm>
          <a:custGeom>
            <a:pathLst>
              <a:path w="5486400" h="6527800">
                <a:moveTo>
                  <a:pt x="5422900" y="482600"/>
                </a:moveTo>
                <a:lnTo>
                  <a:pt x="5422900" y="0"/>
                </a:lnTo>
                <a:lnTo>
                  <a:pt x="4495800" y="0"/>
                </a:lnTo>
                <a:lnTo>
                  <a:pt x="2743200" y="2438400"/>
                </a:lnTo>
                <a:lnTo>
                  <a:pt x="952500" y="0"/>
                </a:lnTo>
                <a:lnTo>
                  <a:pt x="25400" y="0"/>
                </a:lnTo>
                <a:lnTo>
                  <a:pt x="25400" y="482600"/>
                </a:lnTo>
                <a:lnTo>
                  <a:pt x="2095500" y="3238500"/>
                </a:lnTo>
                <a:lnTo>
                  <a:pt x="0" y="6045200"/>
                </a:lnTo>
                <a:lnTo>
                  <a:pt x="0" y="6527800"/>
                </a:lnTo>
                <a:lnTo>
                  <a:pt x="914400" y="6527800"/>
                </a:lnTo>
                <a:lnTo>
                  <a:pt x="2717800" y="4013200"/>
                </a:lnTo>
                <a:lnTo>
                  <a:pt x="4572000" y="6527800"/>
                </a:lnTo>
                <a:lnTo>
                  <a:pt x="5486400" y="6527800"/>
                </a:lnTo>
                <a:lnTo>
                  <a:pt x="5486400" y="6045200"/>
                </a:lnTo>
                <a:lnTo>
                  <a:pt x="3365500" y="3238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7" name="Freeform 4267"/>
          <p:cNvSpPr/>
          <p:nvPr/>
        </p:nvSpPr>
        <p:spPr>
          <a:xfrm rot="0" flipH="0" flipV="0">
            <a:off x="2171301" y="2646281"/>
            <a:ext cx="65074" cy="8199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8" name="Freeform 4268"/>
          <p:cNvSpPr/>
          <p:nvPr/>
        </p:nvSpPr>
        <p:spPr>
          <a:xfrm rot="0" flipH="0" flipV="0">
            <a:off x="2250396" y="2648109"/>
            <a:ext cx="85191" cy="97993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9" name="Freeform 4269"/>
          <p:cNvSpPr/>
          <p:nvPr/>
        </p:nvSpPr>
        <p:spPr>
          <a:xfrm rot="0" flipH="0" flipV="0">
            <a:off x="2354028" y="2648109"/>
            <a:ext cx="64465" cy="78333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0" name="Freeform 4270"/>
          <p:cNvSpPr/>
          <p:nvPr/>
        </p:nvSpPr>
        <p:spPr>
          <a:xfrm rot="0" flipH="0" flipV="0">
            <a:off x="2443792" y="2648109"/>
            <a:ext cx="86106" cy="78333"/>
          </a:xfrm>
          <a:custGeom>
            <a:pathLst>
              <a:path w="7175500" h="6527800">
                <a:moveTo>
                  <a:pt x="0" y="6527800"/>
                </a:moveTo>
                <a:lnTo>
                  <a:pt x="3035300" y="6527800"/>
                </a:lnTo>
                <a:cubicBezTo>
                  <a:pt x="4330700" y="6527800"/>
                  <a:pt x="5105400" y="5715000"/>
                  <a:pt x="5105400" y="4394200"/>
                </a:cubicBezTo>
                <a:cubicBezTo>
                  <a:pt x="5105400" y="3073400"/>
                  <a:pt x="4330700" y="2247900"/>
                  <a:pt x="3035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2908300" y="3136900"/>
                </a:lnTo>
                <a:cubicBezTo>
                  <a:pt x="3594100" y="3136900"/>
                  <a:pt x="4089400" y="3594100"/>
                  <a:pt x="4089400" y="4394200"/>
                </a:cubicBezTo>
                <a:cubicBezTo>
                  <a:pt x="4089400" y="5181600"/>
                  <a:pt x="3594100" y="5638800"/>
                  <a:pt x="2895600" y="5638800"/>
                </a:cubicBezTo>
                <a:close/>
                <a:moveTo>
                  <a:pt x="6159500" y="6527800"/>
                </a:moveTo>
                <a:lnTo>
                  <a:pt x="7175500" y="6527800"/>
                </a:lnTo>
                <a:lnTo>
                  <a:pt x="7175500" y="0"/>
                </a:lnTo>
                <a:lnTo>
                  <a:pt x="61595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1" name="Freeform 4271"/>
          <p:cNvSpPr/>
          <p:nvPr/>
        </p:nvSpPr>
        <p:spPr>
          <a:xfrm rot="0" flipH="0" flipV="0">
            <a:off x="2549100" y="2648109"/>
            <a:ext cx="65836" cy="78333"/>
          </a:xfrm>
          <a:custGeom>
            <a:pathLst>
              <a:path w="5486400" h="6527800">
                <a:moveTo>
                  <a:pt x="5422900" y="482600"/>
                </a:moveTo>
                <a:lnTo>
                  <a:pt x="5422900" y="0"/>
                </a:lnTo>
                <a:lnTo>
                  <a:pt x="4495800" y="0"/>
                </a:lnTo>
                <a:lnTo>
                  <a:pt x="2743200" y="2438400"/>
                </a:lnTo>
                <a:lnTo>
                  <a:pt x="952500" y="0"/>
                </a:lnTo>
                <a:lnTo>
                  <a:pt x="25400" y="0"/>
                </a:lnTo>
                <a:lnTo>
                  <a:pt x="25400" y="482600"/>
                </a:lnTo>
                <a:lnTo>
                  <a:pt x="2095500" y="3238500"/>
                </a:lnTo>
                <a:lnTo>
                  <a:pt x="0" y="6045200"/>
                </a:lnTo>
                <a:lnTo>
                  <a:pt x="0" y="6527800"/>
                </a:lnTo>
                <a:lnTo>
                  <a:pt x="914400" y="6527800"/>
                </a:lnTo>
                <a:lnTo>
                  <a:pt x="2717800" y="4013200"/>
                </a:lnTo>
                <a:lnTo>
                  <a:pt x="4572000" y="6527800"/>
                </a:lnTo>
                <a:lnTo>
                  <a:pt x="5486400" y="6527800"/>
                </a:lnTo>
                <a:lnTo>
                  <a:pt x="5486400" y="6045200"/>
                </a:lnTo>
                <a:lnTo>
                  <a:pt x="3365500" y="3238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2" name="Freeform 4272"/>
          <p:cNvSpPr/>
          <p:nvPr/>
        </p:nvSpPr>
        <p:spPr>
          <a:xfrm rot="0" flipH="0" flipV="0">
            <a:off x="2671935" y="2648109"/>
            <a:ext cx="78943" cy="78333"/>
          </a:xfrm>
          <a:custGeom>
            <a:pathLst>
              <a:path w="657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1574800"/>
                </a:lnTo>
                <a:lnTo>
                  <a:pt x="3048000" y="4406900"/>
                </a:lnTo>
                <a:lnTo>
                  <a:pt x="3543300" y="4406900"/>
                </a:lnTo>
                <a:lnTo>
                  <a:pt x="5562600" y="1574800"/>
                </a:lnTo>
                <a:lnTo>
                  <a:pt x="5562600" y="6527800"/>
                </a:lnTo>
                <a:lnTo>
                  <a:pt x="6578600" y="6527800"/>
                </a:lnTo>
                <a:lnTo>
                  <a:pt x="6578600" y="0"/>
                </a:lnTo>
                <a:lnTo>
                  <a:pt x="5562600" y="0"/>
                </a:lnTo>
                <a:lnTo>
                  <a:pt x="3314700" y="3200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3" name="Freeform 4273"/>
          <p:cNvSpPr/>
          <p:nvPr/>
        </p:nvSpPr>
        <p:spPr>
          <a:xfrm rot="0" flipH="0" flipV="0">
            <a:off x="2770842" y="2646281"/>
            <a:ext cx="64312" cy="8199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4" name="Freeform 4274"/>
          <p:cNvSpPr/>
          <p:nvPr/>
        </p:nvSpPr>
        <p:spPr>
          <a:xfrm rot="0" flipH="0" flipV="0">
            <a:off x="2850395" y="2648109"/>
            <a:ext cx="65684" cy="78333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5" name="Freeform 4275"/>
          <p:cNvSpPr/>
          <p:nvPr/>
        </p:nvSpPr>
        <p:spPr>
          <a:xfrm rot="0" flipH="0" flipV="0">
            <a:off x="2927205" y="2646281"/>
            <a:ext cx="64312" cy="8199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6" name="Freeform 4276"/>
          <p:cNvSpPr/>
          <p:nvPr/>
        </p:nvSpPr>
        <p:spPr>
          <a:xfrm rot="0" flipH="0" flipV="0">
            <a:off x="3013158" y="2646281"/>
            <a:ext cx="65074" cy="104546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7" name="Freeform 4277"/>
          <p:cNvSpPr/>
          <p:nvPr/>
        </p:nvSpPr>
        <p:spPr>
          <a:xfrm rot="0" flipH="0" flipV="0">
            <a:off x="3101245" y="2648109"/>
            <a:ext cx="65989" cy="78333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8" name="Freeform 4278"/>
          <p:cNvSpPr/>
          <p:nvPr/>
        </p:nvSpPr>
        <p:spPr>
          <a:xfrm rot="0" flipH="0" flipV="0">
            <a:off x="3187199" y="2646281"/>
            <a:ext cx="64312" cy="8199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9" name="Freeform 4279"/>
          <p:cNvSpPr/>
          <p:nvPr/>
        </p:nvSpPr>
        <p:spPr>
          <a:xfrm rot="0" flipH="0" flipV="0">
            <a:off x="3267362" y="2648109"/>
            <a:ext cx="72085" cy="78333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0" name="Freeform 4280"/>
          <p:cNvSpPr/>
          <p:nvPr/>
        </p:nvSpPr>
        <p:spPr>
          <a:xfrm rot="0" flipH="0" flipV="0">
            <a:off x="3361240" y="2646281"/>
            <a:ext cx="65074" cy="8199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1" name="Freeform 4281"/>
          <p:cNvSpPr/>
          <p:nvPr/>
        </p:nvSpPr>
        <p:spPr>
          <a:xfrm rot="0" flipH="0" flipV="0">
            <a:off x="3448108" y="2648109"/>
            <a:ext cx="63855" cy="78333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2" name="Freeform 4282"/>
          <p:cNvSpPr/>
          <p:nvPr/>
        </p:nvSpPr>
        <p:spPr>
          <a:xfrm rot="0" flipH="0" flipV="0">
            <a:off x="3563017" y="2648109"/>
            <a:ext cx="85191" cy="97993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3" name="Freeform 4283"/>
          <p:cNvSpPr/>
          <p:nvPr/>
        </p:nvSpPr>
        <p:spPr>
          <a:xfrm rot="0" flipH="0" flipV="0">
            <a:off x="3658115" y="2648109"/>
            <a:ext cx="72085" cy="78333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4" name="Freeform 4284"/>
          <p:cNvSpPr/>
          <p:nvPr/>
        </p:nvSpPr>
        <p:spPr>
          <a:xfrm rot="0" flipH="0" flipV="0">
            <a:off x="3750927" y="2648109"/>
            <a:ext cx="61874" cy="78333"/>
          </a:xfrm>
          <a:custGeom>
            <a:pathLst>
              <a:path w="5156200" h="6527800">
                <a:moveTo>
                  <a:pt x="0" y="6527800"/>
                </a:moveTo>
                <a:lnTo>
                  <a:pt x="952500" y="6527800"/>
                </a:lnTo>
                <a:lnTo>
                  <a:pt x="2603500" y="4013200"/>
                </a:lnTo>
                <a:lnTo>
                  <a:pt x="4140200" y="4013200"/>
                </a:lnTo>
                <a:lnTo>
                  <a:pt x="4140200" y="6527800"/>
                </a:lnTo>
                <a:lnTo>
                  <a:pt x="5156200" y="6527800"/>
                </a:lnTo>
                <a:lnTo>
                  <a:pt x="5156200" y="0"/>
                </a:lnTo>
                <a:lnTo>
                  <a:pt x="1943100" y="0"/>
                </a:lnTo>
                <a:cubicBezTo>
                  <a:pt x="838200" y="0"/>
                  <a:pt x="50800" y="711200"/>
                  <a:pt x="50800" y="1993900"/>
                </a:cubicBezTo>
                <a:cubicBezTo>
                  <a:pt x="50800" y="3098800"/>
                  <a:pt x="622300" y="3759200"/>
                  <a:pt x="1460500" y="3924300"/>
                </a:cubicBezTo>
                <a:lnTo>
                  <a:pt x="0" y="6045200"/>
                </a:lnTo>
                <a:close/>
                <a:moveTo>
                  <a:pt x="2222500" y="3124200"/>
                </a:moveTo>
                <a:cubicBezTo>
                  <a:pt x="1473200" y="3124200"/>
                  <a:pt x="1079500" y="2717800"/>
                  <a:pt x="1079500" y="2006600"/>
                </a:cubicBezTo>
                <a:cubicBezTo>
                  <a:pt x="1079500" y="1358900"/>
                  <a:pt x="1460500" y="889000"/>
                  <a:pt x="2222500" y="889000"/>
                </a:cubicBezTo>
                <a:lnTo>
                  <a:pt x="4140200" y="889000"/>
                </a:lnTo>
                <a:lnTo>
                  <a:pt x="4140200" y="31242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5" name="Freeform 4285"/>
          <p:cNvSpPr/>
          <p:nvPr/>
        </p:nvSpPr>
        <p:spPr>
          <a:xfrm rot="0" flipH="0" flipV="0">
            <a:off x="3876047" y="2648109"/>
            <a:ext cx="78943" cy="78333"/>
          </a:xfrm>
          <a:custGeom>
            <a:pathLst>
              <a:path w="657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1574800"/>
                </a:lnTo>
                <a:lnTo>
                  <a:pt x="3048000" y="4406900"/>
                </a:lnTo>
                <a:lnTo>
                  <a:pt x="3543300" y="4406900"/>
                </a:lnTo>
                <a:lnTo>
                  <a:pt x="5562600" y="1574800"/>
                </a:lnTo>
                <a:lnTo>
                  <a:pt x="5562600" y="6527800"/>
                </a:lnTo>
                <a:lnTo>
                  <a:pt x="6578600" y="6527800"/>
                </a:lnTo>
                <a:lnTo>
                  <a:pt x="6578600" y="0"/>
                </a:lnTo>
                <a:lnTo>
                  <a:pt x="5562600" y="0"/>
                </a:lnTo>
                <a:lnTo>
                  <a:pt x="3314700" y="3200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6" name="Freeform 4286"/>
          <p:cNvSpPr/>
          <p:nvPr/>
        </p:nvSpPr>
        <p:spPr>
          <a:xfrm rot="0" flipH="0" flipV="0">
            <a:off x="3976783" y="2646281"/>
            <a:ext cx="64312" cy="8199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7" name="Freeform 4287"/>
          <p:cNvSpPr/>
          <p:nvPr/>
        </p:nvSpPr>
        <p:spPr>
          <a:xfrm rot="0" flipH="0" flipV="0">
            <a:off x="4062737" y="2646281"/>
            <a:ext cx="65074" cy="104546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8" name="Freeform 4288"/>
          <p:cNvSpPr/>
          <p:nvPr/>
        </p:nvSpPr>
        <p:spPr>
          <a:xfrm rot="0" flipH="0" flipV="0">
            <a:off x="4147319" y="2646281"/>
            <a:ext cx="65074" cy="8199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9" name="Freeform 4289"/>
          <p:cNvSpPr/>
          <p:nvPr/>
        </p:nvSpPr>
        <p:spPr>
          <a:xfrm rot="0" flipH="0" flipV="0">
            <a:off x="4234187" y="2648109"/>
            <a:ext cx="63703" cy="78333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0" name="Freeform 4290"/>
          <p:cNvSpPr/>
          <p:nvPr/>
        </p:nvSpPr>
        <p:spPr>
          <a:xfrm rot="0" flipH="0" flipV="0">
            <a:off x="4323189" y="2646281"/>
            <a:ext cx="65074" cy="104546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1" name="Freeform 4291"/>
          <p:cNvSpPr/>
          <p:nvPr/>
        </p:nvSpPr>
        <p:spPr>
          <a:xfrm rot="0" flipH="0" flipV="0">
            <a:off x="4411276" y="2648109"/>
            <a:ext cx="65989" cy="78333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2" name="Freeform 4292"/>
          <p:cNvSpPr/>
          <p:nvPr/>
        </p:nvSpPr>
        <p:spPr>
          <a:xfrm rot="0" flipH="0" flipV="0">
            <a:off x="4497991" y="2648109"/>
            <a:ext cx="61874" cy="78333"/>
          </a:xfrm>
          <a:custGeom>
            <a:pathLst>
              <a:path w="5156200" h="6527800">
                <a:moveTo>
                  <a:pt x="0" y="6527800"/>
                </a:moveTo>
                <a:lnTo>
                  <a:pt x="952500" y="6527800"/>
                </a:lnTo>
                <a:lnTo>
                  <a:pt x="2603500" y="4013200"/>
                </a:lnTo>
                <a:lnTo>
                  <a:pt x="4140200" y="4013200"/>
                </a:lnTo>
                <a:lnTo>
                  <a:pt x="4140200" y="6527800"/>
                </a:lnTo>
                <a:lnTo>
                  <a:pt x="5156200" y="6527800"/>
                </a:lnTo>
                <a:lnTo>
                  <a:pt x="5156200" y="0"/>
                </a:lnTo>
                <a:lnTo>
                  <a:pt x="1943100" y="0"/>
                </a:lnTo>
                <a:cubicBezTo>
                  <a:pt x="838200" y="0"/>
                  <a:pt x="50800" y="711200"/>
                  <a:pt x="50800" y="1993900"/>
                </a:cubicBezTo>
                <a:cubicBezTo>
                  <a:pt x="50800" y="3098800"/>
                  <a:pt x="622300" y="3759200"/>
                  <a:pt x="1460500" y="3924300"/>
                </a:cubicBezTo>
                <a:lnTo>
                  <a:pt x="0" y="6045200"/>
                </a:lnTo>
                <a:close/>
                <a:moveTo>
                  <a:pt x="2222500" y="3124200"/>
                </a:moveTo>
                <a:cubicBezTo>
                  <a:pt x="1473200" y="3124200"/>
                  <a:pt x="1079500" y="2717800"/>
                  <a:pt x="1079500" y="2006600"/>
                </a:cubicBezTo>
                <a:cubicBezTo>
                  <a:pt x="1079500" y="1358900"/>
                  <a:pt x="1460500" y="889000"/>
                  <a:pt x="2222500" y="889000"/>
                </a:cubicBezTo>
                <a:lnTo>
                  <a:pt x="4140200" y="889000"/>
                </a:lnTo>
                <a:lnTo>
                  <a:pt x="4140200" y="31242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3" name="Freeform 4293"/>
          <p:cNvSpPr/>
          <p:nvPr/>
        </p:nvSpPr>
        <p:spPr>
          <a:xfrm rot="0" flipH="0" flipV="0">
            <a:off x="4576020" y="2648109"/>
            <a:ext cx="65684" cy="78333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4" name="Freeform 4294"/>
          <p:cNvSpPr/>
          <p:nvPr/>
        </p:nvSpPr>
        <p:spPr>
          <a:xfrm rot="0" flipH="0" flipV="0">
            <a:off x="4657859" y="2648109"/>
            <a:ext cx="65989" cy="78333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5" name="Freeform 4295"/>
          <p:cNvSpPr/>
          <p:nvPr/>
        </p:nvSpPr>
        <p:spPr>
          <a:xfrm rot="0" flipH="0" flipV="0">
            <a:off x="4749147" y="2616715"/>
            <a:ext cx="65989" cy="109728"/>
          </a:xfrm>
          <a:custGeom>
            <a:pathLst>
              <a:path w="5499100" h="9144000">
                <a:moveTo>
                  <a:pt x="2743200" y="1892300"/>
                </a:moveTo>
                <a:cubicBezTo>
                  <a:pt x="3911600" y="1892300"/>
                  <a:pt x="4737100" y="1257300"/>
                  <a:pt x="4737100" y="152400"/>
                </a:cubicBezTo>
                <a:lnTo>
                  <a:pt x="4737100" y="0"/>
                </a:lnTo>
                <a:lnTo>
                  <a:pt x="3848100" y="0"/>
                </a:lnTo>
                <a:lnTo>
                  <a:pt x="3848100" y="139700"/>
                </a:lnTo>
                <a:cubicBezTo>
                  <a:pt x="3848100" y="749300"/>
                  <a:pt x="3441700" y="1117600"/>
                  <a:pt x="2743200" y="1117600"/>
                </a:cubicBezTo>
                <a:cubicBezTo>
                  <a:pt x="2044700" y="1117600"/>
                  <a:pt x="1651000" y="749300"/>
                  <a:pt x="1651000" y="139700"/>
                </a:cubicBezTo>
                <a:lnTo>
                  <a:pt x="1651000" y="0"/>
                </a:lnTo>
                <a:lnTo>
                  <a:pt x="762000" y="0"/>
                </a:lnTo>
                <a:lnTo>
                  <a:pt x="762000" y="152400"/>
                </a:lnTo>
                <a:cubicBezTo>
                  <a:pt x="762000" y="1257300"/>
                  <a:pt x="1574800" y="1892300"/>
                  <a:pt x="2743200" y="1892300"/>
                </a:cubicBezTo>
                <a:close/>
                <a:moveTo>
                  <a:pt x="0" y="9144000"/>
                </a:moveTo>
                <a:lnTo>
                  <a:pt x="1016000" y="9144000"/>
                </a:lnTo>
                <a:lnTo>
                  <a:pt x="4483100" y="4191000"/>
                </a:lnTo>
                <a:lnTo>
                  <a:pt x="4483100" y="9144000"/>
                </a:lnTo>
                <a:lnTo>
                  <a:pt x="5499100" y="9144000"/>
                </a:lnTo>
                <a:lnTo>
                  <a:pt x="5499100" y="2616200"/>
                </a:lnTo>
                <a:lnTo>
                  <a:pt x="4483100" y="2616200"/>
                </a:lnTo>
                <a:lnTo>
                  <a:pt x="1016000" y="7581900"/>
                </a:lnTo>
                <a:lnTo>
                  <a:pt x="1016000" y="2616200"/>
                </a:lnTo>
                <a:lnTo>
                  <a:pt x="0" y="26162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6" name="Freeform 4296"/>
          <p:cNvSpPr/>
          <p:nvPr/>
        </p:nvSpPr>
        <p:spPr>
          <a:xfrm rot="0" flipH="0" flipV="0">
            <a:off x="4878382" y="2648109"/>
            <a:ext cx="63703" cy="78333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7" name="Freeform 4297"/>
          <p:cNvSpPr/>
          <p:nvPr/>
        </p:nvSpPr>
        <p:spPr>
          <a:xfrm rot="0" flipH="0" flipV="0">
            <a:off x="4963878" y="2646281"/>
            <a:ext cx="65074" cy="8199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8" name="Freeform 4298"/>
          <p:cNvSpPr/>
          <p:nvPr/>
        </p:nvSpPr>
        <p:spPr>
          <a:xfrm rot="0" flipH="0" flipV="0">
            <a:off x="5088694" y="2646281"/>
            <a:ext cx="65074" cy="104546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9" name="Freeform 4299"/>
          <p:cNvSpPr/>
          <p:nvPr/>
        </p:nvSpPr>
        <p:spPr>
          <a:xfrm rot="0" flipH="0" flipV="0">
            <a:off x="5171447" y="2646281"/>
            <a:ext cx="64312" cy="8199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0" name="Freeform 4300"/>
          <p:cNvSpPr/>
          <p:nvPr/>
        </p:nvSpPr>
        <p:spPr>
          <a:xfrm rot="0" flipH="0" flipV="0">
            <a:off x="5256029" y="2646281"/>
            <a:ext cx="64008" cy="81991"/>
          </a:xfrm>
          <a:custGeom>
            <a:pathLst>
              <a:path w="5334000" h="6832600">
                <a:moveTo>
                  <a:pt x="2768600" y="6832600"/>
                </a:moveTo>
                <a:cubicBezTo>
                  <a:pt x="4406900" y="6832600"/>
                  <a:pt x="5334000" y="6096000"/>
                  <a:pt x="5334000" y="4826000"/>
                </a:cubicBezTo>
                <a:cubicBezTo>
                  <a:pt x="5334000" y="4038600"/>
                  <a:pt x="4864100" y="3517900"/>
                  <a:pt x="4178300" y="3314700"/>
                </a:cubicBezTo>
                <a:cubicBezTo>
                  <a:pt x="4749800" y="3086100"/>
                  <a:pt x="5168900" y="2590800"/>
                  <a:pt x="5168900" y="1879600"/>
                </a:cubicBezTo>
                <a:cubicBezTo>
                  <a:pt x="5168900" y="749300"/>
                  <a:pt x="4254500" y="0"/>
                  <a:pt x="2717800" y="0"/>
                </a:cubicBezTo>
                <a:cubicBezTo>
                  <a:pt x="1079500" y="0"/>
                  <a:pt x="114300" y="889000"/>
                  <a:pt x="114300" y="2374900"/>
                </a:cubicBezTo>
                <a:lnTo>
                  <a:pt x="1104900" y="2374900"/>
                </a:lnTo>
                <a:cubicBezTo>
                  <a:pt x="1104900" y="1511300"/>
                  <a:pt x="1612900" y="927100"/>
                  <a:pt x="2654300" y="927100"/>
                </a:cubicBezTo>
                <a:cubicBezTo>
                  <a:pt x="3594100" y="927100"/>
                  <a:pt x="4089400" y="1320800"/>
                  <a:pt x="4089400" y="1943100"/>
                </a:cubicBezTo>
                <a:cubicBezTo>
                  <a:pt x="4089400" y="2514600"/>
                  <a:pt x="3695700" y="2908300"/>
                  <a:pt x="3022600" y="2908300"/>
                </a:cubicBezTo>
                <a:lnTo>
                  <a:pt x="2082800" y="2908300"/>
                </a:lnTo>
                <a:lnTo>
                  <a:pt x="2082800" y="3797300"/>
                </a:lnTo>
                <a:lnTo>
                  <a:pt x="3022600" y="3797300"/>
                </a:lnTo>
                <a:cubicBezTo>
                  <a:pt x="3810000" y="3797300"/>
                  <a:pt x="4254500" y="4203700"/>
                  <a:pt x="4254500" y="4787900"/>
                </a:cubicBezTo>
                <a:cubicBezTo>
                  <a:pt x="4254500" y="5473700"/>
                  <a:pt x="3721100" y="5905500"/>
                  <a:pt x="2743200" y="5905500"/>
                </a:cubicBezTo>
                <a:cubicBezTo>
                  <a:pt x="1587500" y="5905500"/>
                  <a:pt x="990600" y="5334000"/>
                  <a:pt x="990600" y="4432300"/>
                </a:cubicBezTo>
                <a:lnTo>
                  <a:pt x="0" y="4432300"/>
                </a:lnTo>
                <a:cubicBezTo>
                  <a:pt x="0" y="5905500"/>
                  <a:pt x="1041400" y="6832600"/>
                  <a:pt x="27686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1" name="Freeform 4301"/>
          <p:cNvSpPr/>
          <p:nvPr/>
        </p:nvSpPr>
        <p:spPr>
          <a:xfrm rot="0" flipH="0" flipV="0">
            <a:off x="5341373" y="2646281"/>
            <a:ext cx="65074" cy="104546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2" name="Freeform 4302"/>
          <p:cNvSpPr/>
          <p:nvPr/>
        </p:nvSpPr>
        <p:spPr>
          <a:xfrm rot="0" flipH="0" flipV="0">
            <a:off x="5424126" y="2646281"/>
            <a:ext cx="64312" cy="8199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3" name="Freeform 4303"/>
          <p:cNvSpPr/>
          <p:nvPr/>
        </p:nvSpPr>
        <p:spPr>
          <a:xfrm rot="0" flipH="0" flipV="0">
            <a:off x="5510537" y="2619001"/>
            <a:ext cx="65074" cy="109270"/>
          </a:xfrm>
          <a:custGeom>
            <a:pathLst>
              <a:path w="5422900" h="9105900">
                <a:moveTo>
                  <a:pt x="2717800" y="9105900"/>
                </a:moveTo>
                <a:cubicBezTo>
                  <a:pt x="4419600" y="9105900"/>
                  <a:pt x="5422900" y="8128000"/>
                  <a:pt x="5422900" y="6680200"/>
                </a:cubicBezTo>
                <a:lnTo>
                  <a:pt x="5422900" y="5524500"/>
                </a:lnTo>
                <a:cubicBezTo>
                  <a:pt x="5422900" y="3962400"/>
                  <a:pt x="4470400" y="3124200"/>
                  <a:pt x="3086100" y="3124200"/>
                </a:cubicBezTo>
                <a:cubicBezTo>
                  <a:pt x="2095500" y="3124200"/>
                  <a:pt x="1346200" y="3683000"/>
                  <a:pt x="939800" y="4216400"/>
                </a:cubicBezTo>
                <a:lnTo>
                  <a:pt x="939800" y="4038600"/>
                </a:lnTo>
                <a:cubicBezTo>
                  <a:pt x="939800" y="2857500"/>
                  <a:pt x="1371600" y="2311400"/>
                  <a:pt x="2387600" y="2019300"/>
                </a:cubicBezTo>
                <a:lnTo>
                  <a:pt x="3657600" y="1663700"/>
                </a:lnTo>
                <a:cubicBezTo>
                  <a:pt x="4686300" y="1371600"/>
                  <a:pt x="5143500" y="1079500"/>
                  <a:pt x="5143500" y="76200"/>
                </a:cubicBezTo>
                <a:lnTo>
                  <a:pt x="5143500" y="0"/>
                </a:lnTo>
                <a:lnTo>
                  <a:pt x="4127500" y="0"/>
                </a:lnTo>
                <a:lnTo>
                  <a:pt x="4127500" y="76200"/>
                </a:lnTo>
                <a:cubicBezTo>
                  <a:pt x="4127500" y="292100"/>
                  <a:pt x="4038600" y="571500"/>
                  <a:pt x="3479800" y="736600"/>
                </a:cubicBezTo>
                <a:lnTo>
                  <a:pt x="1955800" y="1181100"/>
                </a:lnTo>
                <a:cubicBezTo>
                  <a:pt x="520700" y="1612900"/>
                  <a:pt x="0" y="2628900"/>
                  <a:pt x="0" y="4330700"/>
                </a:cubicBezTo>
                <a:lnTo>
                  <a:pt x="0" y="6705600"/>
                </a:lnTo>
                <a:cubicBezTo>
                  <a:pt x="0" y="8166100"/>
                  <a:pt x="1016000" y="9105900"/>
                  <a:pt x="2717800" y="9105900"/>
                </a:cubicBezTo>
                <a:close/>
                <a:moveTo>
                  <a:pt x="2717800" y="8178800"/>
                </a:moveTo>
                <a:cubicBezTo>
                  <a:pt x="1600200" y="8178800"/>
                  <a:pt x="1016000" y="7505700"/>
                  <a:pt x="1016000" y="6642100"/>
                </a:cubicBezTo>
                <a:lnTo>
                  <a:pt x="1016000" y="5041900"/>
                </a:lnTo>
                <a:cubicBezTo>
                  <a:pt x="1460500" y="4546600"/>
                  <a:pt x="2082800" y="4051300"/>
                  <a:pt x="2857500" y="4051300"/>
                </a:cubicBezTo>
                <a:cubicBezTo>
                  <a:pt x="3810000" y="4051300"/>
                  <a:pt x="4406900" y="4673600"/>
                  <a:pt x="4406900" y="5600700"/>
                </a:cubicBezTo>
                <a:lnTo>
                  <a:pt x="4406900" y="6642100"/>
                </a:lnTo>
                <a:cubicBezTo>
                  <a:pt x="4406900" y="7493000"/>
                  <a:pt x="3860800" y="8178800"/>
                  <a:pt x="2717800" y="817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4" name="Freeform 4304"/>
          <p:cNvSpPr/>
          <p:nvPr/>
        </p:nvSpPr>
        <p:spPr>
          <a:xfrm rot="0" flipH="0" flipV="0">
            <a:off x="5593900" y="2646281"/>
            <a:ext cx="65074" cy="8199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5" name="Freeform 4305"/>
          <p:cNvSpPr/>
          <p:nvPr/>
        </p:nvSpPr>
        <p:spPr>
          <a:xfrm rot="0" flipH="0" flipV="0">
            <a:off x="5671624" y="2648109"/>
            <a:ext cx="65684" cy="78333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6" name="Freeform 4306"/>
          <p:cNvSpPr/>
          <p:nvPr/>
        </p:nvSpPr>
        <p:spPr>
          <a:xfrm rot="0" flipH="0" flipV="0">
            <a:off x="5753463" y="2648109"/>
            <a:ext cx="62179" cy="78333"/>
          </a:xfrm>
          <a:custGeom>
            <a:pathLst>
              <a:path w="5181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695700"/>
                </a:lnTo>
                <a:lnTo>
                  <a:pt x="2133600" y="3695700"/>
                </a:lnTo>
                <a:lnTo>
                  <a:pt x="4267200" y="6527800"/>
                </a:lnTo>
                <a:lnTo>
                  <a:pt x="5181600" y="6527800"/>
                </a:lnTo>
                <a:lnTo>
                  <a:pt x="5181600" y="6045200"/>
                </a:lnTo>
                <a:lnTo>
                  <a:pt x="3035300" y="3200400"/>
                </a:lnTo>
                <a:lnTo>
                  <a:pt x="5080000" y="482600"/>
                </a:lnTo>
                <a:lnTo>
                  <a:pt x="5080000" y="0"/>
                </a:lnTo>
                <a:lnTo>
                  <a:pt x="4229100" y="0"/>
                </a:lnTo>
                <a:lnTo>
                  <a:pt x="2133600" y="2806700"/>
                </a:lnTo>
                <a:lnTo>
                  <a:pt x="1016000" y="2806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7" name="Freeform 4307"/>
          <p:cNvSpPr/>
          <p:nvPr/>
        </p:nvSpPr>
        <p:spPr>
          <a:xfrm rot="0" flipH="0" flipV="0">
            <a:off x="5828611" y="2646281"/>
            <a:ext cx="64312" cy="8199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8" name="Freeform 4308"/>
          <p:cNvSpPr/>
          <p:nvPr/>
        </p:nvSpPr>
        <p:spPr>
          <a:xfrm rot="0" flipH="0" flipV="0">
            <a:off x="5952512" y="2648109"/>
            <a:ext cx="64465" cy="78333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9" name="Freeform 4309"/>
          <p:cNvSpPr/>
          <p:nvPr/>
        </p:nvSpPr>
        <p:spPr>
          <a:xfrm rot="0" flipH="0" flipV="0">
            <a:off x="6038771" y="2646281"/>
            <a:ext cx="65074" cy="8199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0" name="Freeform 4310"/>
          <p:cNvSpPr/>
          <p:nvPr/>
        </p:nvSpPr>
        <p:spPr>
          <a:xfrm rot="0" flipH="0" flipV="0">
            <a:off x="6125638" y="2648109"/>
            <a:ext cx="63855" cy="78333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1" name="Freeform 4311"/>
          <p:cNvSpPr/>
          <p:nvPr/>
        </p:nvSpPr>
        <p:spPr>
          <a:xfrm rot="0" flipH="0" flipV="0">
            <a:off x="6206868" y="2646281"/>
            <a:ext cx="65074" cy="8199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2" name="Freeform 4312"/>
          <p:cNvSpPr/>
          <p:nvPr/>
        </p:nvSpPr>
        <p:spPr>
          <a:xfrm rot="0" flipH="0" flipV="0">
            <a:off x="6293736" y="2648109"/>
            <a:ext cx="51206" cy="78333"/>
          </a:xfrm>
          <a:custGeom>
            <a:pathLst>
              <a:path w="42672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67200" y="889000"/>
                </a:lnTo>
                <a:lnTo>
                  <a:pt x="426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3" name="Freeform 4313"/>
          <p:cNvSpPr/>
          <p:nvPr/>
        </p:nvSpPr>
        <p:spPr>
          <a:xfrm rot="0" flipH="0" flipV="0">
            <a:off x="6357577" y="2646281"/>
            <a:ext cx="65074" cy="8199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4" name="Freeform 4314"/>
          <p:cNvSpPr/>
          <p:nvPr/>
        </p:nvSpPr>
        <p:spPr>
          <a:xfrm rot="0" flipH="0" flipV="0">
            <a:off x="6482392" y="2648109"/>
            <a:ext cx="63703" cy="78333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5" name="Freeform 4315"/>
          <p:cNvSpPr/>
          <p:nvPr/>
        </p:nvSpPr>
        <p:spPr>
          <a:xfrm rot="0" flipH="0" flipV="0">
            <a:off x="6571393" y="2646281"/>
            <a:ext cx="65074" cy="104546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6" name="Freeform 4316"/>
          <p:cNvSpPr/>
          <p:nvPr/>
        </p:nvSpPr>
        <p:spPr>
          <a:xfrm rot="0" flipH="0" flipV="0">
            <a:off x="6655976" y="2646281"/>
            <a:ext cx="65074" cy="8199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7" name="Freeform 4317"/>
          <p:cNvSpPr/>
          <p:nvPr/>
        </p:nvSpPr>
        <p:spPr>
          <a:xfrm rot="0" flipH="0" flipV="0">
            <a:off x="6735071" y="2648109"/>
            <a:ext cx="85191" cy="97993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8" name="Freeform 4318"/>
          <p:cNvSpPr/>
          <p:nvPr/>
        </p:nvSpPr>
        <p:spPr>
          <a:xfrm rot="0" flipH="0" flipV="0">
            <a:off x="6829559" y="2648109"/>
            <a:ext cx="69951" cy="102717"/>
          </a:xfrm>
          <a:custGeom>
            <a:pathLst>
              <a:path w="5829300" h="8559800">
                <a:moveTo>
                  <a:pt x="1727200" y="8559800"/>
                </a:moveTo>
                <a:lnTo>
                  <a:pt x="2578100" y="8559800"/>
                </a:lnTo>
                <a:lnTo>
                  <a:pt x="5829300" y="482600"/>
                </a:lnTo>
                <a:lnTo>
                  <a:pt x="5829300" y="0"/>
                </a:lnTo>
                <a:lnTo>
                  <a:pt x="4902200" y="0"/>
                </a:lnTo>
                <a:lnTo>
                  <a:pt x="2946400" y="5156200"/>
                </a:lnTo>
                <a:lnTo>
                  <a:pt x="952500" y="0"/>
                </a:lnTo>
                <a:lnTo>
                  <a:pt x="0" y="0"/>
                </a:lnTo>
                <a:lnTo>
                  <a:pt x="0" y="482600"/>
                </a:lnTo>
                <a:lnTo>
                  <a:pt x="2451100" y="6527800"/>
                </a:lnTo>
                <a:lnTo>
                  <a:pt x="1727200" y="817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9" name="Freeform 4319"/>
          <p:cNvSpPr/>
          <p:nvPr/>
        </p:nvSpPr>
        <p:spPr>
          <a:xfrm rot="0" flipH="0" flipV="0">
            <a:off x="6915665" y="2648109"/>
            <a:ext cx="62179" cy="78333"/>
          </a:xfrm>
          <a:custGeom>
            <a:pathLst>
              <a:path w="5181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695700"/>
                </a:lnTo>
                <a:lnTo>
                  <a:pt x="2133600" y="3695700"/>
                </a:lnTo>
                <a:lnTo>
                  <a:pt x="4267200" y="6527800"/>
                </a:lnTo>
                <a:lnTo>
                  <a:pt x="5181600" y="6527800"/>
                </a:lnTo>
                <a:lnTo>
                  <a:pt x="5181600" y="6045200"/>
                </a:lnTo>
                <a:lnTo>
                  <a:pt x="3035300" y="3200400"/>
                </a:lnTo>
                <a:lnTo>
                  <a:pt x="5080000" y="482600"/>
                </a:lnTo>
                <a:lnTo>
                  <a:pt x="5080000" y="0"/>
                </a:lnTo>
                <a:lnTo>
                  <a:pt x="4229100" y="0"/>
                </a:lnTo>
                <a:lnTo>
                  <a:pt x="2133600" y="2806700"/>
                </a:lnTo>
                <a:lnTo>
                  <a:pt x="1016000" y="2806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0" name="Freeform 4320"/>
          <p:cNvSpPr/>
          <p:nvPr/>
        </p:nvSpPr>
        <p:spPr>
          <a:xfrm rot="0" flipH="0" flipV="0">
            <a:off x="6987750" y="2648109"/>
            <a:ext cx="65684" cy="78333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1" name="Freeform 4321"/>
          <p:cNvSpPr/>
          <p:nvPr/>
        </p:nvSpPr>
        <p:spPr>
          <a:xfrm rot="0" flipH="0" flipV="0">
            <a:off x="7062716" y="2646281"/>
            <a:ext cx="64312" cy="81991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2" name="Freeform 4322"/>
          <p:cNvSpPr/>
          <p:nvPr/>
        </p:nvSpPr>
        <p:spPr>
          <a:xfrm rot="0" flipH="0" flipV="0">
            <a:off x="7145316" y="2610924"/>
            <a:ext cx="56997" cy="130759"/>
          </a:xfrm>
          <a:custGeom>
            <a:pathLst>
              <a:path w="4749800" h="10896600">
                <a:moveTo>
                  <a:pt x="0" y="10896600"/>
                </a:moveTo>
                <a:lnTo>
                  <a:pt x="914400" y="10896600"/>
                </a:lnTo>
                <a:lnTo>
                  <a:pt x="4749800" y="368300"/>
                </a:lnTo>
                <a:lnTo>
                  <a:pt x="4749800" y="0"/>
                </a:lnTo>
                <a:lnTo>
                  <a:pt x="3835400" y="0"/>
                </a:lnTo>
                <a:lnTo>
                  <a:pt x="0" y="10528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3" name="Freeform 4323"/>
          <p:cNvSpPr/>
          <p:nvPr/>
        </p:nvSpPr>
        <p:spPr>
          <a:xfrm rot="0" flipH="0" flipV="0">
            <a:off x="7212372" y="2648109"/>
            <a:ext cx="65684" cy="78333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4" name="Freeform 4324"/>
          <p:cNvSpPr/>
          <p:nvPr/>
        </p:nvSpPr>
        <p:spPr>
          <a:xfrm rot="0" flipH="0" flipV="0">
            <a:off x="7289198" y="2646281"/>
            <a:ext cx="64312" cy="81991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5" name="Freeform 4325"/>
          <p:cNvSpPr/>
          <p:nvPr/>
        </p:nvSpPr>
        <p:spPr>
          <a:xfrm rot="0" flipH="0" flipV="0">
            <a:off x="7369055" y="2648109"/>
            <a:ext cx="65836" cy="78333"/>
          </a:xfrm>
          <a:custGeom>
            <a:pathLst>
              <a:path w="5486400" h="6527800">
                <a:moveTo>
                  <a:pt x="5422900" y="482600"/>
                </a:moveTo>
                <a:lnTo>
                  <a:pt x="5422900" y="0"/>
                </a:lnTo>
                <a:lnTo>
                  <a:pt x="4495800" y="0"/>
                </a:lnTo>
                <a:lnTo>
                  <a:pt x="2743200" y="2438400"/>
                </a:lnTo>
                <a:lnTo>
                  <a:pt x="952500" y="0"/>
                </a:lnTo>
                <a:lnTo>
                  <a:pt x="25400" y="0"/>
                </a:lnTo>
                <a:lnTo>
                  <a:pt x="25400" y="482600"/>
                </a:lnTo>
                <a:lnTo>
                  <a:pt x="2095500" y="3238500"/>
                </a:lnTo>
                <a:lnTo>
                  <a:pt x="0" y="6045200"/>
                </a:lnTo>
                <a:lnTo>
                  <a:pt x="0" y="6527800"/>
                </a:lnTo>
                <a:lnTo>
                  <a:pt x="914400" y="6527800"/>
                </a:lnTo>
                <a:lnTo>
                  <a:pt x="2717800" y="4013200"/>
                </a:lnTo>
                <a:lnTo>
                  <a:pt x="4572000" y="6527800"/>
                </a:lnTo>
                <a:lnTo>
                  <a:pt x="5486400" y="6527800"/>
                </a:lnTo>
                <a:lnTo>
                  <a:pt x="5486400" y="6045200"/>
                </a:lnTo>
                <a:lnTo>
                  <a:pt x="3365500" y="3238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6" name="Freeform 4326"/>
          <p:cNvSpPr/>
          <p:nvPr/>
        </p:nvSpPr>
        <p:spPr>
          <a:xfrm rot="0" flipH="0" flipV="0">
            <a:off x="7453942" y="2648109"/>
            <a:ext cx="64465" cy="78333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7" name="Freeform 4327"/>
          <p:cNvSpPr/>
          <p:nvPr/>
        </p:nvSpPr>
        <p:spPr>
          <a:xfrm rot="0" flipH="0" flipV="0">
            <a:off x="7540200" y="2646281"/>
            <a:ext cx="65074" cy="8199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8" name="Freeform 4328"/>
          <p:cNvSpPr/>
          <p:nvPr/>
        </p:nvSpPr>
        <p:spPr>
          <a:xfrm rot="0" flipH="0" flipV="0">
            <a:off x="7618534" y="2648109"/>
            <a:ext cx="72085" cy="78333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9" name="Freeform 4329"/>
          <p:cNvSpPr/>
          <p:nvPr/>
        </p:nvSpPr>
        <p:spPr>
          <a:xfrm rot="0" flipH="0" flipV="0">
            <a:off x="7712412" y="2646281"/>
            <a:ext cx="65074" cy="81991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0" name="Freeform 4330"/>
          <p:cNvSpPr/>
          <p:nvPr/>
        </p:nvSpPr>
        <p:spPr>
          <a:xfrm rot="0" flipH="0" flipV="0">
            <a:off x="7799280" y="2648109"/>
            <a:ext cx="51206" cy="78333"/>
          </a:xfrm>
          <a:custGeom>
            <a:pathLst>
              <a:path w="42672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67200" y="889000"/>
                </a:lnTo>
                <a:lnTo>
                  <a:pt x="426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1" name="Freeform 4331"/>
          <p:cNvSpPr/>
          <p:nvPr/>
        </p:nvSpPr>
        <p:spPr>
          <a:xfrm rot="0" flipH="0" flipV="0">
            <a:off x="7869689" y="2648109"/>
            <a:ext cx="65989" cy="78333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2" name="Freeform 4332"/>
          <p:cNvSpPr/>
          <p:nvPr/>
        </p:nvSpPr>
        <p:spPr>
          <a:xfrm rot="0" flipH="0" flipV="0">
            <a:off x="7960977" y="2648109"/>
            <a:ext cx="65989" cy="78333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3" name="Freeform 4333"/>
          <p:cNvSpPr/>
          <p:nvPr/>
        </p:nvSpPr>
        <p:spPr>
          <a:xfrm rot="0" flipH="0" flipV="0">
            <a:off x="9474809" y="2561272"/>
            <a:ext cx="71120" cy="104190"/>
          </a:xfrm>
          <a:custGeom>
            <a:pathLst>
              <a:path w="5080000" h="7442200">
                <a:moveTo>
                  <a:pt x="4406900" y="5257800"/>
                </a:moveTo>
                <a:lnTo>
                  <a:pt x="5080000" y="5257800"/>
                </a:lnTo>
                <a:lnTo>
                  <a:pt x="5080000" y="4292600"/>
                </a:lnTo>
                <a:lnTo>
                  <a:pt x="1524000" y="2628900"/>
                </a:lnTo>
                <a:lnTo>
                  <a:pt x="5080000" y="965200"/>
                </a:lnTo>
                <a:lnTo>
                  <a:pt x="5080000" y="0"/>
                </a:lnTo>
                <a:lnTo>
                  <a:pt x="4406900" y="0"/>
                </a:lnTo>
                <a:lnTo>
                  <a:pt x="0" y="2057400"/>
                </a:lnTo>
                <a:lnTo>
                  <a:pt x="0" y="3200400"/>
                </a:lnTo>
                <a:close/>
                <a:moveTo>
                  <a:pt x="0" y="7442200"/>
                </a:moveTo>
                <a:lnTo>
                  <a:pt x="5080000" y="7442200"/>
                </a:lnTo>
                <a:lnTo>
                  <a:pt x="5080000" y="6273800"/>
                </a:lnTo>
                <a:lnTo>
                  <a:pt x="0" y="627380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4" name="Freeform 4334"/>
          <p:cNvSpPr/>
          <p:nvPr/>
        </p:nvSpPr>
        <p:spPr>
          <a:xfrm rot="0" flipH="0" flipV="0">
            <a:off x="9612604" y="2538336"/>
            <a:ext cx="79832" cy="127127"/>
          </a:xfrm>
          <a:custGeom>
            <a:pathLst>
              <a:path w="5702300" h="9080500">
                <a:moveTo>
                  <a:pt x="0" y="9080500"/>
                </a:moveTo>
                <a:lnTo>
                  <a:pt x="5702300" y="9080500"/>
                </a:lnTo>
                <a:lnTo>
                  <a:pt x="5702300" y="7810500"/>
                </a:lnTo>
                <a:lnTo>
                  <a:pt x="1892300" y="7810500"/>
                </a:lnTo>
                <a:lnTo>
                  <a:pt x="3733800" y="6007100"/>
                </a:lnTo>
                <a:cubicBezTo>
                  <a:pt x="4889500" y="4876800"/>
                  <a:pt x="5664200" y="4051300"/>
                  <a:pt x="5664200" y="2692400"/>
                </a:cubicBezTo>
                <a:cubicBezTo>
                  <a:pt x="5664200" y="1257300"/>
                  <a:pt x="4709517" y="0"/>
                  <a:pt x="2838450" y="0"/>
                </a:cubicBezTo>
                <a:cubicBezTo>
                  <a:pt x="1183679" y="0"/>
                  <a:pt x="12700" y="1104900"/>
                  <a:pt x="12700" y="3009900"/>
                </a:cubicBezTo>
                <a:lnTo>
                  <a:pt x="1333500" y="3009900"/>
                </a:lnTo>
                <a:cubicBezTo>
                  <a:pt x="1333500" y="2019300"/>
                  <a:pt x="1767085" y="1270000"/>
                  <a:pt x="2838648" y="1270000"/>
                </a:cubicBezTo>
                <a:cubicBezTo>
                  <a:pt x="3833614" y="1270000"/>
                  <a:pt x="4267200" y="1955800"/>
                  <a:pt x="4267200" y="2743200"/>
                </a:cubicBezTo>
                <a:cubicBezTo>
                  <a:pt x="4267200" y="3594100"/>
                  <a:pt x="3797300" y="4089400"/>
                  <a:pt x="2679700" y="5219700"/>
                </a:cubicBezTo>
                <a:lnTo>
                  <a:pt x="0" y="793750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5" name="Freeform 4335"/>
          <p:cNvSpPr/>
          <p:nvPr/>
        </p:nvSpPr>
        <p:spPr>
          <a:xfrm rot="0" flipH="0" flipV="0">
            <a:off x="9721240" y="2538336"/>
            <a:ext cx="83566" cy="129794"/>
          </a:xfrm>
          <a:custGeom>
            <a:pathLst>
              <a:path w="5969000" h="9271000">
                <a:moveTo>
                  <a:pt x="2984500" y="9271000"/>
                </a:moveTo>
                <a:cubicBezTo>
                  <a:pt x="4813300" y="9271000"/>
                  <a:pt x="5969000" y="8140700"/>
                  <a:pt x="5969000" y="6197600"/>
                </a:cubicBezTo>
                <a:lnTo>
                  <a:pt x="5969000" y="3073400"/>
                </a:lnTo>
                <a:cubicBezTo>
                  <a:pt x="5969000" y="1130300"/>
                  <a:pt x="4813300" y="0"/>
                  <a:pt x="2984500" y="0"/>
                </a:cubicBezTo>
                <a:cubicBezTo>
                  <a:pt x="1155700" y="0"/>
                  <a:pt x="0" y="1130300"/>
                  <a:pt x="0" y="3073400"/>
                </a:cubicBezTo>
                <a:lnTo>
                  <a:pt x="0" y="6197600"/>
                </a:lnTo>
                <a:cubicBezTo>
                  <a:pt x="0" y="8140700"/>
                  <a:pt x="1155700" y="9271000"/>
                  <a:pt x="2984500" y="9271000"/>
                </a:cubicBezTo>
                <a:close/>
                <a:moveTo>
                  <a:pt x="1397000" y="2997200"/>
                </a:moveTo>
                <a:cubicBezTo>
                  <a:pt x="1397000" y="2057400"/>
                  <a:pt x="1930400" y="1270000"/>
                  <a:pt x="2984500" y="1270000"/>
                </a:cubicBezTo>
                <a:cubicBezTo>
                  <a:pt x="3429000" y="1270000"/>
                  <a:pt x="3784600" y="1422400"/>
                  <a:pt x="4051300" y="1663700"/>
                </a:cubicBezTo>
                <a:lnTo>
                  <a:pt x="1397000" y="6388100"/>
                </a:lnTo>
                <a:close/>
                <a:moveTo>
                  <a:pt x="2984500" y="8001000"/>
                </a:moveTo>
                <a:cubicBezTo>
                  <a:pt x="2540000" y="8001000"/>
                  <a:pt x="2184400" y="7861300"/>
                  <a:pt x="1917700" y="7632700"/>
                </a:cubicBezTo>
                <a:lnTo>
                  <a:pt x="4572000" y="2933700"/>
                </a:lnTo>
                <a:lnTo>
                  <a:pt x="4572000" y="6273800"/>
                </a:lnTo>
                <a:cubicBezTo>
                  <a:pt x="4572000" y="7213600"/>
                  <a:pt x="4038600" y="8001000"/>
                  <a:pt x="2984500" y="8001000"/>
                </a:cubicBezTo>
                <a:close/>
              </a:path>
            </a:pathLst>
          </a:custGeom>
          <a:solidFill>
            <a:srgbClr val="D60F28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6" name="Freeform 4336"/>
          <p:cNvSpPr/>
          <p:nvPr/>
        </p:nvSpPr>
        <p:spPr>
          <a:xfrm rot="0" flipH="0" flipV="0">
            <a:off x="9867391" y="2538336"/>
            <a:ext cx="126593" cy="129794"/>
          </a:xfrm>
          <a:custGeom>
            <a:pathLst>
              <a:path w="9042400" h="9271000">
                <a:moveTo>
                  <a:pt x="1968500" y="3568700"/>
                </a:moveTo>
                <a:cubicBezTo>
                  <a:pt x="1485900" y="3568700"/>
                  <a:pt x="1231900" y="3238500"/>
                  <a:pt x="1231900" y="2832100"/>
                </a:cubicBezTo>
                <a:lnTo>
                  <a:pt x="1231900" y="1739900"/>
                </a:lnTo>
                <a:cubicBezTo>
                  <a:pt x="1231900" y="1333500"/>
                  <a:pt x="1485900" y="1003300"/>
                  <a:pt x="1968500" y="1003300"/>
                </a:cubicBezTo>
                <a:cubicBezTo>
                  <a:pt x="2451100" y="1003300"/>
                  <a:pt x="2705100" y="1333500"/>
                  <a:pt x="2705100" y="1739900"/>
                </a:cubicBezTo>
                <a:lnTo>
                  <a:pt x="2705100" y="2832100"/>
                </a:lnTo>
                <a:cubicBezTo>
                  <a:pt x="2705100" y="3238500"/>
                  <a:pt x="2451100" y="3568700"/>
                  <a:pt x="1968500" y="3568700"/>
                </a:cubicBezTo>
                <a:close/>
                <a:moveTo>
                  <a:pt x="1968500" y="4572000"/>
                </a:moveTo>
                <a:cubicBezTo>
                  <a:pt x="3187700" y="4572000"/>
                  <a:pt x="3937000" y="3898900"/>
                  <a:pt x="3937000" y="2641600"/>
                </a:cubicBezTo>
                <a:lnTo>
                  <a:pt x="3937000" y="1930400"/>
                </a:lnTo>
                <a:cubicBezTo>
                  <a:pt x="3937000" y="673100"/>
                  <a:pt x="3187700" y="0"/>
                  <a:pt x="1968500" y="0"/>
                </a:cubicBezTo>
                <a:cubicBezTo>
                  <a:pt x="749300" y="0"/>
                  <a:pt x="0" y="673100"/>
                  <a:pt x="0" y="1930400"/>
                </a:cubicBezTo>
                <a:lnTo>
                  <a:pt x="0" y="2641600"/>
                </a:lnTo>
                <a:cubicBezTo>
                  <a:pt x="0" y="3898900"/>
                  <a:pt x="749300" y="4572000"/>
                  <a:pt x="1968500" y="4572000"/>
                </a:cubicBezTo>
                <a:close/>
                <a:moveTo>
                  <a:pt x="7073900" y="8267700"/>
                </a:moveTo>
                <a:cubicBezTo>
                  <a:pt x="6591300" y="8267700"/>
                  <a:pt x="6337300" y="7937500"/>
                  <a:pt x="6337300" y="7531100"/>
                </a:cubicBezTo>
                <a:lnTo>
                  <a:pt x="6337300" y="6438900"/>
                </a:lnTo>
                <a:cubicBezTo>
                  <a:pt x="6337300" y="6032500"/>
                  <a:pt x="6591300" y="5702300"/>
                  <a:pt x="7073900" y="5702300"/>
                </a:cubicBezTo>
                <a:cubicBezTo>
                  <a:pt x="7556500" y="5702300"/>
                  <a:pt x="7810500" y="6032500"/>
                  <a:pt x="7810500" y="6438900"/>
                </a:cubicBezTo>
                <a:lnTo>
                  <a:pt x="7810500" y="7531100"/>
                </a:lnTo>
                <a:cubicBezTo>
                  <a:pt x="7810500" y="7937500"/>
                  <a:pt x="7556500" y="8267700"/>
                  <a:pt x="7073900" y="8267700"/>
                </a:cubicBezTo>
                <a:close/>
                <a:moveTo>
                  <a:pt x="7073900" y="9271000"/>
                </a:moveTo>
                <a:cubicBezTo>
                  <a:pt x="8293100" y="9271000"/>
                  <a:pt x="9042400" y="8597900"/>
                  <a:pt x="9042400" y="7340600"/>
                </a:cubicBezTo>
                <a:lnTo>
                  <a:pt x="9042400" y="6629400"/>
                </a:lnTo>
                <a:cubicBezTo>
                  <a:pt x="9042400" y="5372100"/>
                  <a:pt x="8293100" y="4699000"/>
                  <a:pt x="7073900" y="4699000"/>
                </a:cubicBezTo>
                <a:cubicBezTo>
                  <a:pt x="5854700" y="4699000"/>
                  <a:pt x="5105400" y="5372100"/>
                  <a:pt x="5105400" y="6629400"/>
                </a:cubicBezTo>
                <a:lnTo>
                  <a:pt x="5105400" y="7340600"/>
                </a:lnTo>
                <a:cubicBezTo>
                  <a:pt x="5105400" y="8597900"/>
                  <a:pt x="5854700" y="9271000"/>
                  <a:pt x="7073900" y="9271000"/>
                </a:cubicBezTo>
                <a:close/>
                <a:moveTo>
                  <a:pt x="1397000" y="9080500"/>
                </a:moveTo>
                <a:lnTo>
                  <a:pt x="2476500" y="9080500"/>
                </a:lnTo>
                <a:lnTo>
                  <a:pt x="7620000" y="698500"/>
                </a:lnTo>
                <a:lnTo>
                  <a:pt x="7620000" y="190500"/>
                </a:lnTo>
                <a:lnTo>
                  <a:pt x="6540500" y="190500"/>
                </a:lnTo>
                <a:lnTo>
                  <a:pt x="1397000" y="857250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7" name="Rectangle 4337"/>
          <p:cNvSpPr/>
          <p:nvPr/>
        </p:nvSpPr>
        <p:spPr>
          <a:xfrm rot="0" flipH="0" flipV="0">
            <a:off x="9239299" y="2667327"/>
            <a:ext cx="986637" cy="218358"/>
          </a:xfrm>
          <a:prstGeom prst="rect">
            <a:avLst/>
          </a:prstGeom>
        </p:spPr>
      </p:sp>
      <p:sp>
        <p:nvSpPr>
          <p:cNvPr id="4338" name="Freeform 4338"/>
          <p:cNvSpPr/>
          <p:nvPr/>
        </p:nvSpPr>
        <p:spPr>
          <a:xfrm rot="0" flipH="0" flipV="0">
            <a:off x="9248900" y="2768947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172733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9" name="Freeform 4339"/>
          <p:cNvSpPr/>
          <p:nvPr/>
        </p:nvSpPr>
        <p:spPr>
          <a:xfrm rot="0" flipH="0" flipV="0">
            <a:off x="9323576" y="2770776"/>
            <a:ext cx="68427" cy="101955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172733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0" name="Freeform 4340"/>
          <p:cNvSpPr/>
          <p:nvPr/>
        </p:nvSpPr>
        <p:spPr>
          <a:xfrm rot="0" flipH="0" flipV="0">
            <a:off x="9408768" y="2770776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72733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1" name="Freeform 4341"/>
          <p:cNvSpPr/>
          <p:nvPr/>
        </p:nvSpPr>
        <p:spPr>
          <a:xfrm rot="0" flipH="0" flipV="0">
            <a:off x="9511790" y="2770776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72733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2" name="Freeform 4342"/>
          <p:cNvSpPr/>
          <p:nvPr/>
        </p:nvSpPr>
        <p:spPr>
          <a:xfrm rot="0" flipH="0" flipV="0">
            <a:off x="9614813" y="2770776"/>
            <a:ext cx="82905" cy="77571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172733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3" name="Freeform 4343"/>
          <p:cNvSpPr/>
          <p:nvPr/>
        </p:nvSpPr>
        <p:spPr>
          <a:xfrm rot="0" flipH="0" flipV="0">
            <a:off x="9759135" y="2768947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172733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4" name="Freeform 4344"/>
          <p:cNvSpPr/>
          <p:nvPr/>
        </p:nvSpPr>
        <p:spPr>
          <a:xfrm rot="0" flipH="0" flipV="0">
            <a:off x="9837622" y="2768947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172733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5" name="Freeform 4345"/>
          <p:cNvSpPr/>
          <p:nvPr/>
        </p:nvSpPr>
        <p:spPr>
          <a:xfrm rot="0" flipH="0" flipV="0">
            <a:off x="9924947" y="2738620"/>
            <a:ext cx="63703" cy="109728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172733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6" name="Freeform 4346"/>
          <p:cNvSpPr/>
          <p:nvPr/>
        </p:nvSpPr>
        <p:spPr>
          <a:xfrm rot="0" flipH="0" flipV="0">
            <a:off x="10014863" y="2770776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72733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7" name="Freeform 4347"/>
          <p:cNvSpPr/>
          <p:nvPr/>
        </p:nvSpPr>
        <p:spPr>
          <a:xfrm rot="0" flipH="0" flipV="0">
            <a:off x="10112551" y="2768947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172733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8" name="Rectangle 4348"/>
          <p:cNvSpPr/>
          <p:nvPr/>
        </p:nvSpPr>
        <p:spPr>
          <a:xfrm rot="0" flipH="0" flipV="0">
            <a:off x="9239299" y="3369082"/>
            <a:ext cx="986637" cy="433831"/>
          </a:xfrm>
          <a:prstGeom prst="rect">
            <a:avLst/>
          </a:prstGeom>
        </p:spPr>
      </p:sp>
      <p:sp>
        <p:nvSpPr>
          <p:cNvPr id="4349" name="Freeform 4349"/>
          <p:cNvSpPr/>
          <p:nvPr/>
        </p:nvSpPr>
        <p:spPr>
          <a:xfrm rot="0" flipH="0" flipV="0">
            <a:off x="9474809" y="3478500"/>
            <a:ext cx="71120" cy="104190"/>
          </a:xfrm>
          <a:custGeom>
            <a:pathLst>
              <a:path w="5080000" h="7442200">
                <a:moveTo>
                  <a:pt x="4406900" y="5257800"/>
                </a:moveTo>
                <a:lnTo>
                  <a:pt x="5080000" y="5257800"/>
                </a:lnTo>
                <a:lnTo>
                  <a:pt x="5080000" y="4292600"/>
                </a:lnTo>
                <a:lnTo>
                  <a:pt x="1524000" y="2628900"/>
                </a:lnTo>
                <a:lnTo>
                  <a:pt x="5080000" y="965200"/>
                </a:lnTo>
                <a:lnTo>
                  <a:pt x="5080000" y="0"/>
                </a:lnTo>
                <a:lnTo>
                  <a:pt x="4406900" y="0"/>
                </a:lnTo>
                <a:lnTo>
                  <a:pt x="0" y="2057400"/>
                </a:lnTo>
                <a:lnTo>
                  <a:pt x="0" y="3200400"/>
                </a:lnTo>
                <a:close/>
                <a:moveTo>
                  <a:pt x="0" y="7442200"/>
                </a:moveTo>
                <a:lnTo>
                  <a:pt x="5080000" y="7442200"/>
                </a:lnTo>
                <a:lnTo>
                  <a:pt x="5080000" y="6273800"/>
                </a:lnTo>
                <a:lnTo>
                  <a:pt x="0" y="627380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0" name="Freeform 4350"/>
          <p:cNvSpPr/>
          <p:nvPr/>
        </p:nvSpPr>
        <p:spPr>
          <a:xfrm rot="0" flipH="0" flipV="0">
            <a:off x="9617938" y="3458231"/>
            <a:ext cx="74320" cy="124460"/>
          </a:xfrm>
          <a:custGeom>
            <a:pathLst>
              <a:path w="5308600" h="8890000">
                <a:moveTo>
                  <a:pt x="0" y="8890000"/>
                </a:moveTo>
                <a:lnTo>
                  <a:pt x="5308600" y="8890000"/>
                </a:lnTo>
                <a:lnTo>
                  <a:pt x="5308600" y="7620000"/>
                </a:lnTo>
                <a:lnTo>
                  <a:pt x="3352800" y="7620000"/>
                </a:lnTo>
                <a:lnTo>
                  <a:pt x="3352800" y="0"/>
                </a:lnTo>
                <a:lnTo>
                  <a:pt x="2794000" y="0"/>
                </a:lnTo>
                <a:lnTo>
                  <a:pt x="520700" y="1155700"/>
                </a:lnTo>
                <a:lnTo>
                  <a:pt x="520700" y="1892300"/>
                </a:lnTo>
                <a:lnTo>
                  <a:pt x="1955800" y="1892300"/>
                </a:lnTo>
                <a:lnTo>
                  <a:pt x="1955800" y="7620000"/>
                </a:lnTo>
                <a:lnTo>
                  <a:pt x="0" y="762000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1" name="Freeform 4351"/>
          <p:cNvSpPr/>
          <p:nvPr/>
        </p:nvSpPr>
        <p:spPr>
          <a:xfrm rot="0" flipH="0" flipV="0">
            <a:off x="9720173" y="3458231"/>
            <a:ext cx="84099" cy="127127"/>
          </a:xfrm>
          <a:custGeom>
            <a:pathLst>
              <a:path w="6007100" h="9080500">
                <a:moveTo>
                  <a:pt x="3009900" y="9080500"/>
                </a:moveTo>
                <a:cubicBezTo>
                  <a:pt x="4813300" y="9080500"/>
                  <a:pt x="6007100" y="7950200"/>
                  <a:pt x="6007100" y="5892800"/>
                </a:cubicBezTo>
                <a:cubicBezTo>
                  <a:pt x="6007100" y="3733800"/>
                  <a:pt x="4724400" y="2921000"/>
                  <a:pt x="3327400" y="2921000"/>
                </a:cubicBezTo>
                <a:cubicBezTo>
                  <a:pt x="2565400" y="2921000"/>
                  <a:pt x="2133600" y="3098800"/>
                  <a:pt x="1663700" y="3403600"/>
                </a:cubicBezTo>
                <a:lnTo>
                  <a:pt x="1866900" y="1270000"/>
                </a:lnTo>
                <a:lnTo>
                  <a:pt x="5511800" y="1270000"/>
                </a:lnTo>
                <a:lnTo>
                  <a:pt x="5511800" y="0"/>
                </a:lnTo>
                <a:lnTo>
                  <a:pt x="723900" y="0"/>
                </a:lnTo>
                <a:lnTo>
                  <a:pt x="279400" y="4787900"/>
                </a:lnTo>
                <a:lnTo>
                  <a:pt x="1663700" y="4787900"/>
                </a:lnTo>
                <a:cubicBezTo>
                  <a:pt x="1905000" y="4445000"/>
                  <a:pt x="2336800" y="4064000"/>
                  <a:pt x="3073400" y="4064000"/>
                </a:cubicBezTo>
                <a:cubicBezTo>
                  <a:pt x="4000500" y="4064000"/>
                  <a:pt x="4610100" y="4762500"/>
                  <a:pt x="4610100" y="5892800"/>
                </a:cubicBezTo>
                <a:cubicBezTo>
                  <a:pt x="4610100" y="7048500"/>
                  <a:pt x="4114800" y="7810500"/>
                  <a:pt x="3035300" y="7810500"/>
                </a:cubicBezTo>
                <a:cubicBezTo>
                  <a:pt x="2108200" y="7810500"/>
                  <a:pt x="1485900" y="7251700"/>
                  <a:pt x="1371600" y="6451600"/>
                </a:cubicBezTo>
                <a:lnTo>
                  <a:pt x="0" y="6451600"/>
                </a:lnTo>
                <a:cubicBezTo>
                  <a:pt x="190500" y="8128000"/>
                  <a:pt x="1346200" y="9080500"/>
                  <a:pt x="3009900" y="9080500"/>
                </a:cubicBezTo>
                <a:close/>
              </a:path>
            </a:pathLst>
          </a:custGeom>
          <a:solidFill>
            <a:srgbClr val="D60F28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2" name="Freeform 4352"/>
          <p:cNvSpPr/>
          <p:nvPr/>
        </p:nvSpPr>
        <p:spPr>
          <a:xfrm rot="0" flipH="0" flipV="0">
            <a:off x="9867391" y="3455564"/>
            <a:ext cx="126593" cy="129794"/>
          </a:xfrm>
          <a:custGeom>
            <a:pathLst>
              <a:path w="9042400" h="9271000">
                <a:moveTo>
                  <a:pt x="1968500" y="3568700"/>
                </a:moveTo>
                <a:cubicBezTo>
                  <a:pt x="1485900" y="3568700"/>
                  <a:pt x="1231900" y="3238500"/>
                  <a:pt x="1231900" y="2832100"/>
                </a:cubicBezTo>
                <a:lnTo>
                  <a:pt x="1231900" y="1739900"/>
                </a:lnTo>
                <a:cubicBezTo>
                  <a:pt x="1231900" y="1333500"/>
                  <a:pt x="1485900" y="1003300"/>
                  <a:pt x="1968500" y="1003300"/>
                </a:cubicBezTo>
                <a:cubicBezTo>
                  <a:pt x="2451100" y="1003300"/>
                  <a:pt x="2705100" y="1333500"/>
                  <a:pt x="2705100" y="1739900"/>
                </a:cubicBezTo>
                <a:lnTo>
                  <a:pt x="2705100" y="2832100"/>
                </a:lnTo>
                <a:cubicBezTo>
                  <a:pt x="2705100" y="3238500"/>
                  <a:pt x="2451100" y="3568700"/>
                  <a:pt x="1968500" y="3568700"/>
                </a:cubicBezTo>
                <a:close/>
                <a:moveTo>
                  <a:pt x="1968500" y="4572000"/>
                </a:moveTo>
                <a:cubicBezTo>
                  <a:pt x="3187700" y="4572000"/>
                  <a:pt x="3937000" y="3898900"/>
                  <a:pt x="3937000" y="2641600"/>
                </a:cubicBezTo>
                <a:lnTo>
                  <a:pt x="3937000" y="1930400"/>
                </a:lnTo>
                <a:cubicBezTo>
                  <a:pt x="3937000" y="673100"/>
                  <a:pt x="3187700" y="0"/>
                  <a:pt x="1968500" y="0"/>
                </a:cubicBezTo>
                <a:cubicBezTo>
                  <a:pt x="749300" y="0"/>
                  <a:pt x="0" y="673100"/>
                  <a:pt x="0" y="1930400"/>
                </a:cubicBezTo>
                <a:lnTo>
                  <a:pt x="0" y="2641600"/>
                </a:lnTo>
                <a:cubicBezTo>
                  <a:pt x="0" y="3898900"/>
                  <a:pt x="749300" y="4572000"/>
                  <a:pt x="1968500" y="4572000"/>
                </a:cubicBezTo>
                <a:close/>
                <a:moveTo>
                  <a:pt x="7073900" y="8267700"/>
                </a:moveTo>
                <a:cubicBezTo>
                  <a:pt x="6591300" y="8267700"/>
                  <a:pt x="6337300" y="7937500"/>
                  <a:pt x="6337300" y="7531100"/>
                </a:cubicBezTo>
                <a:lnTo>
                  <a:pt x="6337300" y="6438900"/>
                </a:lnTo>
                <a:cubicBezTo>
                  <a:pt x="6337300" y="6032500"/>
                  <a:pt x="6591300" y="5702300"/>
                  <a:pt x="7073900" y="5702300"/>
                </a:cubicBezTo>
                <a:cubicBezTo>
                  <a:pt x="7556500" y="5702300"/>
                  <a:pt x="7810500" y="6032500"/>
                  <a:pt x="7810500" y="6438900"/>
                </a:cubicBezTo>
                <a:lnTo>
                  <a:pt x="7810500" y="7531100"/>
                </a:lnTo>
                <a:cubicBezTo>
                  <a:pt x="7810500" y="7937500"/>
                  <a:pt x="7556500" y="8267700"/>
                  <a:pt x="7073900" y="8267700"/>
                </a:cubicBezTo>
                <a:close/>
                <a:moveTo>
                  <a:pt x="7073900" y="9271000"/>
                </a:moveTo>
                <a:cubicBezTo>
                  <a:pt x="8293100" y="9271000"/>
                  <a:pt x="9042400" y="8597900"/>
                  <a:pt x="9042400" y="7340600"/>
                </a:cubicBezTo>
                <a:lnTo>
                  <a:pt x="9042400" y="6629400"/>
                </a:lnTo>
                <a:cubicBezTo>
                  <a:pt x="9042400" y="5372100"/>
                  <a:pt x="8293100" y="4699000"/>
                  <a:pt x="7073900" y="4699000"/>
                </a:cubicBezTo>
                <a:cubicBezTo>
                  <a:pt x="5854700" y="4699000"/>
                  <a:pt x="5105400" y="5372100"/>
                  <a:pt x="5105400" y="6629400"/>
                </a:cubicBezTo>
                <a:lnTo>
                  <a:pt x="5105400" y="7340600"/>
                </a:lnTo>
                <a:cubicBezTo>
                  <a:pt x="5105400" y="8597900"/>
                  <a:pt x="5854700" y="9271000"/>
                  <a:pt x="7073900" y="9271000"/>
                </a:cubicBezTo>
                <a:close/>
                <a:moveTo>
                  <a:pt x="1397000" y="9080500"/>
                </a:moveTo>
                <a:lnTo>
                  <a:pt x="2476500" y="9080500"/>
                </a:lnTo>
                <a:lnTo>
                  <a:pt x="7620000" y="698500"/>
                </a:lnTo>
                <a:lnTo>
                  <a:pt x="7620000" y="190500"/>
                </a:lnTo>
                <a:lnTo>
                  <a:pt x="6540500" y="190500"/>
                </a:lnTo>
                <a:lnTo>
                  <a:pt x="1397000" y="857250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3" name="Freeform 4353"/>
          <p:cNvSpPr/>
          <p:nvPr/>
        </p:nvSpPr>
        <p:spPr>
          <a:xfrm rot="0" flipH="0" flipV="0">
            <a:off x="9248900" y="3686175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172733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4" name="Freeform 4354"/>
          <p:cNvSpPr/>
          <p:nvPr/>
        </p:nvSpPr>
        <p:spPr>
          <a:xfrm rot="0" flipH="0" flipV="0">
            <a:off x="9323576" y="3688004"/>
            <a:ext cx="68427" cy="101955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172733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5" name="Freeform 4355"/>
          <p:cNvSpPr/>
          <p:nvPr/>
        </p:nvSpPr>
        <p:spPr>
          <a:xfrm rot="0" flipH="0" flipV="0">
            <a:off x="9408768" y="3688004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72733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6" name="Freeform 4356"/>
          <p:cNvSpPr/>
          <p:nvPr/>
        </p:nvSpPr>
        <p:spPr>
          <a:xfrm rot="0" flipH="0" flipV="0">
            <a:off x="9511790" y="3688004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72733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7" name="Freeform 4357"/>
          <p:cNvSpPr/>
          <p:nvPr/>
        </p:nvSpPr>
        <p:spPr>
          <a:xfrm rot="0" flipH="0" flipV="0">
            <a:off x="9614813" y="3688004"/>
            <a:ext cx="82905" cy="77571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172733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8" name="Freeform 4358"/>
          <p:cNvSpPr/>
          <p:nvPr/>
        </p:nvSpPr>
        <p:spPr>
          <a:xfrm rot="0" flipH="0" flipV="0">
            <a:off x="9759135" y="3686175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172733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9" name="Freeform 4359"/>
          <p:cNvSpPr/>
          <p:nvPr/>
        </p:nvSpPr>
        <p:spPr>
          <a:xfrm rot="0" flipH="0" flipV="0">
            <a:off x="9837622" y="3686175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172733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0" name="Freeform 4360"/>
          <p:cNvSpPr/>
          <p:nvPr/>
        </p:nvSpPr>
        <p:spPr>
          <a:xfrm rot="0" flipH="0" flipV="0">
            <a:off x="9924947" y="3655848"/>
            <a:ext cx="63703" cy="109728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172733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1" name="Freeform 4361"/>
          <p:cNvSpPr/>
          <p:nvPr/>
        </p:nvSpPr>
        <p:spPr>
          <a:xfrm rot="0" flipH="0" flipV="0">
            <a:off x="10014863" y="3688004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72733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2" name="Freeform 4362"/>
          <p:cNvSpPr/>
          <p:nvPr/>
        </p:nvSpPr>
        <p:spPr>
          <a:xfrm rot="0" flipH="0" flipV="0">
            <a:off x="10112551" y="3686175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172733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3" name="Rectangle 4363"/>
          <p:cNvSpPr/>
          <p:nvPr/>
        </p:nvSpPr>
        <p:spPr>
          <a:xfrm rot="0" flipH="0" flipV="0">
            <a:off x="9239299" y="5147850"/>
            <a:ext cx="986637" cy="433831"/>
          </a:xfrm>
          <a:prstGeom prst="rect">
            <a:avLst/>
          </a:prstGeom>
        </p:spPr>
      </p:sp>
      <p:sp>
        <p:nvSpPr>
          <p:cNvPr id="4364" name="Freeform 4364"/>
          <p:cNvSpPr/>
          <p:nvPr/>
        </p:nvSpPr>
        <p:spPr>
          <a:xfrm rot="0" flipH="0" flipV="0">
            <a:off x="9474809" y="5257268"/>
            <a:ext cx="71120" cy="104190"/>
          </a:xfrm>
          <a:custGeom>
            <a:pathLst>
              <a:path w="5080000" h="7442200">
                <a:moveTo>
                  <a:pt x="4406900" y="5257800"/>
                </a:moveTo>
                <a:lnTo>
                  <a:pt x="5080000" y="5257800"/>
                </a:lnTo>
                <a:lnTo>
                  <a:pt x="5080000" y="4292600"/>
                </a:lnTo>
                <a:lnTo>
                  <a:pt x="1524000" y="2628900"/>
                </a:lnTo>
                <a:lnTo>
                  <a:pt x="5080000" y="965200"/>
                </a:lnTo>
                <a:lnTo>
                  <a:pt x="5080000" y="0"/>
                </a:lnTo>
                <a:lnTo>
                  <a:pt x="4406900" y="0"/>
                </a:lnTo>
                <a:lnTo>
                  <a:pt x="0" y="2057400"/>
                </a:lnTo>
                <a:lnTo>
                  <a:pt x="0" y="3200400"/>
                </a:lnTo>
                <a:close/>
                <a:moveTo>
                  <a:pt x="0" y="7442200"/>
                </a:moveTo>
                <a:lnTo>
                  <a:pt x="5080000" y="7442200"/>
                </a:lnTo>
                <a:lnTo>
                  <a:pt x="5080000" y="6273800"/>
                </a:lnTo>
                <a:lnTo>
                  <a:pt x="0" y="627380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5" name="Freeform 4365"/>
          <p:cNvSpPr/>
          <p:nvPr/>
        </p:nvSpPr>
        <p:spPr>
          <a:xfrm rot="0" flipH="0" flipV="0">
            <a:off x="9617938" y="5236999"/>
            <a:ext cx="74320" cy="124460"/>
          </a:xfrm>
          <a:custGeom>
            <a:pathLst>
              <a:path w="5308600" h="8890000">
                <a:moveTo>
                  <a:pt x="0" y="8890000"/>
                </a:moveTo>
                <a:lnTo>
                  <a:pt x="5308600" y="8890000"/>
                </a:lnTo>
                <a:lnTo>
                  <a:pt x="5308600" y="7620000"/>
                </a:lnTo>
                <a:lnTo>
                  <a:pt x="3352800" y="7620000"/>
                </a:lnTo>
                <a:lnTo>
                  <a:pt x="3352800" y="0"/>
                </a:lnTo>
                <a:lnTo>
                  <a:pt x="2794000" y="0"/>
                </a:lnTo>
                <a:lnTo>
                  <a:pt x="520700" y="1155700"/>
                </a:lnTo>
                <a:lnTo>
                  <a:pt x="520700" y="1892300"/>
                </a:lnTo>
                <a:lnTo>
                  <a:pt x="1955800" y="1892300"/>
                </a:lnTo>
                <a:lnTo>
                  <a:pt x="1955800" y="7620000"/>
                </a:lnTo>
                <a:lnTo>
                  <a:pt x="0" y="762000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6" name="Freeform 4366"/>
          <p:cNvSpPr/>
          <p:nvPr/>
        </p:nvSpPr>
        <p:spPr>
          <a:xfrm rot="0" flipH="0" flipV="0">
            <a:off x="9721240" y="5234332"/>
            <a:ext cx="83566" cy="129794"/>
          </a:xfrm>
          <a:custGeom>
            <a:pathLst>
              <a:path w="5969000" h="9271000">
                <a:moveTo>
                  <a:pt x="2984500" y="9271000"/>
                </a:moveTo>
                <a:cubicBezTo>
                  <a:pt x="4813300" y="9271000"/>
                  <a:pt x="5969000" y="8140700"/>
                  <a:pt x="5969000" y="6197600"/>
                </a:cubicBezTo>
                <a:lnTo>
                  <a:pt x="5969000" y="3073400"/>
                </a:lnTo>
                <a:cubicBezTo>
                  <a:pt x="5969000" y="1130300"/>
                  <a:pt x="4813300" y="0"/>
                  <a:pt x="2984500" y="0"/>
                </a:cubicBezTo>
                <a:cubicBezTo>
                  <a:pt x="1155700" y="0"/>
                  <a:pt x="0" y="1130300"/>
                  <a:pt x="0" y="3073400"/>
                </a:cubicBezTo>
                <a:lnTo>
                  <a:pt x="0" y="6197600"/>
                </a:lnTo>
                <a:cubicBezTo>
                  <a:pt x="0" y="8140700"/>
                  <a:pt x="1155700" y="9271000"/>
                  <a:pt x="2984500" y="9271000"/>
                </a:cubicBezTo>
                <a:close/>
                <a:moveTo>
                  <a:pt x="1397000" y="2997200"/>
                </a:moveTo>
                <a:cubicBezTo>
                  <a:pt x="1397000" y="2057400"/>
                  <a:pt x="1930400" y="1270000"/>
                  <a:pt x="2984500" y="1270000"/>
                </a:cubicBezTo>
                <a:cubicBezTo>
                  <a:pt x="3429000" y="1270000"/>
                  <a:pt x="3784600" y="1422400"/>
                  <a:pt x="4051300" y="1663700"/>
                </a:cubicBezTo>
                <a:lnTo>
                  <a:pt x="1397000" y="6388100"/>
                </a:lnTo>
                <a:close/>
                <a:moveTo>
                  <a:pt x="2984500" y="8001000"/>
                </a:moveTo>
                <a:cubicBezTo>
                  <a:pt x="2540000" y="8001000"/>
                  <a:pt x="2184400" y="7861300"/>
                  <a:pt x="1917700" y="7632700"/>
                </a:cubicBezTo>
                <a:lnTo>
                  <a:pt x="4572000" y="2933700"/>
                </a:lnTo>
                <a:lnTo>
                  <a:pt x="4572000" y="6273800"/>
                </a:lnTo>
                <a:cubicBezTo>
                  <a:pt x="4572000" y="7213600"/>
                  <a:pt x="4038600" y="8001000"/>
                  <a:pt x="2984500" y="8001000"/>
                </a:cubicBezTo>
                <a:close/>
              </a:path>
            </a:pathLst>
          </a:custGeom>
          <a:solidFill>
            <a:srgbClr val="D60F28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7" name="Freeform 4367"/>
          <p:cNvSpPr/>
          <p:nvPr/>
        </p:nvSpPr>
        <p:spPr>
          <a:xfrm rot="0" flipH="0" flipV="0">
            <a:off x="9867391" y="5234332"/>
            <a:ext cx="126593" cy="129794"/>
          </a:xfrm>
          <a:custGeom>
            <a:pathLst>
              <a:path w="9042400" h="9271000">
                <a:moveTo>
                  <a:pt x="1968500" y="3568700"/>
                </a:moveTo>
                <a:cubicBezTo>
                  <a:pt x="1485900" y="3568700"/>
                  <a:pt x="1231900" y="3238500"/>
                  <a:pt x="1231900" y="2832100"/>
                </a:cubicBezTo>
                <a:lnTo>
                  <a:pt x="1231900" y="1739900"/>
                </a:lnTo>
                <a:cubicBezTo>
                  <a:pt x="1231900" y="1333500"/>
                  <a:pt x="1485900" y="1003300"/>
                  <a:pt x="1968500" y="1003300"/>
                </a:cubicBezTo>
                <a:cubicBezTo>
                  <a:pt x="2451100" y="1003300"/>
                  <a:pt x="2705100" y="1333500"/>
                  <a:pt x="2705100" y="1739900"/>
                </a:cubicBezTo>
                <a:lnTo>
                  <a:pt x="2705100" y="2832100"/>
                </a:lnTo>
                <a:cubicBezTo>
                  <a:pt x="2705100" y="3238500"/>
                  <a:pt x="2451100" y="3568700"/>
                  <a:pt x="1968500" y="3568700"/>
                </a:cubicBezTo>
                <a:close/>
                <a:moveTo>
                  <a:pt x="1968500" y="4572000"/>
                </a:moveTo>
                <a:cubicBezTo>
                  <a:pt x="3187700" y="4572000"/>
                  <a:pt x="3937000" y="3898900"/>
                  <a:pt x="3937000" y="2641600"/>
                </a:cubicBezTo>
                <a:lnTo>
                  <a:pt x="3937000" y="1930400"/>
                </a:lnTo>
                <a:cubicBezTo>
                  <a:pt x="3937000" y="673100"/>
                  <a:pt x="3187700" y="0"/>
                  <a:pt x="1968500" y="0"/>
                </a:cubicBezTo>
                <a:cubicBezTo>
                  <a:pt x="749300" y="0"/>
                  <a:pt x="0" y="673100"/>
                  <a:pt x="0" y="1930400"/>
                </a:cubicBezTo>
                <a:lnTo>
                  <a:pt x="0" y="2641600"/>
                </a:lnTo>
                <a:cubicBezTo>
                  <a:pt x="0" y="3898900"/>
                  <a:pt x="749300" y="4572000"/>
                  <a:pt x="1968500" y="4572000"/>
                </a:cubicBezTo>
                <a:close/>
                <a:moveTo>
                  <a:pt x="7073900" y="8267700"/>
                </a:moveTo>
                <a:cubicBezTo>
                  <a:pt x="6591300" y="8267700"/>
                  <a:pt x="6337300" y="7937500"/>
                  <a:pt x="6337300" y="7531100"/>
                </a:cubicBezTo>
                <a:lnTo>
                  <a:pt x="6337300" y="6438900"/>
                </a:lnTo>
                <a:cubicBezTo>
                  <a:pt x="6337300" y="6032500"/>
                  <a:pt x="6591300" y="5702300"/>
                  <a:pt x="7073900" y="5702300"/>
                </a:cubicBezTo>
                <a:cubicBezTo>
                  <a:pt x="7556500" y="5702300"/>
                  <a:pt x="7810500" y="6032500"/>
                  <a:pt x="7810500" y="6438900"/>
                </a:cubicBezTo>
                <a:lnTo>
                  <a:pt x="7810500" y="7531100"/>
                </a:lnTo>
                <a:cubicBezTo>
                  <a:pt x="7810500" y="7937500"/>
                  <a:pt x="7556500" y="8267700"/>
                  <a:pt x="7073900" y="8267700"/>
                </a:cubicBezTo>
                <a:close/>
                <a:moveTo>
                  <a:pt x="7073900" y="9271000"/>
                </a:moveTo>
                <a:cubicBezTo>
                  <a:pt x="8293100" y="9271000"/>
                  <a:pt x="9042400" y="8597900"/>
                  <a:pt x="9042400" y="7340600"/>
                </a:cubicBezTo>
                <a:lnTo>
                  <a:pt x="9042400" y="6629400"/>
                </a:lnTo>
                <a:cubicBezTo>
                  <a:pt x="9042400" y="5372100"/>
                  <a:pt x="8293100" y="4699000"/>
                  <a:pt x="7073900" y="4699000"/>
                </a:cubicBezTo>
                <a:cubicBezTo>
                  <a:pt x="5854700" y="4699000"/>
                  <a:pt x="5105400" y="5372100"/>
                  <a:pt x="5105400" y="6629400"/>
                </a:cubicBezTo>
                <a:lnTo>
                  <a:pt x="5105400" y="7340600"/>
                </a:lnTo>
                <a:cubicBezTo>
                  <a:pt x="5105400" y="8597900"/>
                  <a:pt x="5854700" y="9271000"/>
                  <a:pt x="7073900" y="9271000"/>
                </a:cubicBezTo>
                <a:close/>
                <a:moveTo>
                  <a:pt x="1397000" y="9080500"/>
                </a:moveTo>
                <a:lnTo>
                  <a:pt x="2476500" y="9080500"/>
                </a:lnTo>
                <a:lnTo>
                  <a:pt x="7620000" y="698500"/>
                </a:lnTo>
                <a:lnTo>
                  <a:pt x="7620000" y="190500"/>
                </a:lnTo>
                <a:lnTo>
                  <a:pt x="6540500" y="190500"/>
                </a:lnTo>
                <a:lnTo>
                  <a:pt x="1397000" y="857250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8" name="Freeform 4368"/>
          <p:cNvSpPr/>
          <p:nvPr/>
        </p:nvSpPr>
        <p:spPr>
          <a:xfrm rot="0" flipH="0" flipV="0">
            <a:off x="9248900" y="5464944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172733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9" name="Freeform 4369"/>
          <p:cNvSpPr/>
          <p:nvPr/>
        </p:nvSpPr>
        <p:spPr>
          <a:xfrm rot="0" flipH="0" flipV="0">
            <a:off x="9323576" y="5466773"/>
            <a:ext cx="68427" cy="101955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172733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0" name="Freeform 4370"/>
          <p:cNvSpPr/>
          <p:nvPr/>
        </p:nvSpPr>
        <p:spPr>
          <a:xfrm rot="0" flipH="0" flipV="0">
            <a:off x="9408768" y="5466773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72733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1" name="Freeform 4371"/>
          <p:cNvSpPr/>
          <p:nvPr/>
        </p:nvSpPr>
        <p:spPr>
          <a:xfrm rot="0" flipH="0" flipV="0">
            <a:off x="9511790" y="5466773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72733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2" name="Freeform 4372"/>
          <p:cNvSpPr/>
          <p:nvPr/>
        </p:nvSpPr>
        <p:spPr>
          <a:xfrm rot="0" flipH="0" flipV="0">
            <a:off x="9614813" y="5466773"/>
            <a:ext cx="82905" cy="77571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172733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3" name="Freeform 4373"/>
          <p:cNvSpPr/>
          <p:nvPr/>
        </p:nvSpPr>
        <p:spPr>
          <a:xfrm rot="0" flipH="0" flipV="0">
            <a:off x="9759135" y="5464944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172733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4" name="Freeform 4374"/>
          <p:cNvSpPr/>
          <p:nvPr/>
        </p:nvSpPr>
        <p:spPr>
          <a:xfrm rot="0" flipH="0" flipV="0">
            <a:off x="9837622" y="5464944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172733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5" name="Freeform 4375"/>
          <p:cNvSpPr/>
          <p:nvPr/>
        </p:nvSpPr>
        <p:spPr>
          <a:xfrm rot="0" flipH="0" flipV="0">
            <a:off x="9924947" y="5434616"/>
            <a:ext cx="63703" cy="109728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172733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6" name="Freeform 4376"/>
          <p:cNvSpPr/>
          <p:nvPr/>
        </p:nvSpPr>
        <p:spPr>
          <a:xfrm rot="0" flipH="0" flipV="0">
            <a:off x="10014863" y="5466773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72733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7" name="Freeform 4377"/>
          <p:cNvSpPr/>
          <p:nvPr/>
        </p:nvSpPr>
        <p:spPr>
          <a:xfrm rot="0" flipH="0" flipV="0">
            <a:off x="10112551" y="5464944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172733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8" name="Rectangle 4378"/>
          <p:cNvSpPr/>
          <p:nvPr/>
        </p:nvSpPr>
        <p:spPr>
          <a:xfrm rot="0" flipH="0" flipV="0">
            <a:off x="179989" y="47614"/>
            <a:ext cx="4240524" cy="394288"/>
          </a:xfrm>
          <a:prstGeom prst="rect">
            <a:avLst/>
          </a:prstGeom>
        </p:spPr>
      </p:sp>
      <p:sp>
        <p:nvSpPr>
          <p:cNvPr id="4379" name="Freeform 4379"/>
          <p:cNvSpPr/>
          <p:nvPr/>
        </p:nvSpPr>
        <p:spPr>
          <a:xfrm rot="0" flipH="0" flipV="0">
            <a:off x="251998" y="163735"/>
            <a:ext cx="88011" cy="230962"/>
          </a:xfrm>
          <a:custGeom>
            <a:pathLst>
              <a:path w="1397000" h="10998200">
                <a:moveTo>
                  <a:pt x="0" y="10998200"/>
                </a:moveTo>
                <a:lnTo>
                  <a:pt x="1397000" y="10998200"/>
                </a:lnTo>
                <a:lnTo>
                  <a:pt x="1397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0" name="Freeform 4380"/>
          <p:cNvSpPr/>
          <p:nvPr/>
        </p:nvSpPr>
        <p:spPr>
          <a:xfrm rot="0" flipH="0" flipV="0">
            <a:off x="436016" y="181337"/>
            <a:ext cx="160020" cy="224028"/>
          </a:xfrm>
          <a:custGeom>
            <a:pathLst>
              <a:path w="7620000" h="10668000">
                <a:moveTo>
                  <a:pt x="6223000" y="10668000"/>
                </a:moveTo>
                <a:lnTo>
                  <a:pt x="7620000" y="10668000"/>
                </a:lnTo>
                <a:lnTo>
                  <a:pt x="7620000" y="7556500"/>
                </a:lnTo>
                <a:lnTo>
                  <a:pt x="6578600" y="7556500"/>
                </a:lnTo>
                <a:lnTo>
                  <a:pt x="6578600" y="0"/>
                </a:lnTo>
                <a:lnTo>
                  <a:pt x="5054600" y="0"/>
                </a:lnTo>
                <a:lnTo>
                  <a:pt x="5054600" y="7556500"/>
                </a:lnTo>
                <a:lnTo>
                  <a:pt x="1524000" y="7556500"/>
                </a:lnTo>
                <a:lnTo>
                  <a:pt x="1524000" y="0"/>
                </a:lnTo>
                <a:lnTo>
                  <a:pt x="0" y="0"/>
                </a:lnTo>
                <a:lnTo>
                  <a:pt x="0" y="8890000"/>
                </a:lnTo>
                <a:lnTo>
                  <a:pt x="6223000" y="8890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1" name="Freeform 4381"/>
          <p:cNvSpPr/>
          <p:nvPr/>
        </p:nvSpPr>
        <p:spPr>
          <a:xfrm rot="0" flipH="0" flipV="0">
            <a:off x="629373" y="181337"/>
            <a:ext cx="120015" cy="18669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2" name="Freeform 4382"/>
          <p:cNvSpPr/>
          <p:nvPr/>
        </p:nvSpPr>
        <p:spPr>
          <a:xfrm rot="0" flipH="0" flipV="0">
            <a:off x="765390" y="181337"/>
            <a:ext cx="151485" cy="186690"/>
          </a:xfrm>
          <a:custGeom>
            <a:pathLst>
              <a:path w="7213600" h="8890000">
                <a:moveTo>
                  <a:pt x="0" y="8890000"/>
                </a:moveTo>
                <a:lnTo>
                  <a:pt x="292100" y="8890000"/>
                </a:lnTo>
                <a:cubicBezTo>
                  <a:pt x="2070100" y="8890000"/>
                  <a:pt x="3060700" y="7594600"/>
                  <a:pt x="3060700" y="4749800"/>
                </a:cubicBezTo>
                <a:lnTo>
                  <a:pt x="3060700" y="1333500"/>
                </a:lnTo>
                <a:lnTo>
                  <a:pt x="5689600" y="1333500"/>
                </a:lnTo>
                <a:lnTo>
                  <a:pt x="5689600" y="8890000"/>
                </a:lnTo>
                <a:lnTo>
                  <a:pt x="7213600" y="8890000"/>
                </a:lnTo>
                <a:lnTo>
                  <a:pt x="7213600" y="0"/>
                </a:lnTo>
                <a:lnTo>
                  <a:pt x="1663700" y="0"/>
                </a:lnTo>
                <a:lnTo>
                  <a:pt x="1663700" y="4305300"/>
                </a:lnTo>
                <a:cubicBezTo>
                  <a:pt x="1663700" y="6692900"/>
                  <a:pt x="1333500" y="7493000"/>
                  <a:pt x="241300" y="7493000"/>
                </a:cubicBezTo>
                <a:lnTo>
                  <a:pt x="0" y="7493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3" name="Freeform 4383"/>
          <p:cNvSpPr/>
          <p:nvPr/>
        </p:nvSpPr>
        <p:spPr>
          <a:xfrm rot="0" flipH="0" flipV="0">
            <a:off x="964882" y="181337"/>
            <a:ext cx="120015" cy="18669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4" name="Freeform 4384"/>
          <p:cNvSpPr/>
          <p:nvPr/>
        </p:nvSpPr>
        <p:spPr>
          <a:xfrm rot="0" flipH="0" flipV="0">
            <a:off x="1122235" y="181337"/>
            <a:ext cx="139217" cy="186690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5" name="Freeform 4385"/>
          <p:cNvSpPr/>
          <p:nvPr/>
        </p:nvSpPr>
        <p:spPr>
          <a:xfrm rot="0" flipH="0" flipV="0">
            <a:off x="1293456" y="177337"/>
            <a:ext cx="146685" cy="194691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6" name="Freeform 4386"/>
          <p:cNvSpPr/>
          <p:nvPr/>
        </p:nvSpPr>
        <p:spPr>
          <a:xfrm rot="0" flipH="0" flipV="0">
            <a:off x="1482813" y="181337"/>
            <a:ext cx="120015" cy="18669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7" name="Freeform 4387"/>
          <p:cNvSpPr/>
          <p:nvPr/>
        </p:nvSpPr>
        <p:spPr>
          <a:xfrm rot="0" flipH="0" flipV="0">
            <a:off x="1704174" y="181337"/>
            <a:ext cx="141351" cy="18669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8" name="Freeform 4388"/>
          <p:cNvSpPr/>
          <p:nvPr/>
        </p:nvSpPr>
        <p:spPr>
          <a:xfrm rot="0" flipH="0" flipV="0">
            <a:off x="1874862" y="181337"/>
            <a:ext cx="164820" cy="18669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9" name="Freeform 4389"/>
          <p:cNvSpPr/>
          <p:nvPr/>
        </p:nvSpPr>
        <p:spPr>
          <a:xfrm rot="0" flipH="0" flipV="0">
            <a:off x="2058352" y="177337"/>
            <a:ext cx="139750" cy="194691"/>
          </a:xfrm>
          <a:custGeom>
            <a:pathLst>
              <a:path w="6654800" h="9271000">
                <a:moveTo>
                  <a:pt x="3441700" y="9271000"/>
                </a:moveTo>
                <a:cubicBezTo>
                  <a:pt x="5486400" y="9271000"/>
                  <a:pt x="6654800" y="8178800"/>
                  <a:pt x="6654800" y="6527800"/>
                </a:cubicBezTo>
                <a:cubicBezTo>
                  <a:pt x="6654800" y="5461000"/>
                  <a:pt x="6019800" y="4838700"/>
                  <a:pt x="5245100" y="4559300"/>
                </a:cubicBezTo>
                <a:cubicBezTo>
                  <a:pt x="5918200" y="4191000"/>
                  <a:pt x="6451600" y="3568700"/>
                  <a:pt x="6451600" y="2590800"/>
                </a:cubicBezTo>
                <a:cubicBezTo>
                  <a:pt x="6451600" y="1079500"/>
                  <a:pt x="5359400" y="0"/>
                  <a:pt x="3390900" y="0"/>
                </a:cubicBezTo>
                <a:cubicBezTo>
                  <a:pt x="1663700" y="0"/>
                  <a:pt x="215900" y="927100"/>
                  <a:pt x="215900" y="3073400"/>
                </a:cubicBezTo>
                <a:lnTo>
                  <a:pt x="1739900" y="3073400"/>
                </a:lnTo>
                <a:cubicBezTo>
                  <a:pt x="1739900" y="1879600"/>
                  <a:pt x="2501900" y="1397000"/>
                  <a:pt x="3390900" y="1397000"/>
                </a:cubicBezTo>
                <a:cubicBezTo>
                  <a:pt x="4394200" y="1397000"/>
                  <a:pt x="4914900" y="1993900"/>
                  <a:pt x="4914900" y="2755900"/>
                </a:cubicBezTo>
                <a:cubicBezTo>
                  <a:pt x="4914900" y="3543300"/>
                  <a:pt x="4394200" y="3975100"/>
                  <a:pt x="3530600" y="3975100"/>
                </a:cubicBezTo>
                <a:lnTo>
                  <a:pt x="2349500" y="3975100"/>
                </a:lnTo>
                <a:lnTo>
                  <a:pt x="2349500" y="5245100"/>
                </a:lnTo>
                <a:lnTo>
                  <a:pt x="3530600" y="5245100"/>
                </a:lnTo>
                <a:cubicBezTo>
                  <a:pt x="4521200" y="5245100"/>
                  <a:pt x="5118100" y="5689600"/>
                  <a:pt x="5118100" y="6527800"/>
                </a:cubicBezTo>
                <a:cubicBezTo>
                  <a:pt x="5118100" y="7404100"/>
                  <a:pt x="4533900" y="7874000"/>
                  <a:pt x="3492500" y="7874000"/>
                </a:cubicBezTo>
                <a:cubicBezTo>
                  <a:pt x="2451100" y="7874000"/>
                  <a:pt x="1524000" y="7391400"/>
                  <a:pt x="1524000" y="6197600"/>
                </a:cubicBezTo>
                <a:lnTo>
                  <a:pt x="0" y="6197600"/>
                </a:lnTo>
                <a:cubicBezTo>
                  <a:pt x="0" y="8343900"/>
                  <a:pt x="1600200" y="9271000"/>
                  <a:pt x="34417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0" name="Freeform 4390"/>
          <p:cNvSpPr/>
          <p:nvPr/>
        </p:nvSpPr>
        <p:spPr>
          <a:xfrm rot="0" flipH="0" flipV="0">
            <a:off x="2235441" y="181337"/>
            <a:ext cx="141351" cy="18669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1" name="Freeform 4391"/>
          <p:cNvSpPr/>
          <p:nvPr/>
        </p:nvSpPr>
        <p:spPr>
          <a:xfrm rot="0" flipH="0" flipV="0">
            <a:off x="2406129" y="181337"/>
            <a:ext cx="164820" cy="18669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2" name="Freeform 4392"/>
          <p:cNvSpPr/>
          <p:nvPr/>
        </p:nvSpPr>
        <p:spPr>
          <a:xfrm rot="0" flipH="0" flipV="0">
            <a:off x="2578950" y="181337"/>
            <a:ext cx="135216" cy="186690"/>
          </a:xfrm>
          <a:custGeom>
            <a:pathLst>
              <a:path w="6438900" h="8890000">
                <a:moveTo>
                  <a:pt x="4914900" y="8890000"/>
                </a:moveTo>
                <a:lnTo>
                  <a:pt x="6438900" y="8890000"/>
                </a:lnTo>
                <a:lnTo>
                  <a:pt x="6438900" y="0"/>
                </a:lnTo>
                <a:lnTo>
                  <a:pt x="4914900" y="0"/>
                </a:lnTo>
                <a:lnTo>
                  <a:pt x="4914900" y="4089400"/>
                </a:lnTo>
                <a:cubicBezTo>
                  <a:pt x="4432300" y="4216400"/>
                  <a:pt x="3975100" y="4267200"/>
                  <a:pt x="3378200" y="4267200"/>
                </a:cubicBezTo>
                <a:cubicBezTo>
                  <a:pt x="2070100" y="4267200"/>
                  <a:pt x="1524000" y="3746500"/>
                  <a:pt x="1524000" y="2819400"/>
                </a:cubicBezTo>
                <a:lnTo>
                  <a:pt x="1524000" y="0"/>
                </a:lnTo>
                <a:lnTo>
                  <a:pt x="0" y="0"/>
                </a:lnTo>
                <a:lnTo>
                  <a:pt x="0" y="2997200"/>
                </a:lnTo>
                <a:cubicBezTo>
                  <a:pt x="0" y="5181600"/>
                  <a:pt x="1663700" y="5664200"/>
                  <a:pt x="3263900" y="5664200"/>
                </a:cubicBezTo>
                <a:cubicBezTo>
                  <a:pt x="3822700" y="5664200"/>
                  <a:pt x="4394200" y="5600700"/>
                  <a:pt x="4914900" y="54864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3" name="Freeform 4393"/>
          <p:cNvSpPr/>
          <p:nvPr/>
        </p:nvSpPr>
        <p:spPr>
          <a:xfrm rot="0" flipH="0" flipV="0">
            <a:off x="2762173" y="181337"/>
            <a:ext cx="120015" cy="18669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4" name="Freeform 4394"/>
          <p:cNvSpPr/>
          <p:nvPr/>
        </p:nvSpPr>
        <p:spPr>
          <a:xfrm rot="0" flipH="0" flipV="0">
            <a:off x="2919526" y="181337"/>
            <a:ext cx="141351" cy="18669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5" name="Freeform 4395"/>
          <p:cNvSpPr/>
          <p:nvPr/>
        </p:nvSpPr>
        <p:spPr>
          <a:xfrm rot="0" flipH="0" flipV="0">
            <a:off x="3108883" y="181337"/>
            <a:ext cx="142417" cy="18669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6" name="Freeform 4396"/>
          <p:cNvSpPr/>
          <p:nvPr/>
        </p:nvSpPr>
        <p:spPr>
          <a:xfrm rot="0" flipH="0" flipV="0">
            <a:off x="3299307" y="181337"/>
            <a:ext cx="120015" cy="18669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7" name="Freeform 4397"/>
          <p:cNvSpPr/>
          <p:nvPr/>
        </p:nvSpPr>
        <p:spPr>
          <a:xfrm rot="0" flipH="0" flipV="0">
            <a:off x="3510000" y="177337"/>
            <a:ext cx="139750" cy="194691"/>
          </a:xfrm>
          <a:custGeom>
            <a:pathLst>
              <a:path w="6654800" h="9271000">
                <a:moveTo>
                  <a:pt x="3441700" y="9271000"/>
                </a:moveTo>
                <a:cubicBezTo>
                  <a:pt x="5486400" y="9271000"/>
                  <a:pt x="6654800" y="8178800"/>
                  <a:pt x="6654800" y="6527800"/>
                </a:cubicBezTo>
                <a:cubicBezTo>
                  <a:pt x="6654800" y="5461000"/>
                  <a:pt x="6019800" y="4838700"/>
                  <a:pt x="5245100" y="4559300"/>
                </a:cubicBezTo>
                <a:cubicBezTo>
                  <a:pt x="5918200" y="4191000"/>
                  <a:pt x="6451600" y="3568700"/>
                  <a:pt x="6451600" y="2590800"/>
                </a:cubicBezTo>
                <a:cubicBezTo>
                  <a:pt x="6451600" y="1079500"/>
                  <a:pt x="5359400" y="0"/>
                  <a:pt x="3390900" y="0"/>
                </a:cubicBezTo>
                <a:cubicBezTo>
                  <a:pt x="1663700" y="0"/>
                  <a:pt x="215900" y="927100"/>
                  <a:pt x="215900" y="3073400"/>
                </a:cubicBezTo>
                <a:lnTo>
                  <a:pt x="1739900" y="3073400"/>
                </a:lnTo>
                <a:cubicBezTo>
                  <a:pt x="1739900" y="1879600"/>
                  <a:pt x="2501900" y="1397000"/>
                  <a:pt x="3390900" y="1397000"/>
                </a:cubicBezTo>
                <a:cubicBezTo>
                  <a:pt x="4394200" y="1397000"/>
                  <a:pt x="4914900" y="1993900"/>
                  <a:pt x="4914900" y="2755900"/>
                </a:cubicBezTo>
                <a:cubicBezTo>
                  <a:pt x="4914900" y="3543300"/>
                  <a:pt x="4394200" y="3975100"/>
                  <a:pt x="3530600" y="3975100"/>
                </a:cubicBezTo>
                <a:lnTo>
                  <a:pt x="2349500" y="3975100"/>
                </a:lnTo>
                <a:lnTo>
                  <a:pt x="2349500" y="5245100"/>
                </a:lnTo>
                <a:lnTo>
                  <a:pt x="3530600" y="5245100"/>
                </a:lnTo>
                <a:cubicBezTo>
                  <a:pt x="4521200" y="5245100"/>
                  <a:pt x="5118100" y="5689600"/>
                  <a:pt x="5118100" y="6527800"/>
                </a:cubicBezTo>
                <a:cubicBezTo>
                  <a:pt x="5118100" y="7404100"/>
                  <a:pt x="4533900" y="7874000"/>
                  <a:pt x="3492500" y="7874000"/>
                </a:cubicBezTo>
                <a:cubicBezTo>
                  <a:pt x="2451100" y="7874000"/>
                  <a:pt x="1524000" y="7391400"/>
                  <a:pt x="1524000" y="6197600"/>
                </a:cubicBezTo>
                <a:lnTo>
                  <a:pt x="0" y="6197600"/>
                </a:lnTo>
                <a:cubicBezTo>
                  <a:pt x="0" y="8343900"/>
                  <a:pt x="1600200" y="9271000"/>
                  <a:pt x="34417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8" name="Freeform 4398"/>
          <p:cNvSpPr/>
          <p:nvPr/>
        </p:nvSpPr>
        <p:spPr>
          <a:xfrm rot="0" flipH="0" flipV="0">
            <a:off x="3668420" y="181337"/>
            <a:ext cx="164820" cy="18669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9" name="Freeform 4399"/>
          <p:cNvSpPr/>
          <p:nvPr/>
        </p:nvSpPr>
        <p:spPr>
          <a:xfrm rot="0" flipH="0" flipV="0">
            <a:off x="3862578" y="131198"/>
            <a:ext cx="142417" cy="236829"/>
          </a:xfrm>
          <a:custGeom>
            <a:pathLst>
              <a:path w="6781800" h="11277600">
                <a:moveTo>
                  <a:pt x="0" y="11277600"/>
                </a:moveTo>
                <a:lnTo>
                  <a:pt x="1397000" y="11277600"/>
                </a:lnTo>
                <a:lnTo>
                  <a:pt x="5257800" y="5118100"/>
                </a:lnTo>
                <a:lnTo>
                  <a:pt x="5257800" y="11277600"/>
                </a:lnTo>
                <a:lnTo>
                  <a:pt x="6781800" y="11277600"/>
                </a:lnTo>
                <a:lnTo>
                  <a:pt x="6781800" y="2387600"/>
                </a:lnTo>
                <a:lnTo>
                  <a:pt x="5384800" y="2387600"/>
                </a:lnTo>
                <a:lnTo>
                  <a:pt x="1524000" y="8547100"/>
                </a:lnTo>
                <a:lnTo>
                  <a:pt x="1524000" y="2387600"/>
                </a:lnTo>
                <a:lnTo>
                  <a:pt x="0" y="2387600"/>
                </a:lnTo>
                <a:close/>
                <a:moveTo>
                  <a:pt x="3390900" y="1854200"/>
                </a:moveTo>
                <a:cubicBezTo>
                  <a:pt x="4597400" y="1854200"/>
                  <a:pt x="5435600" y="1257300"/>
                  <a:pt x="5435600" y="152400"/>
                </a:cubicBezTo>
                <a:lnTo>
                  <a:pt x="5435600" y="0"/>
                </a:lnTo>
                <a:lnTo>
                  <a:pt x="4254500" y="0"/>
                </a:lnTo>
                <a:lnTo>
                  <a:pt x="4254500" y="139700"/>
                </a:lnTo>
                <a:cubicBezTo>
                  <a:pt x="4254500" y="584200"/>
                  <a:pt x="3975100" y="876300"/>
                  <a:pt x="3390900" y="876300"/>
                </a:cubicBezTo>
                <a:cubicBezTo>
                  <a:pt x="2819400" y="876300"/>
                  <a:pt x="2540000" y="584200"/>
                  <a:pt x="2540000" y="139700"/>
                </a:cubicBezTo>
                <a:lnTo>
                  <a:pt x="2540000" y="0"/>
                </a:lnTo>
                <a:lnTo>
                  <a:pt x="1346200" y="0"/>
                </a:lnTo>
                <a:lnTo>
                  <a:pt x="1346200" y="152400"/>
                </a:lnTo>
                <a:cubicBezTo>
                  <a:pt x="1346200" y="1257300"/>
                  <a:pt x="2184400" y="1854200"/>
                  <a:pt x="3390900" y="18542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0" name="Freeform 4400"/>
          <p:cNvSpPr/>
          <p:nvPr/>
        </p:nvSpPr>
        <p:spPr>
          <a:xfrm rot="0" flipH="0" flipV="0">
            <a:off x="4053002" y="181337"/>
            <a:ext cx="168021" cy="186690"/>
          </a:xfrm>
          <a:custGeom>
            <a:pathLst>
              <a:path w="8001000" h="8890000">
                <a:moveTo>
                  <a:pt x="4495800" y="6019800"/>
                </a:moveTo>
                <a:lnTo>
                  <a:pt x="6527800" y="2705100"/>
                </a:lnTo>
                <a:lnTo>
                  <a:pt x="6527800" y="8890000"/>
                </a:lnTo>
                <a:lnTo>
                  <a:pt x="8001000" y="8890000"/>
                </a:lnTo>
                <a:lnTo>
                  <a:pt x="8001000" y="0"/>
                </a:lnTo>
                <a:lnTo>
                  <a:pt x="6578600" y="0"/>
                </a:lnTo>
                <a:lnTo>
                  <a:pt x="4025900" y="4152900"/>
                </a:lnTo>
                <a:lnTo>
                  <a:pt x="1473200" y="0"/>
                </a:lnTo>
                <a:lnTo>
                  <a:pt x="0" y="0"/>
                </a:lnTo>
                <a:lnTo>
                  <a:pt x="0" y="8890000"/>
                </a:lnTo>
                <a:lnTo>
                  <a:pt x="1473200" y="8890000"/>
                </a:lnTo>
                <a:lnTo>
                  <a:pt x="1473200" y="2705100"/>
                </a:lnTo>
                <a:lnTo>
                  <a:pt x="3517900" y="6019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1" name="Freeform 4401"/>
          <p:cNvSpPr/>
          <p:nvPr/>
        </p:nvSpPr>
        <p:spPr>
          <a:xfrm rot="0" flipH="0" flipV="0">
            <a:off x="4250359" y="181337"/>
            <a:ext cx="164820" cy="18669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4402" name="Freeform 4402"/>
          <p:cNvSpPr/>
          <p:nvPr/>
        </p:nvSpPr>
        <p:spPr>
          <a:xfrm rot="0" flipH="0" flipV="0">
            <a:off x="6371790" y="4475179"/>
            <a:ext cx="274129" cy="274142"/>
          </a:xfrm>
          <a:custGeom>
            <a:pathLst>
              <a:path w="274129" h="274142">
                <a:moveTo>
                  <a:pt x="274129" y="137071"/>
                </a:moveTo>
                <a:cubicBezTo>
                  <a:pt x="274129" y="212775"/>
                  <a:pt x="212763" y="274142"/>
                  <a:pt x="137071" y="274142"/>
                </a:cubicBezTo>
                <a:cubicBezTo>
                  <a:pt x="61366" y="274142"/>
                  <a:pt x="0" y="212775"/>
                  <a:pt x="0" y="137071"/>
                </a:cubicBezTo>
                <a:cubicBezTo>
                  <a:pt x="0" y="61367"/>
                  <a:pt x="61366" y="0"/>
                  <a:pt x="137071" y="0"/>
                </a:cubicBezTo>
                <a:cubicBezTo>
                  <a:pt x="212763" y="0"/>
                  <a:pt x="274129" y="61367"/>
                  <a:pt x="274129" y="13707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3" name="Freeform 4403"/>
          <p:cNvSpPr/>
          <p:nvPr/>
        </p:nvSpPr>
        <p:spPr>
          <a:xfrm rot="0" flipH="0" flipV="0">
            <a:off x="6371790" y="4475179"/>
            <a:ext cx="274129" cy="274142"/>
          </a:xfrm>
          <a:custGeom>
            <a:pathLst>
              <a:path w="274129" h="274142">
                <a:moveTo>
                  <a:pt x="274129" y="137071"/>
                </a:moveTo>
                <a:cubicBezTo>
                  <a:pt x="274129" y="212775"/>
                  <a:pt x="212763" y="274142"/>
                  <a:pt x="137071" y="274142"/>
                </a:cubicBezTo>
                <a:cubicBezTo>
                  <a:pt x="61366" y="274142"/>
                  <a:pt x="0" y="212775"/>
                  <a:pt x="0" y="137071"/>
                </a:cubicBezTo>
                <a:cubicBezTo>
                  <a:pt x="0" y="61367"/>
                  <a:pt x="61366" y="0"/>
                  <a:pt x="137071" y="0"/>
                </a:cubicBezTo>
                <a:cubicBezTo>
                  <a:pt x="212763" y="0"/>
                  <a:pt x="274129" y="61367"/>
                  <a:pt x="274129" y="137071"/>
                </a:cubicBez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04" name="Picture 4404"/>
          <p:cNvPicPr>
            <a:picLocks noChangeAspect="0" noChangeArrowheads="1"/>
          </p:cNvPicPr>
          <p:nvPr/>
        </p:nvPicPr>
        <p:blipFill>
          <a:blip r:embed="rId44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447429" y="4533686"/>
            <a:ext cx="135013" cy="163398"/>
          </a:xfrm>
          <a:prstGeom prst="rect">
            <a:avLst/>
          </a:prstGeom>
          <a:noFill/>
          <a:extLst/>
        </p:spPr>
      </p:pic>
      <p:sp>
        <p:nvSpPr>
          <p:cNvPr id="4405" name="Freeform 4405"/>
          <p:cNvSpPr/>
          <p:nvPr/>
        </p:nvSpPr>
        <p:spPr>
          <a:xfrm rot="0" flipH="0" flipV="0">
            <a:off x="5797993" y="4867630"/>
            <a:ext cx="244894" cy="244906"/>
          </a:xfrm>
          <a:custGeom>
            <a:pathLst>
              <a:path w="244894" h="244906">
                <a:moveTo>
                  <a:pt x="184277" y="244906"/>
                </a:moveTo>
                <a:lnTo>
                  <a:pt x="0" y="244906"/>
                </a:lnTo>
                <a:lnTo>
                  <a:pt x="0" y="60617"/>
                </a:lnTo>
                <a:lnTo>
                  <a:pt x="60630" y="0"/>
                </a:lnTo>
                <a:lnTo>
                  <a:pt x="244894" y="0"/>
                </a:lnTo>
                <a:lnTo>
                  <a:pt x="244894" y="18428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6" name="Freeform 4406"/>
          <p:cNvSpPr/>
          <p:nvPr/>
        </p:nvSpPr>
        <p:spPr>
          <a:xfrm rot="0" flipH="0" flipV="0">
            <a:off x="5797993" y="4867630"/>
            <a:ext cx="244894" cy="244906"/>
          </a:xfrm>
          <a:custGeom>
            <a:pathLst>
              <a:path w="244894" h="244906">
                <a:moveTo>
                  <a:pt x="184277" y="244906"/>
                </a:moveTo>
                <a:lnTo>
                  <a:pt x="0" y="244906"/>
                </a:lnTo>
                <a:lnTo>
                  <a:pt x="0" y="60617"/>
                </a:lnTo>
                <a:lnTo>
                  <a:pt x="60630" y="0"/>
                </a:lnTo>
                <a:lnTo>
                  <a:pt x="244894" y="0"/>
                </a:lnTo>
                <a:lnTo>
                  <a:pt x="244894" y="184289"/>
                </a:lnTo>
                <a:lnTo>
                  <a:pt x="184277" y="244906"/>
                </a:ln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7" name="Freeform 4407"/>
          <p:cNvSpPr/>
          <p:nvPr/>
        </p:nvSpPr>
        <p:spPr>
          <a:xfrm rot="0" flipH="0" flipV="0">
            <a:off x="5982270" y="4928249"/>
            <a:ext cx="0" cy="184289"/>
          </a:xfrm>
          <a:custGeom>
            <a:pathLst>
              <a:path w="0" h="184289">
                <a:moveTo>
                  <a:pt x="0" y="0"/>
                </a:moveTo>
                <a:lnTo>
                  <a:pt x="0" y="184289"/>
                </a:lnTo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8" name="Freeform 4408"/>
          <p:cNvSpPr/>
          <p:nvPr/>
        </p:nvSpPr>
        <p:spPr>
          <a:xfrm rot="0" flipH="0" flipV="0">
            <a:off x="5797996" y="4867632"/>
            <a:ext cx="244894" cy="60617"/>
          </a:xfrm>
          <a:custGeom>
            <a:pathLst>
              <a:path w="244894" h="60617">
                <a:moveTo>
                  <a:pt x="0" y="60617"/>
                </a:moveTo>
                <a:lnTo>
                  <a:pt x="184277" y="60617"/>
                </a:lnTo>
                <a:lnTo>
                  <a:pt x="244894" y="0"/>
                </a:lnTo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9" name="Freeform 4409"/>
          <p:cNvSpPr/>
          <p:nvPr/>
        </p:nvSpPr>
        <p:spPr>
          <a:xfrm rot="0" flipH="0" flipV="0">
            <a:off x="5878935" y="4529298"/>
            <a:ext cx="411936" cy="253643"/>
          </a:xfrm>
          <a:custGeom>
            <a:pathLst>
              <a:path w="411936" h="253643">
                <a:moveTo>
                  <a:pt x="89395" y="97091"/>
                </a:moveTo>
                <a:lnTo>
                  <a:pt x="317017" y="97091"/>
                </a:lnTo>
                <a:cubicBezTo>
                  <a:pt x="319112" y="97091"/>
                  <a:pt x="320827" y="98805"/>
                  <a:pt x="320827" y="100901"/>
                </a:cubicBezTo>
                <a:lnTo>
                  <a:pt x="320827" y="116521"/>
                </a:lnTo>
                <a:cubicBezTo>
                  <a:pt x="320827" y="121297"/>
                  <a:pt x="323608" y="125526"/>
                  <a:pt x="328116" y="127545"/>
                </a:cubicBezTo>
                <a:cubicBezTo>
                  <a:pt x="332612" y="129590"/>
                  <a:pt x="337781" y="128929"/>
                  <a:pt x="341591" y="125869"/>
                </a:cubicBezTo>
                <a:lnTo>
                  <a:pt x="405967" y="74130"/>
                </a:lnTo>
                <a:cubicBezTo>
                  <a:pt x="411936" y="69329"/>
                  <a:pt x="411936" y="60249"/>
                  <a:pt x="405967" y="55448"/>
                </a:cubicBezTo>
                <a:lnTo>
                  <a:pt x="341591" y="3708"/>
                </a:lnTo>
                <a:cubicBezTo>
                  <a:pt x="337781" y="648"/>
                  <a:pt x="332612" y="0"/>
                  <a:pt x="328116" y="2032"/>
                </a:cubicBezTo>
                <a:cubicBezTo>
                  <a:pt x="323608" y="4051"/>
                  <a:pt x="320827" y="8280"/>
                  <a:pt x="320827" y="13068"/>
                </a:cubicBezTo>
                <a:lnTo>
                  <a:pt x="320827" y="28829"/>
                </a:lnTo>
                <a:cubicBezTo>
                  <a:pt x="320827" y="30848"/>
                  <a:pt x="319188" y="32487"/>
                  <a:pt x="317169" y="32487"/>
                </a:cubicBezTo>
                <a:lnTo>
                  <a:pt x="72936" y="32487"/>
                </a:lnTo>
                <a:cubicBezTo>
                  <a:pt x="32652" y="32487"/>
                  <a:pt x="0" y="65138"/>
                  <a:pt x="0" y="105422"/>
                </a:cubicBezTo>
                <a:lnTo>
                  <a:pt x="0" y="240981"/>
                </a:lnTo>
                <a:cubicBezTo>
                  <a:pt x="0" y="247967"/>
                  <a:pt x="5474" y="253643"/>
                  <a:pt x="12180" y="253643"/>
                </a:cubicBezTo>
                <a:lnTo>
                  <a:pt x="52438" y="253643"/>
                </a:lnTo>
                <a:cubicBezTo>
                  <a:pt x="59144" y="253643"/>
                  <a:pt x="64618" y="247967"/>
                  <a:pt x="64618" y="240981"/>
                </a:cubicBezTo>
                <a:lnTo>
                  <a:pt x="64618" y="121868"/>
                </a:lnTo>
                <a:cubicBezTo>
                  <a:pt x="64618" y="108190"/>
                  <a:pt x="75705" y="97091"/>
                  <a:pt x="89395" y="97091"/>
                </a:cubicBez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0" name="Freeform 4410"/>
          <p:cNvSpPr/>
          <p:nvPr/>
        </p:nvSpPr>
        <p:spPr>
          <a:xfrm rot="0" flipH="0" flipV="0">
            <a:off x="6129578" y="4820339"/>
            <a:ext cx="411936" cy="253644"/>
          </a:xfrm>
          <a:custGeom>
            <a:pathLst>
              <a:path w="411936" h="253644">
                <a:moveTo>
                  <a:pt x="322541" y="156540"/>
                </a:moveTo>
                <a:lnTo>
                  <a:pt x="94907" y="156540"/>
                </a:lnTo>
                <a:cubicBezTo>
                  <a:pt x="92824" y="156540"/>
                  <a:pt x="91109" y="154826"/>
                  <a:pt x="91109" y="152743"/>
                </a:cubicBezTo>
                <a:lnTo>
                  <a:pt x="91109" y="137122"/>
                </a:lnTo>
                <a:cubicBezTo>
                  <a:pt x="91109" y="132334"/>
                  <a:pt x="88328" y="128105"/>
                  <a:pt x="83820" y="126086"/>
                </a:cubicBezTo>
                <a:cubicBezTo>
                  <a:pt x="79324" y="124054"/>
                  <a:pt x="74142" y="124702"/>
                  <a:pt x="70345" y="127762"/>
                </a:cubicBezTo>
                <a:lnTo>
                  <a:pt x="5969" y="179501"/>
                </a:lnTo>
                <a:cubicBezTo>
                  <a:pt x="0" y="184302"/>
                  <a:pt x="0" y="193382"/>
                  <a:pt x="5969" y="198183"/>
                </a:cubicBezTo>
                <a:lnTo>
                  <a:pt x="70345" y="249923"/>
                </a:lnTo>
                <a:cubicBezTo>
                  <a:pt x="74142" y="252983"/>
                  <a:pt x="79324" y="253644"/>
                  <a:pt x="83820" y="251599"/>
                </a:cubicBezTo>
                <a:cubicBezTo>
                  <a:pt x="88328" y="249580"/>
                  <a:pt x="91109" y="245351"/>
                  <a:pt x="91109" y="240575"/>
                </a:cubicBezTo>
                <a:lnTo>
                  <a:pt x="91109" y="224802"/>
                </a:lnTo>
                <a:cubicBezTo>
                  <a:pt x="91109" y="222795"/>
                  <a:pt x="92748" y="221157"/>
                  <a:pt x="94767" y="221157"/>
                </a:cubicBezTo>
                <a:lnTo>
                  <a:pt x="339000" y="221157"/>
                </a:lnTo>
                <a:cubicBezTo>
                  <a:pt x="379284" y="221157"/>
                  <a:pt x="411936" y="188505"/>
                  <a:pt x="411936" y="148222"/>
                </a:cubicBezTo>
                <a:lnTo>
                  <a:pt x="411936" y="12650"/>
                </a:lnTo>
                <a:cubicBezTo>
                  <a:pt x="411936" y="5677"/>
                  <a:pt x="406462" y="0"/>
                  <a:pt x="399756" y="0"/>
                </a:cubicBezTo>
                <a:lnTo>
                  <a:pt x="359498" y="0"/>
                </a:lnTo>
                <a:cubicBezTo>
                  <a:pt x="352792" y="0"/>
                  <a:pt x="347318" y="5677"/>
                  <a:pt x="347318" y="12650"/>
                </a:cubicBezTo>
                <a:lnTo>
                  <a:pt x="347318" y="131763"/>
                </a:lnTo>
                <a:cubicBezTo>
                  <a:pt x="347318" y="145441"/>
                  <a:pt x="336231" y="156540"/>
                  <a:pt x="322541" y="156540"/>
                </a:cubicBez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1" name="Freeform 4411"/>
          <p:cNvSpPr/>
          <p:nvPr/>
        </p:nvSpPr>
        <p:spPr>
          <a:xfrm rot="0" flipH="0" flipV="0">
            <a:off x="6341807" y="4929455"/>
            <a:ext cx="317284" cy="317283"/>
          </a:xfrm>
          <a:custGeom>
            <a:pathLst>
              <a:path w="317284" h="317283">
                <a:moveTo>
                  <a:pt x="317284" y="158648"/>
                </a:moveTo>
                <a:cubicBezTo>
                  <a:pt x="317284" y="246252"/>
                  <a:pt x="246253" y="317283"/>
                  <a:pt x="158636" y="317283"/>
                </a:cubicBezTo>
                <a:cubicBezTo>
                  <a:pt x="71019" y="317283"/>
                  <a:pt x="0" y="246252"/>
                  <a:pt x="0" y="158648"/>
                </a:cubicBezTo>
                <a:cubicBezTo>
                  <a:pt x="0" y="71031"/>
                  <a:pt x="71019" y="0"/>
                  <a:pt x="158636" y="0"/>
                </a:cubicBezTo>
                <a:cubicBezTo>
                  <a:pt x="246253" y="0"/>
                  <a:pt x="317284" y="71031"/>
                  <a:pt x="317284" y="15864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2" name="Freeform 4412"/>
          <p:cNvSpPr/>
          <p:nvPr/>
        </p:nvSpPr>
        <p:spPr>
          <a:xfrm rot="0" flipH="0" flipV="0">
            <a:off x="6373532" y="4961192"/>
            <a:ext cx="253822" cy="253822"/>
          </a:xfrm>
          <a:custGeom>
            <a:pathLst>
              <a:path w="253822" h="253822">
                <a:moveTo>
                  <a:pt x="253822" y="126911"/>
                </a:moveTo>
                <a:cubicBezTo>
                  <a:pt x="253822" y="197002"/>
                  <a:pt x="197003" y="253822"/>
                  <a:pt x="126911" y="253822"/>
                </a:cubicBezTo>
                <a:cubicBezTo>
                  <a:pt x="56820" y="253822"/>
                  <a:pt x="0" y="197002"/>
                  <a:pt x="0" y="126911"/>
                </a:cubicBezTo>
                <a:cubicBezTo>
                  <a:pt x="0" y="56808"/>
                  <a:pt x="56820" y="0"/>
                  <a:pt x="126911" y="0"/>
                </a:cubicBezTo>
                <a:cubicBezTo>
                  <a:pt x="197003" y="0"/>
                  <a:pt x="253822" y="56808"/>
                  <a:pt x="253822" y="12691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3" name="Freeform 4413"/>
          <p:cNvSpPr/>
          <p:nvPr/>
        </p:nvSpPr>
        <p:spPr>
          <a:xfrm rot="0" flipH="0" flipV="0">
            <a:off x="6373532" y="4961192"/>
            <a:ext cx="253822" cy="253822"/>
          </a:xfrm>
          <a:custGeom>
            <a:pathLst>
              <a:path w="253822" h="253822">
                <a:moveTo>
                  <a:pt x="253822" y="126911"/>
                </a:moveTo>
                <a:cubicBezTo>
                  <a:pt x="253822" y="197002"/>
                  <a:pt x="197003" y="253822"/>
                  <a:pt x="126911" y="253822"/>
                </a:cubicBezTo>
                <a:cubicBezTo>
                  <a:pt x="56820" y="253822"/>
                  <a:pt x="0" y="197002"/>
                  <a:pt x="0" y="126911"/>
                </a:cubicBezTo>
                <a:cubicBezTo>
                  <a:pt x="0" y="56808"/>
                  <a:pt x="56820" y="0"/>
                  <a:pt x="126911" y="0"/>
                </a:cubicBezTo>
                <a:cubicBezTo>
                  <a:pt x="197003" y="0"/>
                  <a:pt x="253822" y="56808"/>
                  <a:pt x="253822" y="126911"/>
                </a:cubicBez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4" name="Freeform 4414"/>
          <p:cNvSpPr/>
          <p:nvPr/>
        </p:nvSpPr>
        <p:spPr>
          <a:xfrm rot="0" flipH="0" flipV="0">
            <a:off x="6447878" y="5035530"/>
            <a:ext cx="105130" cy="105130"/>
          </a:xfrm>
          <a:custGeom>
            <a:pathLst>
              <a:path w="105130" h="105130">
                <a:moveTo>
                  <a:pt x="0" y="0"/>
                </a:moveTo>
                <a:lnTo>
                  <a:pt x="105130" y="105130"/>
                </a:lnTo>
              </a:path>
            </a:pathLst>
          </a:custGeom>
          <a:noFill/>
          <a:ln w="254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5" name="Freeform 4415"/>
          <p:cNvSpPr/>
          <p:nvPr/>
        </p:nvSpPr>
        <p:spPr>
          <a:xfrm rot="0" flipH="0" flipV="0">
            <a:off x="6447884" y="5035530"/>
            <a:ext cx="105130" cy="105130"/>
          </a:xfrm>
          <a:custGeom>
            <a:pathLst>
              <a:path w="105130" h="105130">
                <a:moveTo>
                  <a:pt x="105130" y="0"/>
                </a:moveTo>
                <a:lnTo>
                  <a:pt x="0" y="105130"/>
                </a:lnTo>
              </a:path>
            </a:pathLst>
          </a:custGeom>
          <a:noFill/>
          <a:ln w="254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6" name="Freeform 4416"/>
          <p:cNvSpPr/>
          <p:nvPr/>
        </p:nvSpPr>
        <p:spPr>
          <a:xfrm rot="0" flipH="0" flipV="0">
            <a:off x="5552977" y="3224306"/>
            <a:ext cx="290956" cy="290956"/>
          </a:xfrm>
          <a:custGeom>
            <a:pathLst>
              <a:path w="290956" h="290956">
                <a:moveTo>
                  <a:pt x="290956" y="145478"/>
                </a:moveTo>
                <a:cubicBezTo>
                  <a:pt x="290956" y="225830"/>
                  <a:pt x="225818" y="290956"/>
                  <a:pt x="145478" y="290956"/>
                </a:cubicBezTo>
                <a:cubicBezTo>
                  <a:pt x="65125" y="290956"/>
                  <a:pt x="0" y="225830"/>
                  <a:pt x="0" y="145478"/>
                </a:cubicBezTo>
                <a:cubicBezTo>
                  <a:pt x="0" y="65138"/>
                  <a:pt x="65125" y="0"/>
                  <a:pt x="145478" y="0"/>
                </a:cubicBezTo>
                <a:cubicBezTo>
                  <a:pt x="225818" y="0"/>
                  <a:pt x="290956" y="65138"/>
                  <a:pt x="290956" y="145478"/>
                </a:cubicBez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17" name="Picture 4417"/>
          <p:cNvPicPr>
            <a:picLocks noChangeAspect="0" noChangeArrowheads="1"/>
          </p:cNvPicPr>
          <p:nvPr/>
        </p:nvPicPr>
        <p:blipFill>
          <a:blip r:embed="rId44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34032" y="3287167"/>
            <a:ext cx="141757" cy="171881"/>
          </a:xfrm>
          <a:prstGeom prst="rect">
            <a:avLst/>
          </a:prstGeom>
          <a:noFill/>
          <a:extLst/>
        </p:spPr>
      </p:pic>
      <p:sp>
        <p:nvSpPr>
          <p:cNvPr id="4418" name="Freeform 4418"/>
          <p:cNvSpPr/>
          <p:nvPr/>
        </p:nvSpPr>
        <p:spPr>
          <a:xfrm rot="0" flipH="0" flipV="0">
            <a:off x="6061976" y="3200070"/>
            <a:ext cx="385139" cy="95554"/>
          </a:xfrm>
          <a:custGeom>
            <a:pathLst>
              <a:path w="385139" h="95554">
                <a:moveTo>
                  <a:pt x="368960" y="12"/>
                </a:moveTo>
                <a:lnTo>
                  <a:pt x="16193" y="0"/>
                </a:lnTo>
                <a:cubicBezTo>
                  <a:pt x="7265" y="0"/>
                  <a:pt x="0" y="8406"/>
                  <a:pt x="0" y="18769"/>
                </a:cubicBezTo>
                <a:lnTo>
                  <a:pt x="0" y="37527"/>
                </a:lnTo>
                <a:lnTo>
                  <a:pt x="26" y="37527"/>
                </a:lnTo>
                <a:lnTo>
                  <a:pt x="26" y="76808"/>
                </a:lnTo>
                <a:cubicBezTo>
                  <a:pt x="26" y="87159"/>
                  <a:pt x="7277" y="95554"/>
                  <a:pt x="16218" y="95554"/>
                </a:cubicBezTo>
                <a:cubicBezTo>
                  <a:pt x="25159" y="95554"/>
                  <a:pt x="32398" y="87159"/>
                  <a:pt x="32398" y="76808"/>
                </a:cubicBezTo>
                <a:lnTo>
                  <a:pt x="32398" y="56285"/>
                </a:lnTo>
                <a:cubicBezTo>
                  <a:pt x="32398" y="45922"/>
                  <a:pt x="39649" y="37527"/>
                  <a:pt x="48578" y="37527"/>
                </a:cubicBezTo>
                <a:lnTo>
                  <a:pt x="336588" y="37527"/>
                </a:lnTo>
                <a:cubicBezTo>
                  <a:pt x="345529" y="37527"/>
                  <a:pt x="352781" y="45922"/>
                  <a:pt x="352781" y="56285"/>
                </a:cubicBezTo>
                <a:lnTo>
                  <a:pt x="352781" y="76808"/>
                </a:lnTo>
                <a:cubicBezTo>
                  <a:pt x="352781" y="87159"/>
                  <a:pt x="360020" y="95554"/>
                  <a:pt x="368960" y="95554"/>
                </a:cubicBezTo>
                <a:cubicBezTo>
                  <a:pt x="377900" y="95554"/>
                  <a:pt x="385139" y="87159"/>
                  <a:pt x="385139" y="76808"/>
                </a:cubicBezTo>
                <a:lnTo>
                  <a:pt x="385139" y="18782"/>
                </a:lnTo>
                <a:cubicBezTo>
                  <a:pt x="385139" y="8406"/>
                  <a:pt x="377900" y="12"/>
                  <a:pt x="368960" y="12"/>
                </a:cubicBez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9" name="Freeform 4419"/>
          <p:cNvSpPr/>
          <p:nvPr/>
        </p:nvSpPr>
        <p:spPr>
          <a:xfrm rot="0" flipH="0" flipV="0">
            <a:off x="6061983" y="3288432"/>
            <a:ext cx="191985" cy="221919"/>
          </a:xfrm>
          <a:custGeom>
            <a:pathLst>
              <a:path w="191985" h="221919">
                <a:moveTo>
                  <a:pt x="191985" y="221919"/>
                </a:moveTo>
                <a:cubicBezTo>
                  <a:pt x="120497" y="221919"/>
                  <a:pt x="0" y="217944"/>
                  <a:pt x="0" y="146177"/>
                </a:cubicBezTo>
                <a:cubicBezTo>
                  <a:pt x="0" y="75908"/>
                  <a:pt x="61061" y="86385"/>
                  <a:pt x="28892" y="0"/>
                </a:cubicBezTo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0" name="Freeform 4420"/>
          <p:cNvSpPr/>
          <p:nvPr/>
        </p:nvSpPr>
        <p:spPr>
          <a:xfrm rot="0" flipH="0" flipV="0">
            <a:off x="6253969" y="3288432"/>
            <a:ext cx="191973" cy="221919"/>
          </a:xfrm>
          <a:custGeom>
            <a:pathLst>
              <a:path w="191973" h="221919">
                <a:moveTo>
                  <a:pt x="0" y="221919"/>
                </a:moveTo>
                <a:cubicBezTo>
                  <a:pt x="71488" y="221919"/>
                  <a:pt x="191973" y="217944"/>
                  <a:pt x="191973" y="146177"/>
                </a:cubicBezTo>
                <a:cubicBezTo>
                  <a:pt x="191973" y="75908"/>
                  <a:pt x="130924" y="86385"/>
                  <a:pt x="163093" y="0"/>
                </a:cubicBezTo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1" name="Freeform 4421"/>
          <p:cNvSpPr/>
          <p:nvPr/>
        </p:nvSpPr>
        <p:spPr>
          <a:xfrm rot="0" flipH="0" flipV="0">
            <a:off x="6161509" y="3361548"/>
            <a:ext cx="186093" cy="37833"/>
          </a:xfrm>
          <a:custGeom>
            <a:pathLst>
              <a:path w="186093" h="37833">
                <a:moveTo>
                  <a:pt x="0" y="0"/>
                </a:moveTo>
                <a:cubicBezTo>
                  <a:pt x="0" y="0"/>
                  <a:pt x="96570" y="37833"/>
                  <a:pt x="186093" y="0"/>
                </a:cubicBezTo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2" name="Freeform 4422"/>
          <p:cNvSpPr/>
          <p:nvPr/>
        </p:nvSpPr>
        <p:spPr>
          <a:xfrm rot="0" flipH="0" flipV="0">
            <a:off x="6200286" y="3146409"/>
            <a:ext cx="53682" cy="53657"/>
          </a:xfrm>
          <a:custGeom>
            <a:pathLst>
              <a:path w="53682" h="53657">
                <a:moveTo>
                  <a:pt x="53682" y="26835"/>
                </a:moveTo>
                <a:cubicBezTo>
                  <a:pt x="53682" y="41655"/>
                  <a:pt x="41668" y="53657"/>
                  <a:pt x="26847" y="53657"/>
                </a:cubicBezTo>
                <a:cubicBezTo>
                  <a:pt x="12027" y="53657"/>
                  <a:pt x="0" y="41655"/>
                  <a:pt x="0" y="26835"/>
                </a:cubicBezTo>
                <a:cubicBezTo>
                  <a:pt x="0" y="12015"/>
                  <a:pt x="12027" y="0"/>
                  <a:pt x="26847" y="0"/>
                </a:cubicBezTo>
                <a:cubicBezTo>
                  <a:pt x="41668" y="0"/>
                  <a:pt x="53682" y="12015"/>
                  <a:pt x="53682" y="26835"/>
                </a:cubicBez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3" name="Freeform 4423"/>
          <p:cNvSpPr/>
          <p:nvPr/>
        </p:nvSpPr>
        <p:spPr>
          <a:xfrm rot="0" flipH="0" flipV="0">
            <a:off x="6253963" y="3146409"/>
            <a:ext cx="53670" cy="53657"/>
          </a:xfrm>
          <a:custGeom>
            <a:pathLst>
              <a:path w="53670" h="53657">
                <a:moveTo>
                  <a:pt x="53670" y="26835"/>
                </a:moveTo>
                <a:cubicBezTo>
                  <a:pt x="53670" y="41655"/>
                  <a:pt x="41656" y="53657"/>
                  <a:pt x="26835" y="53657"/>
                </a:cubicBezTo>
                <a:cubicBezTo>
                  <a:pt x="12015" y="53657"/>
                  <a:pt x="0" y="41655"/>
                  <a:pt x="0" y="26835"/>
                </a:cubicBezTo>
                <a:cubicBezTo>
                  <a:pt x="0" y="12015"/>
                  <a:pt x="12015" y="0"/>
                  <a:pt x="26835" y="0"/>
                </a:cubicBezTo>
                <a:cubicBezTo>
                  <a:pt x="41656" y="0"/>
                  <a:pt x="53670" y="12015"/>
                  <a:pt x="53670" y="2683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4" name="Freeform 4424"/>
          <p:cNvSpPr/>
          <p:nvPr/>
        </p:nvSpPr>
        <p:spPr>
          <a:xfrm rot="0" flipH="0" flipV="0">
            <a:off x="6253963" y="3146409"/>
            <a:ext cx="53670" cy="53657"/>
          </a:xfrm>
          <a:custGeom>
            <a:pathLst>
              <a:path w="53670" h="53657">
                <a:moveTo>
                  <a:pt x="53670" y="26835"/>
                </a:moveTo>
                <a:cubicBezTo>
                  <a:pt x="53670" y="41655"/>
                  <a:pt x="41656" y="53657"/>
                  <a:pt x="26835" y="53657"/>
                </a:cubicBezTo>
                <a:cubicBezTo>
                  <a:pt x="12015" y="53657"/>
                  <a:pt x="0" y="41655"/>
                  <a:pt x="0" y="26835"/>
                </a:cubicBezTo>
                <a:cubicBezTo>
                  <a:pt x="0" y="12015"/>
                  <a:pt x="12015" y="0"/>
                  <a:pt x="26835" y="0"/>
                </a:cubicBezTo>
                <a:cubicBezTo>
                  <a:pt x="41656" y="0"/>
                  <a:pt x="53670" y="12015"/>
                  <a:pt x="53670" y="26835"/>
                </a:cubicBez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5" name="Freeform 4425"/>
          <p:cNvSpPr/>
          <p:nvPr/>
        </p:nvSpPr>
        <p:spPr>
          <a:xfrm rot="0" flipH="0" flipV="0">
            <a:off x="6305425" y="3146405"/>
            <a:ext cx="62331" cy="46634"/>
          </a:xfrm>
          <a:custGeom>
            <a:pathLst>
              <a:path w="62331" h="46634">
                <a:moveTo>
                  <a:pt x="0" y="0"/>
                </a:moveTo>
                <a:cubicBezTo>
                  <a:pt x="0" y="0"/>
                  <a:pt x="8737" y="46634"/>
                  <a:pt x="62331" y="46634"/>
                </a:cubicBezTo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6" name="Freeform 4426"/>
          <p:cNvSpPr/>
          <p:nvPr/>
        </p:nvSpPr>
        <p:spPr>
          <a:xfrm rot="0" flipH="0" flipV="0">
            <a:off x="6140166" y="3146405"/>
            <a:ext cx="62344" cy="46634"/>
          </a:xfrm>
          <a:custGeom>
            <a:pathLst>
              <a:path w="62344" h="46634">
                <a:moveTo>
                  <a:pt x="62344" y="0"/>
                </a:moveTo>
                <a:cubicBezTo>
                  <a:pt x="62344" y="0"/>
                  <a:pt x="53607" y="46634"/>
                  <a:pt x="0" y="46634"/>
                </a:cubicBezTo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7" name="Freeform 4427"/>
          <p:cNvSpPr/>
          <p:nvPr/>
        </p:nvSpPr>
        <p:spPr>
          <a:xfrm rot="0" flipH="0" flipV="0">
            <a:off x="5898319" y="3324704"/>
            <a:ext cx="219684" cy="137527"/>
          </a:xfrm>
          <a:custGeom>
            <a:pathLst>
              <a:path w="219684" h="137527">
                <a:moveTo>
                  <a:pt x="15862" y="103047"/>
                </a:moveTo>
                <a:lnTo>
                  <a:pt x="101015" y="103047"/>
                </a:lnTo>
                <a:cubicBezTo>
                  <a:pt x="103644" y="103047"/>
                  <a:pt x="105777" y="104786"/>
                  <a:pt x="105777" y="106933"/>
                </a:cubicBezTo>
                <a:lnTo>
                  <a:pt x="105777" y="123659"/>
                </a:lnTo>
                <a:cubicBezTo>
                  <a:pt x="105777" y="128726"/>
                  <a:pt x="109270" y="133222"/>
                  <a:pt x="114922" y="135368"/>
                </a:cubicBezTo>
                <a:cubicBezTo>
                  <a:pt x="120560" y="137527"/>
                  <a:pt x="127025" y="136841"/>
                  <a:pt x="131800" y="133577"/>
                </a:cubicBezTo>
                <a:lnTo>
                  <a:pt x="212445" y="78676"/>
                </a:lnTo>
                <a:cubicBezTo>
                  <a:pt x="219684" y="73749"/>
                  <a:pt x="219684" y="63766"/>
                  <a:pt x="212445" y="58839"/>
                </a:cubicBezTo>
                <a:lnTo>
                  <a:pt x="131800" y="3924"/>
                </a:lnTo>
                <a:cubicBezTo>
                  <a:pt x="127025" y="673"/>
                  <a:pt x="120560" y="0"/>
                  <a:pt x="114922" y="2146"/>
                </a:cubicBezTo>
                <a:cubicBezTo>
                  <a:pt x="109270" y="4292"/>
                  <a:pt x="105777" y="8775"/>
                  <a:pt x="105777" y="13855"/>
                </a:cubicBezTo>
                <a:lnTo>
                  <a:pt x="105777" y="30594"/>
                </a:lnTo>
                <a:cubicBezTo>
                  <a:pt x="105777" y="32728"/>
                  <a:pt x="103644" y="34480"/>
                  <a:pt x="101015" y="34480"/>
                </a:cubicBezTo>
                <a:lnTo>
                  <a:pt x="15862" y="34480"/>
                </a:lnTo>
                <a:cubicBezTo>
                  <a:pt x="7125" y="34480"/>
                  <a:pt x="0" y="40271"/>
                  <a:pt x="0" y="47396"/>
                </a:cubicBezTo>
                <a:lnTo>
                  <a:pt x="0" y="90119"/>
                </a:lnTo>
                <a:cubicBezTo>
                  <a:pt x="0" y="97244"/>
                  <a:pt x="7125" y="103047"/>
                  <a:pt x="15862" y="10304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8" name="Freeform 4428"/>
          <p:cNvSpPr/>
          <p:nvPr/>
        </p:nvSpPr>
        <p:spPr>
          <a:xfrm rot="0" flipH="0" flipV="0">
            <a:off x="5898319" y="3324704"/>
            <a:ext cx="219684" cy="137527"/>
          </a:xfrm>
          <a:custGeom>
            <a:pathLst>
              <a:path w="219684" h="137527">
                <a:moveTo>
                  <a:pt x="15862" y="103047"/>
                </a:moveTo>
                <a:lnTo>
                  <a:pt x="101015" y="103047"/>
                </a:lnTo>
                <a:cubicBezTo>
                  <a:pt x="103644" y="103047"/>
                  <a:pt x="105777" y="104786"/>
                  <a:pt x="105777" y="106933"/>
                </a:cubicBezTo>
                <a:lnTo>
                  <a:pt x="105777" y="123659"/>
                </a:lnTo>
                <a:cubicBezTo>
                  <a:pt x="105777" y="128726"/>
                  <a:pt x="109270" y="133222"/>
                  <a:pt x="114922" y="135368"/>
                </a:cubicBezTo>
                <a:cubicBezTo>
                  <a:pt x="120560" y="137527"/>
                  <a:pt x="127025" y="136841"/>
                  <a:pt x="131800" y="133577"/>
                </a:cubicBezTo>
                <a:lnTo>
                  <a:pt x="212445" y="78676"/>
                </a:lnTo>
                <a:cubicBezTo>
                  <a:pt x="219684" y="73749"/>
                  <a:pt x="219684" y="63766"/>
                  <a:pt x="212445" y="58839"/>
                </a:cubicBezTo>
                <a:lnTo>
                  <a:pt x="131800" y="3924"/>
                </a:lnTo>
                <a:cubicBezTo>
                  <a:pt x="127025" y="673"/>
                  <a:pt x="120560" y="0"/>
                  <a:pt x="114922" y="2146"/>
                </a:cubicBezTo>
                <a:cubicBezTo>
                  <a:pt x="109270" y="4292"/>
                  <a:pt x="105777" y="8775"/>
                  <a:pt x="105777" y="13855"/>
                </a:cubicBezTo>
                <a:lnTo>
                  <a:pt x="105777" y="30594"/>
                </a:lnTo>
                <a:cubicBezTo>
                  <a:pt x="105777" y="32728"/>
                  <a:pt x="103644" y="34480"/>
                  <a:pt x="101015" y="34480"/>
                </a:cubicBezTo>
                <a:lnTo>
                  <a:pt x="15862" y="34480"/>
                </a:lnTo>
                <a:cubicBezTo>
                  <a:pt x="7125" y="34480"/>
                  <a:pt x="0" y="40271"/>
                  <a:pt x="0" y="47396"/>
                </a:cubicBezTo>
                <a:lnTo>
                  <a:pt x="0" y="90119"/>
                </a:lnTo>
                <a:cubicBezTo>
                  <a:pt x="0" y="97244"/>
                  <a:pt x="7125" y="103047"/>
                  <a:pt x="15862" y="103047"/>
                </a:cubicBez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9" name="Freeform 4429"/>
          <p:cNvSpPr/>
          <p:nvPr/>
        </p:nvSpPr>
        <p:spPr>
          <a:xfrm rot="0" flipH="0" flipV="0">
            <a:off x="5882488" y="3343625"/>
            <a:ext cx="39878" cy="38378"/>
          </a:xfrm>
          <a:custGeom>
            <a:pathLst>
              <a:path w="39878" h="38378">
                <a:moveTo>
                  <a:pt x="39878" y="19189"/>
                </a:moveTo>
                <a:cubicBezTo>
                  <a:pt x="39878" y="29780"/>
                  <a:pt x="30963" y="38378"/>
                  <a:pt x="19952" y="38378"/>
                </a:cubicBezTo>
                <a:cubicBezTo>
                  <a:pt x="8929" y="38378"/>
                  <a:pt x="0" y="29780"/>
                  <a:pt x="0" y="19189"/>
                </a:cubicBezTo>
                <a:cubicBezTo>
                  <a:pt x="0" y="8585"/>
                  <a:pt x="8929" y="0"/>
                  <a:pt x="19952" y="0"/>
                </a:cubicBezTo>
                <a:cubicBezTo>
                  <a:pt x="30963" y="0"/>
                  <a:pt x="39878" y="8585"/>
                  <a:pt x="39878" y="19189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0" name="Freeform 4430"/>
          <p:cNvSpPr/>
          <p:nvPr/>
        </p:nvSpPr>
        <p:spPr>
          <a:xfrm rot="0" flipH="0" flipV="0">
            <a:off x="5895176" y="3355829"/>
            <a:ext cx="14503" cy="13957"/>
          </a:xfrm>
          <a:custGeom>
            <a:pathLst>
              <a:path w="14503" h="13957">
                <a:moveTo>
                  <a:pt x="14503" y="6985"/>
                </a:moveTo>
                <a:cubicBezTo>
                  <a:pt x="14503" y="10833"/>
                  <a:pt x="11252" y="13957"/>
                  <a:pt x="7265" y="13957"/>
                </a:cubicBezTo>
                <a:cubicBezTo>
                  <a:pt x="3251" y="13957"/>
                  <a:pt x="0" y="10833"/>
                  <a:pt x="0" y="6985"/>
                </a:cubicBezTo>
                <a:cubicBezTo>
                  <a:pt x="0" y="3125"/>
                  <a:pt x="3251" y="0"/>
                  <a:pt x="7265" y="0"/>
                </a:cubicBezTo>
                <a:cubicBezTo>
                  <a:pt x="11252" y="0"/>
                  <a:pt x="14503" y="3125"/>
                  <a:pt x="14503" y="6985"/>
                </a:cubicBezTo>
              </a:path>
            </a:pathLst>
          </a:custGeom>
          <a:solidFill>
            <a:srgbClr val="DC052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1" name="Freeform 4431"/>
          <p:cNvSpPr/>
          <p:nvPr/>
        </p:nvSpPr>
        <p:spPr>
          <a:xfrm rot="0" flipH="0" flipV="0">
            <a:off x="6336597" y="3352299"/>
            <a:ext cx="317284" cy="317283"/>
          </a:xfrm>
          <a:custGeom>
            <a:pathLst>
              <a:path w="317284" h="317283">
                <a:moveTo>
                  <a:pt x="317284" y="158648"/>
                </a:moveTo>
                <a:cubicBezTo>
                  <a:pt x="317284" y="246252"/>
                  <a:pt x="246253" y="317283"/>
                  <a:pt x="158649" y="317283"/>
                </a:cubicBezTo>
                <a:cubicBezTo>
                  <a:pt x="71019" y="317283"/>
                  <a:pt x="0" y="246252"/>
                  <a:pt x="0" y="158648"/>
                </a:cubicBezTo>
                <a:cubicBezTo>
                  <a:pt x="0" y="71031"/>
                  <a:pt x="71019" y="0"/>
                  <a:pt x="158649" y="0"/>
                </a:cubicBezTo>
                <a:cubicBezTo>
                  <a:pt x="246253" y="0"/>
                  <a:pt x="317284" y="71031"/>
                  <a:pt x="317284" y="15864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2" name="Freeform 4432"/>
          <p:cNvSpPr/>
          <p:nvPr/>
        </p:nvSpPr>
        <p:spPr>
          <a:xfrm rot="0" flipH="0" flipV="0">
            <a:off x="6368335" y="3384036"/>
            <a:ext cx="253809" cy="253822"/>
          </a:xfrm>
          <a:custGeom>
            <a:pathLst>
              <a:path w="253809" h="253822">
                <a:moveTo>
                  <a:pt x="253809" y="126911"/>
                </a:moveTo>
                <a:cubicBezTo>
                  <a:pt x="253809" y="197002"/>
                  <a:pt x="196990" y="253822"/>
                  <a:pt x="126911" y="253822"/>
                </a:cubicBezTo>
                <a:cubicBezTo>
                  <a:pt x="56807" y="253822"/>
                  <a:pt x="0" y="197002"/>
                  <a:pt x="0" y="126911"/>
                </a:cubicBezTo>
                <a:cubicBezTo>
                  <a:pt x="0" y="56808"/>
                  <a:pt x="56807" y="0"/>
                  <a:pt x="126911" y="0"/>
                </a:cubicBezTo>
                <a:cubicBezTo>
                  <a:pt x="196990" y="0"/>
                  <a:pt x="253809" y="56808"/>
                  <a:pt x="253809" y="12691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3" name="Freeform 4433"/>
          <p:cNvSpPr/>
          <p:nvPr/>
        </p:nvSpPr>
        <p:spPr>
          <a:xfrm rot="0" flipH="0" flipV="0">
            <a:off x="6368335" y="3384036"/>
            <a:ext cx="253809" cy="253822"/>
          </a:xfrm>
          <a:custGeom>
            <a:pathLst>
              <a:path w="253809" h="253822">
                <a:moveTo>
                  <a:pt x="253809" y="126911"/>
                </a:moveTo>
                <a:cubicBezTo>
                  <a:pt x="253809" y="197002"/>
                  <a:pt x="196990" y="253822"/>
                  <a:pt x="126911" y="253822"/>
                </a:cubicBezTo>
                <a:cubicBezTo>
                  <a:pt x="56807" y="253822"/>
                  <a:pt x="0" y="197002"/>
                  <a:pt x="0" y="126911"/>
                </a:cubicBezTo>
                <a:cubicBezTo>
                  <a:pt x="0" y="56808"/>
                  <a:pt x="56807" y="0"/>
                  <a:pt x="126911" y="0"/>
                </a:cubicBezTo>
                <a:cubicBezTo>
                  <a:pt x="196990" y="0"/>
                  <a:pt x="253809" y="56808"/>
                  <a:pt x="253809" y="126911"/>
                </a:cubicBez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4" name="Freeform 4434"/>
          <p:cNvSpPr/>
          <p:nvPr/>
        </p:nvSpPr>
        <p:spPr>
          <a:xfrm rot="0" flipH="0" flipV="0">
            <a:off x="6442670" y="3458374"/>
            <a:ext cx="105130" cy="105130"/>
          </a:xfrm>
          <a:custGeom>
            <a:pathLst>
              <a:path w="105130" h="105130">
                <a:moveTo>
                  <a:pt x="0" y="0"/>
                </a:moveTo>
                <a:lnTo>
                  <a:pt x="105130" y="105130"/>
                </a:lnTo>
              </a:path>
            </a:pathLst>
          </a:custGeom>
          <a:noFill/>
          <a:ln w="254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5" name="Freeform 4435"/>
          <p:cNvSpPr/>
          <p:nvPr/>
        </p:nvSpPr>
        <p:spPr>
          <a:xfrm rot="0" flipH="0" flipV="0">
            <a:off x="6442674" y="3458374"/>
            <a:ext cx="105130" cy="105130"/>
          </a:xfrm>
          <a:custGeom>
            <a:pathLst>
              <a:path w="105130" h="105130">
                <a:moveTo>
                  <a:pt x="105130" y="0"/>
                </a:moveTo>
                <a:lnTo>
                  <a:pt x="0" y="105130"/>
                </a:lnTo>
              </a:path>
            </a:pathLst>
          </a:custGeom>
          <a:noFill/>
          <a:ln w="254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6" name="Freeform 4436"/>
          <p:cNvSpPr/>
          <p:nvPr/>
        </p:nvSpPr>
        <p:spPr>
          <a:xfrm rot="0" flipH="0" flipV="0">
            <a:off x="5637023" y="1761148"/>
            <a:ext cx="874826" cy="193776"/>
          </a:xfrm>
          <a:custGeom>
            <a:pathLst>
              <a:path w="874826" h="193776">
                <a:moveTo>
                  <a:pt x="677443" y="193776"/>
                </a:moveTo>
                <a:lnTo>
                  <a:pt x="197384" y="193776"/>
                </a:lnTo>
                <a:cubicBezTo>
                  <a:pt x="149517" y="193776"/>
                  <a:pt x="104712" y="173901"/>
                  <a:pt x="77584" y="140602"/>
                </a:cubicBezTo>
                <a:lnTo>
                  <a:pt x="27216" y="78829"/>
                </a:lnTo>
                <a:cubicBezTo>
                  <a:pt x="0" y="45453"/>
                  <a:pt x="28321" y="0"/>
                  <a:pt x="76314" y="0"/>
                </a:cubicBezTo>
                <a:lnTo>
                  <a:pt x="798512" y="0"/>
                </a:lnTo>
                <a:cubicBezTo>
                  <a:pt x="846518" y="0"/>
                  <a:pt x="874826" y="45453"/>
                  <a:pt x="847597" y="78829"/>
                </a:cubicBezTo>
                <a:lnTo>
                  <a:pt x="797254" y="140602"/>
                </a:lnTo>
                <a:cubicBezTo>
                  <a:pt x="770114" y="173901"/>
                  <a:pt x="725309" y="193776"/>
                  <a:pt x="677443" y="193776"/>
                </a:cubicBez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7" name="Freeform 4437"/>
          <p:cNvSpPr/>
          <p:nvPr/>
        </p:nvSpPr>
        <p:spPr>
          <a:xfrm rot="0" flipH="0" flipV="0">
            <a:off x="5556606" y="1593744"/>
            <a:ext cx="520699" cy="119608"/>
          </a:xfrm>
          <a:custGeom>
            <a:pathLst>
              <a:path w="520699" h="119608">
                <a:moveTo>
                  <a:pt x="5435" y="0"/>
                </a:moveTo>
                <a:lnTo>
                  <a:pt x="520699" y="87769"/>
                </a:lnTo>
                <a:lnTo>
                  <a:pt x="515289" y="119608"/>
                </a:lnTo>
                <a:lnTo>
                  <a:pt x="0" y="31826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8" name="Freeform 4438"/>
          <p:cNvSpPr/>
          <p:nvPr/>
        </p:nvSpPr>
        <p:spPr>
          <a:xfrm rot="0" flipH="0" flipV="0">
            <a:off x="5556606" y="1593744"/>
            <a:ext cx="520699" cy="119608"/>
          </a:xfrm>
          <a:custGeom>
            <a:pathLst>
              <a:path w="520699" h="119608">
                <a:moveTo>
                  <a:pt x="5435" y="0"/>
                </a:moveTo>
                <a:lnTo>
                  <a:pt x="520699" y="87769"/>
                </a:lnTo>
                <a:lnTo>
                  <a:pt x="515289" y="119608"/>
                </a:lnTo>
                <a:lnTo>
                  <a:pt x="0" y="31826"/>
                </a:lnTo>
                <a:lnTo>
                  <a:pt x="5435" y="0"/>
                </a:ln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9" name="Freeform 4439"/>
          <p:cNvSpPr/>
          <p:nvPr/>
        </p:nvSpPr>
        <p:spPr>
          <a:xfrm rot="0" flipH="0" flipV="0">
            <a:off x="5442878" y="1564326"/>
            <a:ext cx="128091" cy="70090"/>
          </a:xfrm>
          <a:custGeom>
            <a:pathLst>
              <a:path w="128091" h="70090">
                <a:moveTo>
                  <a:pt x="118097" y="17957"/>
                </a:moveTo>
                <a:lnTo>
                  <a:pt x="18695" y="1016"/>
                </a:lnTo>
                <a:cubicBezTo>
                  <a:pt x="12726" y="0"/>
                  <a:pt x="7049" y="4013"/>
                  <a:pt x="6033" y="9995"/>
                </a:cubicBezTo>
                <a:lnTo>
                  <a:pt x="1016" y="39483"/>
                </a:lnTo>
                <a:cubicBezTo>
                  <a:pt x="0" y="45465"/>
                  <a:pt x="4013" y="51129"/>
                  <a:pt x="9982" y="52145"/>
                </a:cubicBezTo>
                <a:lnTo>
                  <a:pt x="109385" y="69074"/>
                </a:lnTo>
                <a:cubicBezTo>
                  <a:pt x="115354" y="70090"/>
                  <a:pt x="121018" y="66077"/>
                  <a:pt x="122046" y="60095"/>
                </a:cubicBezTo>
                <a:lnTo>
                  <a:pt x="127075" y="30606"/>
                </a:lnTo>
                <a:cubicBezTo>
                  <a:pt x="128091" y="24637"/>
                  <a:pt x="124078" y="18972"/>
                  <a:pt x="118097" y="1795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0" name="Freeform 4440"/>
          <p:cNvSpPr/>
          <p:nvPr/>
        </p:nvSpPr>
        <p:spPr>
          <a:xfrm rot="0" flipH="0" flipV="0">
            <a:off x="5442878" y="1564326"/>
            <a:ext cx="128091" cy="70090"/>
          </a:xfrm>
          <a:custGeom>
            <a:pathLst>
              <a:path w="128091" h="70090">
                <a:moveTo>
                  <a:pt x="118097" y="17957"/>
                </a:moveTo>
                <a:lnTo>
                  <a:pt x="18695" y="1016"/>
                </a:lnTo>
                <a:cubicBezTo>
                  <a:pt x="12726" y="0"/>
                  <a:pt x="7049" y="4013"/>
                  <a:pt x="6033" y="9995"/>
                </a:cubicBezTo>
                <a:lnTo>
                  <a:pt x="1016" y="39483"/>
                </a:lnTo>
                <a:cubicBezTo>
                  <a:pt x="0" y="45465"/>
                  <a:pt x="4013" y="51129"/>
                  <a:pt x="9982" y="52145"/>
                </a:cubicBezTo>
                <a:lnTo>
                  <a:pt x="109385" y="69074"/>
                </a:lnTo>
                <a:cubicBezTo>
                  <a:pt x="115354" y="70090"/>
                  <a:pt x="121018" y="66077"/>
                  <a:pt x="122046" y="60095"/>
                </a:cubicBezTo>
                <a:lnTo>
                  <a:pt x="127075" y="30606"/>
                </a:lnTo>
                <a:cubicBezTo>
                  <a:pt x="128091" y="24637"/>
                  <a:pt x="124078" y="18972"/>
                  <a:pt x="118097" y="17957"/>
                </a:cubicBez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1" name="Freeform 4441"/>
          <p:cNvSpPr/>
          <p:nvPr/>
        </p:nvSpPr>
        <p:spPr>
          <a:xfrm rot="0" flipH="0" flipV="0">
            <a:off x="5955204" y="1627916"/>
            <a:ext cx="382536" cy="104635"/>
          </a:xfrm>
          <a:custGeom>
            <a:pathLst>
              <a:path w="382536" h="104635">
                <a:moveTo>
                  <a:pt x="344170" y="104635"/>
                </a:moveTo>
                <a:lnTo>
                  <a:pt x="38304" y="104635"/>
                </a:lnTo>
                <a:cubicBezTo>
                  <a:pt x="15520" y="104635"/>
                  <a:pt x="0" y="87516"/>
                  <a:pt x="8611" y="71895"/>
                </a:cubicBezTo>
                <a:lnTo>
                  <a:pt x="23457" y="44907"/>
                </a:lnTo>
                <a:cubicBezTo>
                  <a:pt x="38393" y="17742"/>
                  <a:pt x="74029" y="0"/>
                  <a:pt x="113589" y="0"/>
                </a:cubicBezTo>
                <a:lnTo>
                  <a:pt x="268669" y="0"/>
                </a:lnTo>
                <a:cubicBezTo>
                  <a:pt x="308052" y="0"/>
                  <a:pt x="343548" y="17590"/>
                  <a:pt x="358609" y="44577"/>
                </a:cubicBezTo>
                <a:lnTo>
                  <a:pt x="373799" y="71781"/>
                </a:lnTo>
                <a:cubicBezTo>
                  <a:pt x="382536" y="87440"/>
                  <a:pt x="367017" y="104635"/>
                  <a:pt x="344170" y="10463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2" name="Freeform 4442"/>
          <p:cNvSpPr/>
          <p:nvPr/>
        </p:nvSpPr>
        <p:spPr>
          <a:xfrm rot="0" flipH="0" flipV="0">
            <a:off x="5955204" y="1627916"/>
            <a:ext cx="382536" cy="104635"/>
          </a:xfrm>
          <a:custGeom>
            <a:pathLst>
              <a:path w="382536" h="104635">
                <a:moveTo>
                  <a:pt x="344170" y="104635"/>
                </a:moveTo>
                <a:lnTo>
                  <a:pt x="38304" y="104635"/>
                </a:lnTo>
                <a:cubicBezTo>
                  <a:pt x="15520" y="104635"/>
                  <a:pt x="0" y="87516"/>
                  <a:pt x="8611" y="71895"/>
                </a:cubicBezTo>
                <a:lnTo>
                  <a:pt x="23457" y="44907"/>
                </a:lnTo>
                <a:cubicBezTo>
                  <a:pt x="38393" y="17742"/>
                  <a:pt x="74029" y="0"/>
                  <a:pt x="113589" y="0"/>
                </a:cubicBezTo>
                <a:lnTo>
                  <a:pt x="268669" y="0"/>
                </a:lnTo>
                <a:cubicBezTo>
                  <a:pt x="308052" y="0"/>
                  <a:pt x="343548" y="17590"/>
                  <a:pt x="358609" y="44577"/>
                </a:cubicBezTo>
                <a:lnTo>
                  <a:pt x="373799" y="71781"/>
                </a:lnTo>
                <a:cubicBezTo>
                  <a:pt x="382536" y="87440"/>
                  <a:pt x="367017" y="104635"/>
                  <a:pt x="344170" y="104635"/>
                </a:cubicBez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3" name="Freeform 4443"/>
          <p:cNvSpPr/>
          <p:nvPr/>
        </p:nvSpPr>
        <p:spPr>
          <a:xfrm rot="0" flipH="0" flipV="0">
            <a:off x="5707216" y="1796878"/>
            <a:ext cx="53238" cy="53262"/>
          </a:xfrm>
          <a:custGeom>
            <a:pathLst>
              <a:path w="53238" h="53262">
                <a:moveTo>
                  <a:pt x="53238" y="26631"/>
                </a:moveTo>
                <a:cubicBezTo>
                  <a:pt x="53238" y="41324"/>
                  <a:pt x="41326" y="53262"/>
                  <a:pt x="26607" y="53262"/>
                </a:cubicBezTo>
                <a:cubicBezTo>
                  <a:pt x="11913" y="53262"/>
                  <a:pt x="0" y="41324"/>
                  <a:pt x="0" y="26631"/>
                </a:cubicBezTo>
                <a:cubicBezTo>
                  <a:pt x="0" y="11925"/>
                  <a:pt x="11913" y="0"/>
                  <a:pt x="26607" y="0"/>
                </a:cubicBezTo>
                <a:cubicBezTo>
                  <a:pt x="41326" y="0"/>
                  <a:pt x="53238" y="11925"/>
                  <a:pt x="53238" y="26631"/>
                </a:cubicBez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4" name="Freeform 4444"/>
          <p:cNvSpPr/>
          <p:nvPr/>
        </p:nvSpPr>
        <p:spPr>
          <a:xfrm rot="0" flipH="0" flipV="0">
            <a:off x="6390312" y="1796878"/>
            <a:ext cx="53238" cy="53262"/>
          </a:xfrm>
          <a:custGeom>
            <a:pathLst>
              <a:path w="53238" h="53262">
                <a:moveTo>
                  <a:pt x="53238" y="26631"/>
                </a:moveTo>
                <a:cubicBezTo>
                  <a:pt x="53238" y="41324"/>
                  <a:pt x="41326" y="53262"/>
                  <a:pt x="26619" y="53262"/>
                </a:cubicBezTo>
                <a:cubicBezTo>
                  <a:pt x="11913" y="53262"/>
                  <a:pt x="0" y="41324"/>
                  <a:pt x="0" y="26631"/>
                </a:cubicBezTo>
                <a:cubicBezTo>
                  <a:pt x="0" y="11925"/>
                  <a:pt x="11913" y="0"/>
                  <a:pt x="26619" y="0"/>
                </a:cubicBezTo>
                <a:cubicBezTo>
                  <a:pt x="41326" y="0"/>
                  <a:pt x="53238" y="11925"/>
                  <a:pt x="53238" y="26631"/>
                </a:cubicBez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5" name="Freeform 4445"/>
          <p:cNvSpPr/>
          <p:nvPr/>
        </p:nvSpPr>
        <p:spPr>
          <a:xfrm rot="0" flipH="0" flipV="0">
            <a:off x="5786571" y="1789290"/>
            <a:ext cx="122923" cy="122936"/>
          </a:xfrm>
          <a:custGeom>
            <a:pathLst>
              <a:path w="122923" h="122936">
                <a:moveTo>
                  <a:pt x="122923" y="61468"/>
                </a:moveTo>
                <a:cubicBezTo>
                  <a:pt x="122923" y="95415"/>
                  <a:pt x="95403" y="122936"/>
                  <a:pt x="61455" y="122936"/>
                </a:cubicBezTo>
                <a:cubicBezTo>
                  <a:pt x="27521" y="122936"/>
                  <a:pt x="0" y="95415"/>
                  <a:pt x="0" y="61468"/>
                </a:cubicBezTo>
                <a:cubicBezTo>
                  <a:pt x="0" y="27521"/>
                  <a:pt x="27521" y="0"/>
                  <a:pt x="61455" y="0"/>
                </a:cubicBezTo>
                <a:cubicBezTo>
                  <a:pt x="95403" y="0"/>
                  <a:pt x="122923" y="27521"/>
                  <a:pt x="122923" y="61468"/>
                </a:cubicBez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6" name="Freeform 4446"/>
          <p:cNvSpPr/>
          <p:nvPr/>
        </p:nvSpPr>
        <p:spPr>
          <a:xfrm rot="0" flipH="0" flipV="0">
            <a:off x="5939788" y="1789290"/>
            <a:ext cx="122936" cy="122936"/>
          </a:xfrm>
          <a:custGeom>
            <a:pathLst>
              <a:path w="122936" h="122936">
                <a:moveTo>
                  <a:pt x="122936" y="61468"/>
                </a:moveTo>
                <a:cubicBezTo>
                  <a:pt x="122936" y="95415"/>
                  <a:pt x="95416" y="122936"/>
                  <a:pt x="61468" y="122936"/>
                </a:cubicBezTo>
                <a:cubicBezTo>
                  <a:pt x="27521" y="122936"/>
                  <a:pt x="0" y="95415"/>
                  <a:pt x="0" y="61468"/>
                </a:cubicBezTo>
                <a:cubicBezTo>
                  <a:pt x="0" y="27521"/>
                  <a:pt x="27521" y="0"/>
                  <a:pt x="61468" y="0"/>
                </a:cubicBezTo>
                <a:cubicBezTo>
                  <a:pt x="95416" y="0"/>
                  <a:pt x="122936" y="27521"/>
                  <a:pt x="122936" y="61468"/>
                </a:cubicBez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7" name="Freeform 4447"/>
          <p:cNvSpPr/>
          <p:nvPr/>
        </p:nvSpPr>
        <p:spPr>
          <a:xfrm rot="0" flipH="0" flipV="0">
            <a:off x="6093056" y="1789253"/>
            <a:ext cx="122936" cy="122936"/>
          </a:xfrm>
          <a:custGeom>
            <a:pathLst>
              <a:path w="122936" h="122936">
                <a:moveTo>
                  <a:pt x="122936" y="61468"/>
                </a:moveTo>
                <a:cubicBezTo>
                  <a:pt x="122936" y="95415"/>
                  <a:pt x="95416" y="122936"/>
                  <a:pt x="61468" y="122936"/>
                </a:cubicBezTo>
                <a:cubicBezTo>
                  <a:pt x="27521" y="122936"/>
                  <a:pt x="0" y="95415"/>
                  <a:pt x="0" y="61468"/>
                </a:cubicBezTo>
                <a:cubicBezTo>
                  <a:pt x="0" y="27521"/>
                  <a:pt x="27521" y="0"/>
                  <a:pt x="61468" y="0"/>
                </a:cubicBezTo>
                <a:cubicBezTo>
                  <a:pt x="95416" y="0"/>
                  <a:pt x="122936" y="27521"/>
                  <a:pt x="122936" y="61468"/>
                </a:cubicBez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8" name="Freeform 4448"/>
          <p:cNvSpPr/>
          <p:nvPr/>
        </p:nvSpPr>
        <p:spPr>
          <a:xfrm rot="0" flipH="0" flipV="0">
            <a:off x="6246251" y="1789290"/>
            <a:ext cx="122923" cy="122936"/>
          </a:xfrm>
          <a:custGeom>
            <a:pathLst>
              <a:path w="122923" h="122936">
                <a:moveTo>
                  <a:pt x="122923" y="61468"/>
                </a:moveTo>
                <a:cubicBezTo>
                  <a:pt x="122923" y="95415"/>
                  <a:pt x="95415" y="122936"/>
                  <a:pt x="61468" y="122936"/>
                </a:cubicBezTo>
                <a:cubicBezTo>
                  <a:pt x="27521" y="122936"/>
                  <a:pt x="0" y="95415"/>
                  <a:pt x="0" y="61468"/>
                </a:cubicBezTo>
                <a:cubicBezTo>
                  <a:pt x="0" y="27521"/>
                  <a:pt x="27521" y="0"/>
                  <a:pt x="61468" y="0"/>
                </a:cubicBezTo>
                <a:cubicBezTo>
                  <a:pt x="95415" y="0"/>
                  <a:pt x="122923" y="27521"/>
                  <a:pt x="122923" y="61468"/>
                </a:cubicBez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9" name="Freeform 4449"/>
          <p:cNvSpPr/>
          <p:nvPr/>
        </p:nvSpPr>
        <p:spPr>
          <a:xfrm rot="0" flipH="0" flipV="0">
            <a:off x="5693066" y="1780617"/>
            <a:ext cx="762940" cy="42888"/>
          </a:xfrm>
          <a:custGeom>
            <a:pathLst>
              <a:path w="762940" h="42888">
                <a:moveTo>
                  <a:pt x="762940" y="42888"/>
                </a:moveTo>
                <a:lnTo>
                  <a:pt x="0" y="42888"/>
                </a:lnTo>
                <a:lnTo>
                  <a:pt x="0" y="0"/>
                </a:lnTo>
                <a:lnTo>
                  <a:pt x="762940" y="0"/>
                </a:lnTo>
                <a:lnTo>
                  <a:pt x="762940" y="4288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0" name="Freeform 4450"/>
          <p:cNvSpPr/>
          <p:nvPr/>
        </p:nvSpPr>
        <p:spPr>
          <a:xfrm rot="0" flipH="0" flipV="0">
            <a:off x="6336597" y="1828299"/>
            <a:ext cx="317284" cy="317283"/>
          </a:xfrm>
          <a:custGeom>
            <a:pathLst>
              <a:path w="317284" h="317283">
                <a:moveTo>
                  <a:pt x="317284" y="158648"/>
                </a:moveTo>
                <a:cubicBezTo>
                  <a:pt x="317284" y="246252"/>
                  <a:pt x="246253" y="317283"/>
                  <a:pt x="158649" y="317283"/>
                </a:cubicBezTo>
                <a:cubicBezTo>
                  <a:pt x="71019" y="317283"/>
                  <a:pt x="0" y="246252"/>
                  <a:pt x="0" y="158648"/>
                </a:cubicBezTo>
                <a:cubicBezTo>
                  <a:pt x="0" y="71031"/>
                  <a:pt x="71019" y="0"/>
                  <a:pt x="158649" y="0"/>
                </a:cubicBezTo>
                <a:cubicBezTo>
                  <a:pt x="246253" y="0"/>
                  <a:pt x="317284" y="71031"/>
                  <a:pt x="317284" y="15864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1" name="Freeform 4451"/>
          <p:cNvSpPr/>
          <p:nvPr/>
        </p:nvSpPr>
        <p:spPr>
          <a:xfrm rot="0" flipH="0" flipV="0">
            <a:off x="6368335" y="1860036"/>
            <a:ext cx="253809" cy="253822"/>
          </a:xfrm>
          <a:custGeom>
            <a:pathLst>
              <a:path w="253809" h="253822">
                <a:moveTo>
                  <a:pt x="253809" y="126911"/>
                </a:moveTo>
                <a:cubicBezTo>
                  <a:pt x="253809" y="197002"/>
                  <a:pt x="196990" y="253822"/>
                  <a:pt x="126911" y="253822"/>
                </a:cubicBezTo>
                <a:cubicBezTo>
                  <a:pt x="56807" y="253822"/>
                  <a:pt x="0" y="197002"/>
                  <a:pt x="0" y="126911"/>
                </a:cubicBezTo>
                <a:cubicBezTo>
                  <a:pt x="0" y="56808"/>
                  <a:pt x="56807" y="0"/>
                  <a:pt x="126911" y="0"/>
                </a:cubicBezTo>
                <a:cubicBezTo>
                  <a:pt x="196990" y="0"/>
                  <a:pt x="253809" y="56808"/>
                  <a:pt x="253809" y="12691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2" name="Freeform 4452"/>
          <p:cNvSpPr/>
          <p:nvPr/>
        </p:nvSpPr>
        <p:spPr>
          <a:xfrm rot="0" flipH="0" flipV="0">
            <a:off x="6368335" y="1860036"/>
            <a:ext cx="253809" cy="253822"/>
          </a:xfrm>
          <a:custGeom>
            <a:pathLst>
              <a:path w="253809" h="253822">
                <a:moveTo>
                  <a:pt x="253809" y="126911"/>
                </a:moveTo>
                <a:cubicBezTo>
                  <a:pt x="253809" y="197002"/>
                  <a:pt x="196990" y="253822"/>
                  <a:pt x="126911" y="253822"/>
                </a:cubicBezTo>
                <a:cubicBezTo>
                  <a:pt x="56807" y="253822"/>
                  <a:pt x="0" y="197002"/>
                  <a:pt x="0" y="126911"/>
                </a:cubicBezTo>
                <a:cubicBezTo>
                  <a:pt x="0" y="56808"/>
                  <a:pt x="56807" y="0"/>
                  <a:pt x="126911" y="0"/>
                </a:cubicBezTo>
                <a:cubicBezTo>
                  <a:pt x="196990" y="0"/>
                  <a:pt x="253809" y="56808"/>
                  <a:pt x="253809" y="126911"/>
                </a:cubicBez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3" name="Freeform 4453"/>
          <p:cNvSpPr/>
          <p:nvPr/>
        </p:nvSpPr>
        <p:spPr>
          <a:xfrm rot="0" flipH="0" flipV="0">
            <a:off x="6442670" y="1934374"/>
            <a:ext cx="105130" cy="105130"/>
          </a:xfrm>
          <a:custGeom>
            <a:pathLst>
              <a:path w="105130" h="105130">
                <a:moveTo>
                  <a:pt x="0" y="0"/>
                </a:moveTo>
                <a:lnTo>
                  <a:pt x="105130" y="105130"/>
                </a:lnTo>
              </a:path>
            </a:pathLst>
          </a:custGeom>
          <a:noFill/>
          <a:ln w="254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4" name="Freeform 4454"/>
          <p:cNvSpPr/>
          <p:nvPr/>
        </p:nvSpPr>
        <p:spPr>
          <a:xfrm rot="0" flipH="0" flipV="0">
            <a:off x="6442674" y="1934374"/>
            <a:ext cx="105130" cy="105130"/>
          </a:xfrm>
          <a:custGeom>
            <a:pathLst>
              <a:path w="105130" h="105130">
                <a:moveTo>
                  <a:pt x="105130" y="0"/>
                </a:moveTo>
                <a:lnTo>
                  <a:pt x="0" y="105130"/>
                </a:lnTo>
              </a:path>
            </a:pathLst>
          </a:custGeom>
          <a:noFill/>
          <a:ln w="254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5" name="Freeform 4455"/>
          <p:cNvSpPr/>
          <p:nvPr/>
        </p:nvSpPr>
        <p:spPr>
          <a:xfrm rot="0" flipH="0" flipV="0">
            <a:off x="372101" y="4500793"/>
            <a:ext cx="555675" cy="543851"/>
          </a:xfrm>
          <a:custGeom>
            <a:pathLst>
              <a:path w="555675" h="543851">
                <a:moveTo>
                  <a:pt x="441083" y="135394"/>
                </a:moveTo>
                <a:lnTo>
                  <a:pt x="541171" y="218401"/>
                </a:lnTo>
                <a:cubicBezTo>
                  <a:pt x="555675" y="230428"/>
                  <a:pt x="547178" y="253999"/>
                  <a:pt x="528331" y="253999"/>
                </a:cubicBezTo>
                <a:lnTo>
                  <a:pt x="464895" y="253999"/>
                </a:lnTo>
                <a:lnTo>
                  <a:pt x="464895" y="543851"/>
                </a:lnTo>
                <a:lnTo>
                  <a:pt x="90779" y="543851"/>
                </a:lnTo>
                <a:lnTo>
                  <a:pt x="90779" y="253999"/>
                </a:lnTo>
                <a:lnTo>
                  <a:pt x="27330" y="253999"/>
                </a:lnTo>
                <a:cubicBezTo>
                  <a:pt x="8496" y="253999"/>
                  <a:pt x="0" y="230428"/>
                  <a:pt x="14490" y="218401"/>
                </a:cubicBezTo>
                <a:lnTo>
                  <a:pt x="277838" y="0"/>
                </a:lnTo>
                <a:lnTo>
                  <a:pt x="391731" y="94462"/>
                </a:lnTo>
                <a:lnTo>
                  <a:pt x="391731" y="38100"/>
                </a:lnTo>
                <a:lnTo>
                  <a:pt x="441083" y="38100"/>
                </a:lnTo>
                <a:lnTo>
                  <a:pt x="441083" y="135394"/>
                </a:ln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6" name="Freeform 4456"/>
          <p:cNvSpPr/>
          <p:nvPr/>
        </p:nvSpPr>
        <p:spPr>
          <a:xfrm rot="0" flipH="0" flipV="0">
            <a:off x="341753" y="4837378"/>
            <a:ext cx="228599" cy="325958"/>
          </a:xfrm>
          <a:custGeom>
            <a:pathLst>
              <a:path w="228599" h="325958">
                <a:moveTo>
                  <a:pt x="215074" y="325958"/>
                </a:moveTo>
                <a:lnTo>
                  <a:pt x="13538" y="325958"/>
                </a:lnTo>
                <a:cubicBezTo>
                  <a:pt x="6058" y="325958"/>
                  <a:pt x="0" y="319901"/>
                  <a:pt x="0" y="312433"/>
                </a:cubicBezTo>
                <a:lnTo>
                  <a:pt x="0" y="13526"/>
                </a:lnTo>
                <a:cubicBezTo>
                  <a:pt x="0" y="6058"/>
                  <a:pt x="6058" y="0"/>
                  <a:pt x="13538" y="0"/>
                </a:cubicBezTo>
                <a:lnTo>
                  <a:pt x="215074" y="0"/>
                </a:lnTo>
                <a:cubicBezTo>
                  <a:pt x="222541" y="0"/>
                  <a:pt x="228599" y="6058"/>
                  <a:pt x="228599" y="13526"/>
                </a:cubicBezTo>
                <a:lnTo>
                  <a:pt x="228599" y="312433"/>
                </a:lnTo>
                <a:cubicBezTo>
                  <a:pt x="228599" y="319901"/>
                  <a:pt x="222541" y="325958"/>
                  <a:pt x="215074" y="32595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7" name="Freeform 4457"/>
          <p:cNvSpPr/>
          <p:nvPr/>
        </p:nvSpPr>
        <p:spPr>
          <a:xfrm rot="0" flipH="0" flipV="0">
            <a:off x="341753" y="4837378"/>
            <a:ext cx="228599" cy="325958"/>
          </a:xfrm>
          <a:custGeom>
            <a:pathLst>
              <a:path w="228599" h="325958">
                <a:moveTo>
                  <a:pt x="215074" y="325958"/>
                </a:moveTo>
                <a:lnTo>
                  <a:pt x="13538" y="325958"/>
                </a:lnTo>
                <a:cubicBezTo>
                  <a:pt x="6058" y="325958"/>
                  <a:pt x="0" y="319901"/>
                  <a:pt x="0" y="312433"/>
                </a:cubicBezTo>
                <a:lnTo>
                  <a:pt x="0" y="13526"/>
                </a:lnTo>
                <a:cubicBezTo>
                  <a:pt x="0" y="6058"/>
                  <a:pt x="6058" y="0"/>
                  <a:pt x="13538" y="0"/>
                </a:cubicBezTo>
                <a:lnTo>
                  <a:pt x="215074" y="0"/>
                </a:lnTo>
                <a:cubicBezTo>
                  <a:pt x="222541" y="0"/>
                  <a:pt x="228599" y="6058"/>
                  <a:pt x="228599" y="13526"/>
                </a:cubicBezTo>
                <a:lnTo>
                  <a:pt x="228599" y="312433"/>
                </a:lnTo>
                <a:cubicBezTo>
                  <a:pt x="228599" y="319901"/>
                  <a:pt x="222541" y="325958"/>
                  <a:pt x="215074" y="325958"/>
                </a:cubicBez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8" name="Freeform 4458"/>
          <p:cNvSpPr/>
          <p:nvPr/>
        </p:nvSpPr>
        <p:spPr>
          <a:xfrm rot="0" flipH="0" flipV="0">
            <a:off x="370334" y="4865978"/>
            <a:ext cx="171450" cy="0"/>
          </a:xfrm>
          <a:custGeom>
            <a:pathLst>
              <a:path w="171450" h="0">
                <a:moveTo>
                  <a:pt x="0" y="0"/>
                </a:moveTo>
                <a:lnTo>
                  <a:pt x="171450" y="0"/>
                </a:lnTo>
              </a:path>
            </a:pathLst>
          </a:custGeom>
          <a:noFill/>
          <a:ln w="12700" cap="rnd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9" name="Freeform 4459"/>
          <p:cNvSpPr/>
          <p:nvPr/>
        </p:nvSpPr>
        <p:spPr>
          <a:xfrm rot="0" flipH="0" flipV="0">
            <a:off x="370334" y="4892692"/>
            <a:ext cx="171450" cy="0"/>
          </a:xfrm>
          <a:custGeom>
            <a:pathLst>
              <a:path w="171450" h="0">
                <a:moveTo>
                  <a:pt x="0" y="0"/>
                </a:moveTo>
                <a:lnTo>
                  <a:pt x="171450" y="0"/>
                </a:lnTo>
              </a:path>
            </a:pathLst>
          </a:custGeom>
          <a:noFill/>
          <a:ln w="12700" cap="rnd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0" name="Freeform 4460"/>
          <p:cNvSpPr/>
          <p:nvPr/>
        </p:nvSpPr>
        <p:spPr>
          <a:xfrm rot="0" flipH="0" flipV="0">
            <a:off x="370334" y="4919406"/>
            <a:ext cx="171450" cy="0"/>
          </a:xfrm>
          <a:custGeom>
            <a:pathLst>
              <a:path w="171450" h="0">
                <a:moveTo>
                  <a:pt x="0" y="0"/>
                </a:moveTo>
                <a:lnTo>
                  <a:pt x="171450" y="0"/>
                </a:lnTo>
              </a:path>
            </a:pathLst>
          </a:custGeom>
          <a:noFill/>
          <a:ln w="12700" cap="rnd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1" name="Freeform 4461"/>
          <p:cNvSpPr/>
          <p:nvPr/>
        </p:nvSpPr>
        <p:spPr>
          <a:xfrm rot="0" flipH="0" flipV="0">
            <a:off x="370334" y="4946122"/>
            <a:ext cx="171450" cy="0"/>
          </a:xfrm>
          <a:custGeom>
            <a:pathLst>
              <a:path w="171450" h="0">
                <a:moveTo>
                  <a:pt x="0" y="0"/>
                </a:moveTo>
                <a:lnTo>
                  <a:pt x="171450" y="0"/>
                </a:lnTo>
              </a:path>
            </a:pathLst>
          </a:custGeom>
          <a:noFill/>
          <a:ln w="12700" cap="rnd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2" name="Freeform 4462"/>
          <p:cNvSpPr/>
          <p:nvPr/>
        </p:nvSpPr>
        <p:spPr>
          <a:xfrm rot="0" flipH="0" flipV="0">
            <a:off x="370334" y="4972837"/>
            <a:ext cx="85725" cy="0"/>
          </a:xfrm>
          <a:custGeom>
            <a:pathLst>
              <a:path w="85725" h="0">
                <a:moveTo>
                  <a:pt x="0" y="0"/>
                </a:moveTo>
                <a:lnTo>
                  <a:pt x="85725" y="0"/>
                </a:lnTo>
              </a:path>
            </a:pathLst>
          </a:custGeom>
          <a:noFill/>
          <a:ln w="12700" cap="rnd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3" name="Freeform 4463"/>
          <p:cNvSpPr/>
          <p:nvPr/>
        </p:nvSpPr>
        <p:spPr>
          <a:xfrm rot="0" flipH="0" flipV="0">
            <a:off x="456059" y="5099278"/>
            <a:ext cx="85725" cy="0"/>
          </a:xfrm>
          <a:custGeom>
            <a:pathLst>
              <a:path w="85725" h="0">
                <a:moveTo>
                  <a:pt x="0" y="0"/>
                </a:moveTo>
                <a:lnTo>
                  <a:pt x="85725" y="0"/>
                </a:lnTo>
              </a:path>
            </a:pathLst>
          </a:custGeom>
          <a:noFill/>
          <a:ln w="12700" cap="rnd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4" name="Freeform 4464"/>
          <p:cNvSpPr/>
          <p:nvPr/>
        </p:nvSpPr>
        <p:spPr>
          <a:xfrm rot="0" flipH="0" flipV="0">
            <a:off x="370334" y="5125658"/>
            <a:ext cx="171450" cy="0"/>
          </a:xfrm>
          <a:custGeom>
            <a:pathLst>
              <a:path w="171450" h="0">
                <a:moveTo>
                  <a:pt x="0" y="0"/>
                </a:moveTo>
                <a:lnTo>
                  <a:pt x="171450" y="0"/>
                </a:lnTo>
              </a:path>
            </a:pathLst>
          </a:custGeom>
          <a:noFill/>
          <a:ln w="12700" cap="rnd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5" name="Freeform 4465"/>
          <p:cNvSpPr/>
          <p:nvPr/>
        </p:nvSpPr>
        <p:spPr>
          <a:xfrm rot="0" flipH="0" flipV="0">
            <a:off x="739085" y="4849088"/>
            <a:ext cx="317284" cy="317296"/>
          </a:xfrm>
          <a:custGeom>
            <a:pathLst>
              <a:path w="317284" h="317296">
                <a:moveTo>
                  <a:pt x="317284" y="158648"/>
                </a:moveTo>
                <a:cubicBezTo>
                  <a:pt x="317284" y="246265"/>
                  <a:pt x="246253" y="317296"/>
                  <a:pt x="158636" y="317296"/>
                </a:cubicBezTo>
                <a:cubicBezTo>
                  <a:pt x="71019" y="317296"/>
                  <a:pt x="0" y="246265"/>
                  <a:pt x="0" y="158648"/>
                </a:cubicBezTo>
                <a:cubicBezTo>
                  <a:pt x="0" y="71031"/>
                  <a:pt x="71019" y="0"/>
                  <a:pt x="158636" y="0"/>
                </a:cubicBezTo>
                <a:cubicBezTo>
                  <a:pt x="246253" y="0"/>
                  <a:pt x="317284" y="71031"/>
                  <a:pt x="317284" y="15864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6" name="Freeform 4466"/>
          <p:cNvSpPr/>
          <p:nvPr/>
        </p:nvSpPr>
        <p:spPr>
          <a:xfrm rot="0" flipH="0" flipV="0">
            <a:off x="770810" y="4880825"/>
            <a:ext cx="253822" cy="253822"/>
          </a:xfrm>
          <a:custGeom>
            <a:pathLst>
              <a:path w="253822" h="253822">
                <a:moveTo>
                  <a:pt x="253822" y="126911"/>
                </a:moveTo>
                <a:cubicBezTo>
                  <a:pt x="253822" y="197002"/>
                  <a:pt x="197003" y="253822"/>
                  <a:pt x="126911" y="253822"/>
                </a:cubicBezTo>
                <a:cubicBezTo>
                  <a:pt x="56820" y="253822"/>
                  <a:pt x="0" y="197002"/>
                  <a:pt x="0" y="126911"/>
                </a:cubicBezTo>
                <a:cubicBezTo>
                  <a:pt x="0" y="56820"/>
                  <a:pt x="56820" y="0"/>
                  <a:pt x="126911" y="0"/>
                </a:cubicBezTo>
                <a:cubicBezTo>
                  <a:pt x="197003" y="0"/>
                  <a:pt x="253822" y="56820"/>
                  <a:pt x="253822" y="12691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7" name="Freeform 4467"/>
          <p:cNvSpPr/>
          <p:nvPr/>
        </p:nvSpPr>
        <p:spPr>
          <a:xfrm rot="0" flipH="0" flipV="0">
            <a:off x="770810" y="4880825"/>
            <a:ext cx="253822" cy="253822"/>
          </a:xfrm>
          <a:custGeom>
            <a:pathLst>
              <a:path w="253822" h="253822">
                <a:moveTo>
                  <a:pt x="253822" y="126911"/>
                </a:moveTo>
                <a:cubicBezTo>
                  <a:pt x="253822" y="197002"/>
                  <a:pt x="197003" y="253822"/>
                  <a:pt x="126911" y="253822"/>
                </a:cubicBezTo>
                <a:cubicBezTo>
                  <a:pt x="56820" y="253822"/>
                  <a:pt x="0" y="197002"/>
                  <a:pt x="0" y="126911"/>
                </a:cubicBezTo>
                <a:cubicBezTo>
                  <a:pt x="0" y="56820"/>
                  <a:pt x="56820" y="0"/>
                  <a:pt x="126911" y="0"/>
                </a:cubicBezTo>
                <a:cubicBezTo>
                  <a:pt x="197003" y="0"/>
                  <a:pt x="253822" y="56820"/>
                  <a:pt x="253822" y="126911"/>
                </a:cubicBez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8" name="Freeform 4468"/>
          <p:cNvSpPr/>
          <p:nvPr/>
        </p:nvSpPr>
        <p:spPr>
          <a:xfrm rot="0" flipH="0" flipV="0">
            <a:off x="845158" y="4955163"/>
            <a:ext cx="105130" cy="105143"/>
          </a:xfrm>
          <a:custGeom>
            <a:pathLst>
              <a:path w="105130" h="105143">
                <a:moveTo>
                  <a:pt x="0" y="0"/>
                </a:moveTo>
                <a:lnTo>
                  <a:pt x="105130" y="105143"/>
                </a:lnTo>
              </a:path>
            </a:pathLst>
          </a:custGeom>
          <a:noFill/>
          <a:ln w="254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9" name="Freeform 4469"/>
          <p:cNvSpPr/>
          <p:nvPr/>
        </p:nvSpPr>
        <p:spPr>
          <a:xfrm rot="0" flipH="0" flipV="0">
            <a:off x="845162" y="4955163"/>
            <a:ext cx="105130" cy="105143"/>
          </a:xfrm>
          <a:custGeom>
            <a:pathLst>
              <a:path w="105130" h="105143">
                <a:moveTo>
                  <a:pt x="105130" y="0"/>
                </a:moveTo>
                <a:lnTo>
                  <a:pt x="0" y="105143"/>
                </a:lnTo>
              </a:path>
            </a:pathLst>
          </a:custGeom>
          <a:noFill/>
          <a:ln w="254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0" name="Freeform 4470"/>
          <p:cNvSpPr/>
          <p:nvPr/>
        </p:nvSpPr>
        <p:spPr>
          <a:xfrm rot="0" flipH="0" flipV="0">
            <a:off x="276842" y="3376165"/>
            <a:ext cx="249770" cy="27787"/>
          </a:xfrm>
          <a:custGeom>
            <a:pathLst>
              <a:path w="249770" h="27787">
                <a:moveTo>
                  <a:pt x="235877" y="27787"/>
                </a:moveTo>
                <a:lnTo>
                  <a:pt x="13894" y="27787"/>
                </a:lnTo>
                <a:cubicBezTo>
                  <a:pt x="6223" y="27787"/>
                  <a:pt x="0" y="21577"/>
                  <a:pt x="0" y="13894"/>
                </a:cubicBezTo>
                <a:cubicBezTo>
                  <a:pt x="0" y="6223"/>
                  <a:pt x="6223" y="0"/>
                  <a:pt x="13894" y="0"/>
                </a:cubicBezTo>
                <a:lnTo>
                  <a:pt x="235877" y="0"/>
                </a:lnTo>
                <a:cubicBezTo>
                  <a:pt x="243547" y="0"/>
                  <a:pt x="249770" y="6223"/>
                  <a:pt x="249770" y="13894"/>
                </a:cubicBezTo>
                <a:cubicBezTo>
                  <a:pt x="249770" y="21577"/>
                  <a:pt x="243547" y="27787"/>
                  <a:pt x="235877" y="27787"/>
                </a:cubicBez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1" name="Freeform 4471"/>
          <p:cNvSpPr/>
          <p:nvPr/>
        </p:nvSpPr>
        <p:spPr>
          <a:xfrm rot="0" flipH="0" flipV="0">
            <a:off x="468072" y="2951531"/>
            <a:ext cx="265049" cy="327468"/>
          </a:xfrm>
          <a:custGeom>
            <a:pathLst>
              <a:path w="265049" h="327468">
                <a:moveTo>
                  <a:pt x="265049" y="57505"/>
                </a:moveTo>
                <a:lnTo>
                  <a:pt x="87402" y="327468"/>
                </a:lnTo>
                <a:lnTo>
                  <a:pt x="0" y="269963"/>
                </a:lnTo>
                <a:lnTo>
                  <a:pt x="177648" y="0"/>
                </a:lnTo>
                <a:lnTo>
                  <a:pt x="265049" y="57505"/>
                </a:ln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2" name="Freeform 4472"/>
          <p:cNvSpPr/>
          <p:nvPr/>
        </p:nvSpPr>
        <p:spPr>
          <a:xfrm rot="0" flipH="0" flipV="0">
            <a:off x="459701" y="3240023"/>
            <a:ext cx="67614" cy="75971"/>
          </a:xfrm>
          <a:custGeom>
            <a:pathLst>
              <a:path w="67614" h="75971">
                <a:moveTo>
                  <a:pt x="31089" y="75971"/>
                </a:moveTo>
                <a:lnTo>
                  <a:pt x="67614" y="20447"/>
                </a:lnTo>
                <a:lnTo>
                  <a:pt x="36524" y="0"/>
                </a:lnTo>
                <a:lnTo>
                  <a:pt x="0" y="55512"/>
                </a:lnTo>
                <a:lnTo>
                  <a:pt x="31089" y="75971"/>
                </a:ln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3" name="Freeform 4473"/>
          <p:cNvSpPr/>
          <p:nvPr/>
        </p:nvSpPr>
        <p:spPr>
          <a:xfrm rot="0" flipH="0" flipV="0">
            <a:off x="678751" y="2936699"/>
            <a:ext cx="45401" cy="50596"/>
          </a:xfrm>
          <a:custGeom>
            <a:pathLst>
              <a:path w="45401" h="50596">
                <a:moveTo>
                  <a:pt x="21335" y="50596"/>
                </a:moveTo>
                <a:lnTo>
                  <a:pt x="45401" y="14033"/>
                </a:lnTo>
                <a:lnTo>
                  <a:pt x="24052" y="0"/>
                </a:lnTo>
                <a:lnTo>
                  <a:pt x="0" y="36563"/>
                </a:lnTo>
                <a:lnTo>
                  <a:pt x="21335" y="50596"/>
                </a:ln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4" name="Freeform 4474"/>
          <p:cNvSpPr/>
          <p:nvPr/>
        </p:nvSpPr>
        <p:spPr>
          <a:xfrm rot="0" flipH="0" flipV="0">
            <a:off x="378321" y="3095084"/>
            <a:ext cx="413397" cy="417677"/>
          </a:xfrm>
          <a:custGeom>
            <a:pathLst>
              <a:path w="413397" h="417677">
                <a:moveTo>
                  <a:pt x="297091" y="0"/>
                </a:moveTo>
                <a:cubicBezTo>
                  <a:pt x="366369" y="37630"/>
                  <a:pt x="413397" y="111036"/>
                  <a:pt x="413397" y="195427"/>
                </a:cubicBezTo>
                <a:cubicBezTo>
                  <a:pt x="413397" y="318173"/>
                  <a:pt x="313893" y="417677"/>
                  <a:pt x="191148" y="417677"/>
                </a:cubicBezTo>
                <a:cubicBezTo>
                  <a:pt x="109855" y="417677"/>
                  <a:pt x="38761" y="374015"/>
                  <a:pt x="0" y="308876"/>
                </a:cubicBezTo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5" name="Freeform 4475"/>
          <p:cNvSpPr/>
          <p:nvPr/>
        </p:nvSpPr>
        <p:spPr>
          <a:xfrm rot="0" flipH="0" flipV="0">
            <a:off x="345165" y="3069510"/>
            <a:ext cx="475627" cy="472312"/>
          </a:xfrm>
          <a:custGeom>
            <a:pathLst>
              <a:path w="475627" h="472312">
                <a:moveTo>
                  <a:pt x="344106" y="0"/>
                </a:moveTo>
                <a:cubicBezTo>
                  <a:pt x="422439" y="42570"/>
                  <a:pt x="475627" y="125577"/>
                  <a:pt x="475627" y="220992"/>
                </a:cubicBezTo>
                <a:cubicBezTo>
                  <a:pt x="475627" y="359790"/>
                  <a:pt x="363117" y="472312"/>
                  <a:pt x="224307" y="472312"/>
                </a:cubicBezTo>
                <a:cubicBezTo>
                  <a:pt x="126340" y="472312"/>
                  <a:pt x="41453" y="416255"/>
                  <a:pt x="0" y="334467"/>
                </a:cubicBezTo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6" name="Freeform 4476"/>
          <p:cNvSpPr/>
          <p:nvPr/>
        </p:nvSpPr>
        <p:spPr>
          <a:xfrm rot="0" flipH="0" flipV="0">
            <a:off x="476230" y="3476791"/>
            <a:ext cx="248729" cy="124371"/>
          </a:xfrm>
          <a:custGeom>
            <a:pathLst>
              <a:path w="248729" h="124371">
                <a:moveTo>
                  <a:pt x="0" y="124371"/>
                </a:moveTo>
                <a:lnTo>
                  <a:pt x="248729" y="124371"/>
                </a:lnTo>
                <a:cubicBezTo>
                  <a:pt x="248729" y="55677"/>
                  <a:pt x="193052" y="0"/>
                  <a:pt x="124358" y="0"/>
                </a:cubicBezTo>
                <a:cubicBezTo>
                  <a:pt x="55676" y="0"/>
                  <a:pt x="0" y="55677"/>
                  <a:pt x="0" y="12437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7" name="Freeform 4477"/>
          <p:cNvSpPr/>
          <p:nvPr/>
        </p:nvSpPr>
        <p:spPr>
          <a:xfrm rot="0" flipH="0" flipV="0">
            <a:off x="476230" y="3476791"/>
            <a:ext cx="248729" cy="124371"/>
          </a:xfrm>
          <a:custGeom>
            <a:pathLst>
              <a:path w="248729" h="124371">
                <a:moveTo>
                  <a:pt x="0" y="124371"/>
                </a:moveTo>
                <a:lnTo>
                  <a:pt x="248729" y="124371"/>
                </a:lnTo>
                <a:cubicBezTo>
                  <a:pt x="248729" y="55677"/>
                  <a:pt x="193052" y="0"/>
                  <a:pt x="124358" y="0"/>
                </a:cubicBezTo>
                <a:cubicBezTo>
                  <a:pt x="55676" y="0"/>
                  <a:pt x="0" y="55677"/>
                  <a:pt x="0" y="124371"/>
                </a:cubicBez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8" name="Freeform 4478"/>
          <p:cNvSpPr/>
          <p:nvPr/>
        </p:nvSpPr>
        <p:spPr>
          <a:xfrm rot="0" flipH="0" flipV="0">
            <a:off x="576152" y="3514529"/>
            <a:ext cx="48882" cy="48881"/>
          </a:xfrm>
          <a:custGeom>
            <a:pathLst>
              <a:path w="48882" h="48881">
                <a:moveTo>
                  <a:pt x="48882" y="24447"/>
                </a:moveTo>
                <a:cubicBezTo>
                  <a:pt x="48882" y="37934"/>
                  <a:pt x="37948" y="48881"/>
                  <a:pt x="24448" y="48881"/>
                </a:cubicBezTo>
                <a:cubicBezTo>
                  <a:pt x="10948" y="48881"/>
                  <a:pt x="0" y="37934"/>
                  <a:pt x="0" y="24447"/>
                </a:cubicBezTo>
                <a:cubicBezTo>
                  <a:pt x="0" y="10947"/>
                  <a:pt x="10948" y="0"/>
                  <a:pt x="24448" y="0"/>
                </a:cubicBezTo>
                <a:cubicBezTo>
                  <a:pt x="37948" y="0"/>
                  <a:pt x="48882" y="10947"/>
                  <a:pt x="48882" y="24447"/>
                </a:cubicBez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9" name="Freeform 4479"/>
          <p:cNvSpPr/>
          <p:nvPr/>
        </p:nvSpPr>
        <p:spPr>
          <a:xfrm rot="0" flipH="0" flipV="0">
            <a:off x="722373" y="3245317"/>
            <a:ext cx="317284" cy="317283"/>
          </a:xfrm>
          <a:custGeom>
            <a:pathLst>
              <a:path w="317284" h="317283">
                <a:moveTo>
                  <a:pt x="317284" y="158635"/>
                </a:moveTo>
                <a:cubicBezTo>
                  <a:pt x="317284" y="246252"/>
                  <a:pt x="246253" y="317283"/>
                  <a:pt x="158636" y="317283"/>
                </a:cubicBezTo>
                <a:cubicBezTo>
                  <a:pt x="71019" y="317283"/>
                  <a:pt x="0" y="246252"/>
                  <a:pt x="0" y="158635"/>
                </a:cubicBezTo>
                <a:cubicBezTo>
                  <a:pt x="0" y="71031"/>
                  <a:pt x="71019" y="0"/>
                  <a:pt x="158636" y="0"/>
                </a:cubicBezTo>
                <a:cubicBezTo>
                  <a:pt x="246253" y="0"/>
                  <a:pt x="317284" y="71031"/>
                  <a:pt x="317284" y="15863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0" name="Freeform 4480"/>
          <p:cNvSpPr/>
          <p:nvPr/>
        </p:nvSpPr>
        <p:spPr>
          <a:xfrm rot="0" flipH="0" flipV="0">
            <a:off x="754098" y="3277041"/>
            <a:ext cx="253822" cy="253822"/>
          </a:xfrm>
          <a:custGeom>
            <a:pathLst>
              <a:path w="253822" h="253822">
                <a:moveTo>
                  <a:pt x="253822" y="126911"/>
                </a:moveTo>
                <a:cubicBezTo>
                  <a:pt x="253822" y="197014"/>
                  <a:pt x="197003" y="253822"/>
                  <a:pt x="126911" y="253822"/>
                </a:cubicBezTo>
                <a:cubicBezTo>
                  <a:pt x="56820" y="253822"/>
                  <a:pt x="0" y="197014"/>
                  <a:pt x="0" y="126911"/>
                </a:cubicBezTo>
                <a:cubicBezTo>
                  <a:pt x="0" y="56820"/>
                  <a:pt x="56820" y="0"/>
                  <a:pt x="126911" y="0"/>
                </a:cubicBezTo>
                <a:cubicBezTo>
                  <a:pt x="197003" y="0"/>
                  <a:pt x="253822" y="56820"/>
                  <a:pt x="253822" y="12691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1" name="Freeform 4481"/>
          <p:cNvSpPr/>
          <p:nvPr/>
        </p:nvSpPr>
        <p:spPr>
          <a:xfrm rot="0" flipH="0" flipV="0">
            <a:off x="754098" y="3277041"/>
            <a:ext cx="253822" cy="253822"/>
          </a:xfrm>
          <a:custGeom>
            <a:pathLst>
              <a:path w="253822" h="253822">
                <a:moveTo>
                  <a:pt x="253822" y="126911"/>
                </a:moveTo>
                <a:cubicBezTo>
                  <a:pt x="253822" y="197014"/>
                  <a:pt x="197003" y="253822"/>
                  <a:pt x="126911" y="253822"/>
                </a:cubicBezTo>
                <a:cubicBezTo>
                  <a:pt x="56820" y="253822"/>
                  <a:pt x="0" y="197014"/>
                  <a:pt x="0" y="126911"/>
                </a:cubicBezTo>
                <a:cubicBezTo>
                  <a:pt x="0" y="56820"/>
                  <a:pt x="56820" y="0"/>
                  <a:pt x="126911" y="0"/>
                </a:cubicBezTo>
                <a:cubicBezTo>
                  <a:pt x="197003" y="0"/>
                  <a:pt x="253822" y="56820"/>
                  <a:pt x="253822" y="126911"/>
                </a:cubicBez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2" name="Freeform 4482"/>
          <p:cNvSpPr/>
          <p:nvPr/>
        </p:nvSpPr>
        <p:spPr>
          <a:xfrm rot="0" flipH="0" flipV="0">
            <a:off x="828445" y="3351391"/>
            <a:ext cx="105130" cy="105130"/>
          </a:xfrm>
          <a:custGeom>
            <a:pathLst>
              <a:path w="105130" h="105130">
                <a:moveTo>
                  <a:pt x="0" y="0"/>
                </a:moveTo>
                <a:lnTo>
                  <a:pt x="105130" y="105130"/>
                </a:lnTo>
              </a:path>
            </a:pathLst>
          </a:custGeom>
          <a:noFill/>
          <a:ln w="254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3" name="Freeform 4483"/>
          <p:cNvSpPr/>
          <p:nvPr/>
        </p:nvSpPr>
        <p:spPr>
          <a:xfrm rot="0" flipH="0" flipV="0">
            <a:off x="828450" y="3351391"/>
            <a:ext cx="105130" cy="105130"/>
          </a:xfrm>
          <a:custGeom>
            <a:pathLst>
              <a:path w="105130" h="105130">
                <a:moveTo>
                  <a:pt x="105130" y="0"/>
                </a:moveTo>
                <a:lnTo>
                  <a:pt x="0" y="105130"/>
                </a:lnTo>
              </a:path>
            </a:pathLst>
          </a:custGeom>
          <a:noFill/>
          <a:ln w="254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4" name="Freeform 4484"/>
          <p:cNvSpPr/>
          <p:nvPr/>
        </p:nvSpPr>
        <p:spPr>
          <a:xfrm rot="0" flipH="0" flipV="0">
            <a:off x="699060" y="1440192"/>
            <a:ext cx="385889" cy="126415"/>
          </a:xfrm>
          <a:custGeom>
            <a:pathLst>
              <a:path w="385889" h="126415">
                <a:moveTo>
                  <a:pt x="366090" y="126415"/>
                </a:moveTo>
                <a:lnTo>
                  <a:pt x="19800" y="126415"/>
                </a:lnTo>
                <a:cubicBezTo>
                  <a:pt x="8865" y="126415"/>
                  <a:pt x="0" y="117551"/>
                  <a:pt x="0" y="106604"/>
                </a:cubicBezTo>
                <a:lnTo>
                  <a:pt x="0" y="19799"/>
                </a:lnTo>
                <a:cubicBezTo>
                  <a:pt x="0" y="8864"/>
                  <a:pt x="8865" y="0"/>
                  <a:pt x="19800" y="0"/>
                </a:cubicBezTo>
                <a:lnTo>
                  <a:pt x="366090" y="0"/>
                </a:lnTo>
                <a:cubicBezTo>
                  <a:pt x="377024" y="0"/>
                  <a:pt x="385889" y="8864"/>
                  <a:pt x="385889" y="19799"/>
                </a:cubicBezTo>
                <a:lnTo>
                  <a:pt x="385889" y="106604"/>
                </a:lnTo>
                <a:cubicBezTo>
                  <a:pt x="385889" y="117551"/>
                  <a:pt x="377024" y="126415"/>
                  <a:pt x="366090" y="126415"/>
                </a:cubicBez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5" name="Freeform 4485"/>
          <p:cNvSpPr/>
          <p:nvPr/>
        </p:nvSpPr>
        <p:spPr>
          <a:xfrm rot="0" flipH="0" flipV="0">
            <a:off x="892012" y="1503405"/>
            <a:ext cx="258723" cy="300050"/>
          </a:xfrm>
          <a:custGeom>
            <a:pathLst>
              <a:path w="258723" h="300050">
                <a:moveTo>
                  <a:pt x="192938" y="0"/>
                </a:moveTo>
                <a:lnTo>
                  <a:pt x="235648" y="0"/>
                </a:lnTo>
                <a:cubicBezTo>
                  <a:pt x="248386" y="0"/>
                  <a:pt x="258723" y="9778"/>
                  <a:pt x="258723" y="21844"/>
                </a:cubicBezTo>
                <a:lnTo>
                  <a:pt x="258723" y="102933"/>
                </a:lnTo>
                <a:cubicBezTo>
                  <a:pt x="258723" y="112268"/>
                  <a:pt x="252475" y="120548"/>
                  <a:pt x="243191" y="123583"/>
                </a:cubicBezTo>
                <a:lnTo>
                  <a:pt x="15532" y="198094"/>
                </a:lnTo>
                <a:cubicBezTo>
                  <a:pt x="6236" y="201129"/>
                  <a:pt x="0" y="209422"/>
                  <a:pt x="0" y="218744"/>
                </a:cubicBezTo>
                <a:lnTo>
                  <a:pt x="0" y="300050"/>
                </a:lnTo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6" name="Freeform 4486"/>
          <p:cNvSpPr/>
          <p:nvPr/>
        </p:nvSpPr>
        <p:spPr>
          <a:xfrm rot="0" flipH="0" flipV="0">
            <a:off x="870573" y="1803461"/>
            <a:ext cx="42874" cy="216687"/>
          </a:xfrm>
          <a:custGeom>
            <a:pathLst>
              <a:path w="42874" h="216687">
                <a:moveTo>
                  <a:pt x="31889" y="216687"/>
                </a:moveTo>
                <a:lnTo>
                  <a:pt x="10985" y="216687"/>
                </a:lnTo>
                <a:cubicBezTo>
                  <a:pt x="4915" y="216687"/>
                  <a:pt x="0" y="211773"/>
                  <a:pt x="0" y="205715"/>
                </a:cubicBezTo>
                <a:lnTo>
                  <a:pt x="0" y="10973"/>
                </a:lnTo>
                <a:cubicBezTo>
                  <a:pt x="0" y="4902"/>
                  <a:pt x="4915" y="0"/>
                  <a:pt x="10985" y="0"/>
                </a:cubicBezTo>
                <a:lnTo>
                  <a:pt x="31889" y="0"/>
                </a:lnTo>
                <a:cubicBezTo>
                  <a:pt x="37959" y="0"/>
                  <a:pt x="42874" y="4902"/>
                  <a:pt x="42874" y="10973"/>
                </a:cubicBezTo>
                <a:lnTo>
                  <a:pt x="42874" y="205715"/>
                </a:lnTo>
                <a:cubicBezTo>
                  <a:pt x="42874" y="211773"/>
                  <a:pt x="37959" y="216687"/>
                  <a:pt x="31889" y="216687"/>
                </a:cubicBezTo>
              </a:path>
            </a:pathLst>
          </a:custGeom>
          <a:solidFill>
            <a:srgbClr val="DC052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7" name="Freeform 4487"/>
          <p:cNvSpPr/>
          <p:nvPr/>
        </p:nvSpPr>
        <p:spPr>
          <a:xfrm rot="0" flipH="0" flipV="0">
            <a:off x="870573" y="1803461"/>
            <a:ext cx="42874" cy="216687"/>
          </a:xfrm>
          <a:custGeom>
            <a:pathLst>
              <a:path w="42874" h="216687">
                <a:moveTo>
                  <a:pt x="31889" y="216687"/>
                </a:moveTo>
                <a:lnTo>
                  <a:pt x="10985" y="216687"/>
                </a:lnTo>
                <a:cubicBezTo>
                  <a:pt x="4915" y="216687"/>
                  <a:pt x="0" y="211773"/>
                  <a:pt x="0" y="205715"/>
                </a:cubicBezTo>
                <a:lnTo>
                  <a:pt x="0" y="10973"/>
                </a:lnTo>
                <a:cubicBezTo>
                  <a:pt x="0" y="4902"/>
                  <a:pt x="4915" y="0"/>
                  <a:pt x="10985" y="0"/>
                </a:cubicBezTo>
                <a:lnTo>
                  <a:pt x="31889" y="0"/>
                </a:lnTo>
                <a:cubicBezTo>
                  <a:pt x="37959" y="0"/>
                  <a:pt x="42874" y="4902"/>
                  <a:pt x="42874" y="10973"/>
                </a:cubicBezTo>
                <a:lnTo>
                  <a:pt x="42874" y="205715"/>
                </a:lnTo>
                <a:cubicBezTo>
                  <a:pt x="42874" y="211773"/>
                  <a:pt x="37959" y="216687"/>
                  <a:pt x="31889" y="216687"/>
                </a:cubicBez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8" name="Freeform 4488"/>
          <p:cNvSpPr/>
          <p:nvPr/>
        </p:nvSpPr>
        <p:spPr>
          <a:xfrm rot="0" flipH="0" flipV="0">
            <a:off x="279294" y="1671486"/>
            <a:ext cx="590575" cy="446137"/>
          </a:xfrm>
          <a:custGeom>
            <a:pathLst>
              <a:path w="590575" h="446137">
                <a:moveTo>
                  <a:pt x="590575" y="314667"/>
                </a:moveTo>
                <a:lnTo>
                  <a:pt x="590575" y="353579"/>
                </a:lnTo>
                <a:cubicBezTo>
                  <a:pt x="500393" y="393775"/>
                  <a:pt x="411493" y="446137"/>
                  <a:pt x="295364" y="446137"/>
                </a:cubicBezTo>
                <a:cubicBezTo>
                  <a:pt x="179235" y="446137"/>
                  <a:pt x="89535" y="395832"/>
                  <a:pt x="0" y="353579"/>
                </a:cubicBezTo>
                <a:lnTo>
                  <a:pt x="0" y="314667"/>
                </a:lnTo>
                <a:lnTo>
                  <a:pt x="37643" y="286816"/>
                </a:lnTo>
                <a:cubicBezTo>
                  <a:pt x="37643" y="185255"/>
                  <a:pt x="95860" y="97447"/>
                  <a:pt x="180670" y="54889"/>
                </a:cubicBezTo>
                <a:lnTo>
                  <a:pt x="180670" y="40817"/>
                </a:lnTo>
                <a:cubicBezTo>
                  <a:pt x="180670" y="30683"/>
                  <a:pt x="188900" y="22453"/>
                  <a:pt x="199009" y="22453"/>
                </a:cubicBezTo>
                <a:lnTo>
                  <a:pt x="222428" y="22453"/>
                </a:lnTo>
                <a:lnTo>
                  <a:pt x="222428" y="18351"/>
                </a:lnTo>
                <a:cubicBezTo>
                  <a:pt x="222428" y="8217"/>
                  <a:pt x="230657" y="0"/>
                  <a:pt x="240792" y="0"/>
                </a:cubicBezTo>
                <a:lnTo>
                  <a:pt x="352793" y="0"/>
                </a:lnTo>
                <a:cubicBezTo>
                  <a:pt x="362915" y="0"/>
                  <a:pt x="371145" y="8217"/>
                  <a:pt x="371145" y="18351"/>
                </a:cubicBezTo>
                <a:lnTo>
                  <a:pt x="371145" y="22453"/>
                </a:lnTo>
                <a:lnTo>
                  <a:pt x="394716" y="22453"/>
                </a:lnTo>
                <a:cubicBezTo>
                  <a:pt x="404838" y="22453"/>
                  <a:pt x="412915" y="30683"/>
                  <a:pt x="412915" y="40817"/>
                </a:cubicBezTo>
                <a:lnTo>
                  <a:pt x="412915" y="58686"/>
                </a:lnTo>
                <a:cubicBezTo>
                  <a:pt x="496913" y="101409"/>
                  <a:pt x="554508" y="188887"/>
                  <a:pt x="554508" y="289661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9" name="Freeform 4489"/>
          <p:cNvSpPr/>
          <p:nvPr/>
        </p:nvSpPr>
        <p:spPr>
          <a:xfrm rot="0" flipH="0" flipV="0">
            <a:off x="279294" y="1671486"/>
            <a:ext cx="590575" cy="446137"/>
          </a:xfrm>
          <a:custGeom>
            <a:pathLst>
              <a:path w="590575" h="446137">
                <a:moveTo>
                  <a:pt x="590575" y="314667"/>
                </a:moveTo>
                <a:lnTo>
                  <a:pt x="590575" y="353579"/>
                </a:lnTo>
                <a:cubicBezTo>
                  <a:pt x="500393" y="393775"/>
                  <a:pt x="411493" y="446137"/>
                  <a:pt x="295364" y="446137"/>
                </a:cubicBezTo>
                <a:cubicBezTo>
                  <a:pt x="179235" y="446137"/>
                  <a:pt x="89535" y="395832"/>
                  <a:pt x="0" y="353579"/>
                </a:cubicBezTo>
                <a:lnTo>
                  <a:pt x="0" y="314667"/>
                </a:lnTo>
                <a:lnTo>
                  <a:pt x="37643" y="286816"/>
                </a:lnTo>
                <a:cubicBezTo>
                  <a:pt x="37643" y="185255"/>
                  <a:pt x="95860" y="97447"/>
                  <a:pt x="180670" y="54889"/>
                </a:cubicBezTo>
                <a:lnTo>
                  <a:pt x="180670" y="40817"/>
                </a:lnTo>
                <a:cubicBezTo>
                  <a:pt x="180670" y="30683"/>
                  <a:pt x="188900" y="22453"/>
                  <a:pt x="199009" y="22453"/>
                </a:cubicBezTo>
                <a:lnTo>
                  <a:pt x="222428" y="22453"/>
                </a:lnTo>
                <a:lnTo>
                  <a:pt x="222428" y="18351"/>
                </a:lnTo>
                <a:cubicBezTo>
                  <a:pt x="222428" y="8217"/>
                  <a:pt x="230657" y="0"/>
                  <a:pt x="240792" y="0"/>
                </a:cubicBezTo>
                <a:lnTo>
                  <a:pt x="352793" y="0"/>
                </a:lnTo>
                <a:cubicBezTo>
                  <a:pt x="362915" y="0"/>
                  <a:pt x="371145" y="8217"/>
                  <a:pt x="371145" y="18351"/>
                </a:cubicBezTo>
                <a:lnTo>
                  <a:pt x="371145" y="22453"/>
                </a:lnTo>
                <a:lnTo>
                  <a:pt x="394716" y="22453"/>
                </a:lnTo>
                <a:cubicBezTo>
                  <a:pt x="404838" y="22453"/>
                  <a:pt x="412915" y="30683"/>
                  <a:pt x="412915" y="40817"/>
                </a:cubicBezTo>
                <a:lnTo>
                  <a:pt x="412915" y="58686"/>
                </a:lnTo>
                <a:cubicBezTo>
                  <a:pt x="496913" y="101409"/>
                  <a:pt x="554508" y="188887"/>
                  <a:pt x="554508" y="289661"/>
                </a:cubicBezTo>
                <a:lnTo>
                  <a:pt x="590575" y="314667"/>
                </a:ln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0" name="Freeform 4490"/>
          <p:cNvSpPr/>
          <p:nvPr/>
        </p:nvSpPr>
        <p:spPr>
          <a:xfrm rot="0" flipH="0" flipV="0">
            <a:off x="371059" y="1986390"/>
            <a:ext cx="410159" cy="42900"/>
          </a:xfrm>
          <a:custGeom>
            <a:pathLst>
              <a:path w="410159" h="42900">
                <a:moveTo>
                  <a:pt x="0" y="0"/>
                </a:moveTo>
                <a:cubicBezTo>
                  <a:pt x="130733" y="40589"/>
                  <a:pt x="279425" y="42900"/>
                  <a:pt x="410159" y="290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1" name="Freeform 4491"/>
          <p:cNvSpPr/>
          <p:nvPr/>
        </p:nvSpPr>
        <p:spPr>
          <a:xfrm rot="0" flipH="0" flipV="0">
            <a:off x="690783" y="1729382"/>
            <a:ext cx="1422" cy="787"/>
          </a:xfrm>
          <a:custGeom>
            <a:pathLst>
              <a:path w="1422" h="787">
                <a:moveTo>
                  <a:pt x="1422" y="787"/>
                </a:moveTo>
                <a:cubicBezTo>
                  <a:pt x="940" y="483"/>
                  <a:pt x="470" y="318"/>
                  <a:pt x="0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2" name="Freeform 4492"/>
          <p:cNvSpPr/>
          <p:nvPr/>
        </p:nvSpPr>
        <p:spPr>
          <a:xfrm rot="0" flipH="0" flipV="0">
            <a:off x="459959" y="1726369"/>
            <a:ext cx="0" cy="148399"/>
          </a:xfrm>
          <a:custGeom>
            <a:pathLst>
              <a:path w="0" h="148399">
                <a:moveTo>
                  <a:pt x="0" y="148399"/>
                </a:move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3" name="Freeform 4493"/>
          <p:cNvSpPr/>
          <p:nvPr/>
        </p:nvSpPr>
        <p:spPr>
          <a:xfrm rot="0" flipH="0" flipV="0">
            <a:off x="692205" y="1730166"/>
            <a:ext cx="0" cy="144602"/>
          </a:xfrm>
          <a:custGeom>
            <a:pathLst>
              <a:path w="0" h="144602">
                <a:moveTo>
                  <a:pt x="0" y="144602"/>
                </a:move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4" name="Freeform 4494"/>
          <p:cNvSpPr/>
          <p:nvPr/>
        </p:nvSpPr>
        <p:spPr>
          <a:xfrm rot="0" flipH="0" flipV="0">
            <a:off x="650440" y="1693938"/>
            <a:ext cx="0" cy="142544"/>
          </a:xfrm>
          <a:custGeom>
            <a:pathLst>
              <a:path w="0" h="142544">
                <a:moveTo>
                  <a:pt x="0" y="142544"/>
                </a:move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5" name="Freeform 4495"/>
          <p:cNvSpPr/>
          <p:nvPr/>
        </p:nvSpPr>
        <p:spPr>
          <a:xfrm rot="0" flipH="0" flipV="0">
            <a:off x="501724" y="1693938"/>
            <a:ext cx="0" cy="142544"/>
          </a:xfrm>
          <a:custGeom>
            <a:pathLst>
              <a:path w="0" h="142544">
                <a:moveTo>
                  <a:pt x="0" y="142544"/>
                </a:move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6" name="Freeform 4496"/>
          <p:cNvSpPr/>
          <p:nvPr/>
        </p:nvSpPr>
        <p:spPr>
          <a:xfrm rot="0" flipH="0" flipV="0">
            <a:off x="723098" y="1894552"/>
            <a:ext cx="317284" cy="317283"/>
          </a:xfrm>
          <a:custGeom>
            <a:pathLst>
              <a:path w="317284" h="317283">
                <a:moveTo>
                  <a:pt x="317284" y="158648"/>
                </a:moveTo>
                <a:cubicBezTo>
                  <a:pt x="317284" y="246252"/>
                  <a:pt x="246253" y="317283"/>
                  <a:pt x="158636" y="317283"/>
                </a:cubicBezTo>
                <a:cubicBezTo>
                  <a:pt x="71019" y="317283"/>
                  <a:pt x="0" y="246252"/>
                  <a:pt x="0" y="158648"/>
                </a:cubicBezTo>
                <a:cubicBezTo>
                  <a:pt x="0" y="71031"/>
                  <a:pt x="71019" y="0"/>
                  <a:pt x="158636" y="0"/>
                </a:cubicBezTo>
                <a:cubicBezTo>
                  <a:pt x="246253" y="0"/>
                  <a:pt x="317284" y="71031"/>
                  <a:pt x="317284" y="158648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7" name="Freeform 4497"/>
          <p:cNvSpPr/>
          <p:nvPr/>
        </p:nvSpPr>
        <p:spPr>
          <a:xfrm rot="0" flipH="0" flipV="0">
            <a:off x="754829" y="1926290"/>
            <a:ext cx="253822" cy="253809"/>
          </a:xfrm>
          <a:custGeom>
            <a:pathLst>
              <a:path w="253822" h="253809">
                <a:moveTo>
                  <a:pt x="253822" y="126911"/>
                </a:moveTo>
                <a:cubicBezTo>
                  <a:pt x="253822" y="197002"/>
                  <a:pt x="197003" y="253809"/>
                  <a:pt x="126911" y="253809"/>
                </a:cubicBezTo>
                <a:cubicBezTo>
                  <a:pt x="56820" y="253809"/>
                  <a:pt x="0" y="197002"/>
                  <a:pt x="0" y="126911"/>
                </a:cubicBezTo>
                <a:cubicBezTo>
                  <a:pt x="0" y="56808"/>
                  <a:pt x="56820" y="0"/>
                  <a:pt x="126911" y="0"/>
                </a:cubicBezTo>
                <a:cubicBezTo>
                  <a:pt x="197003" y="0"/>
                  <a:pt x="253822" y="56808"/>
                  <a:pt x="253822" y="126911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8" name="Freeform 4498"/>
          <p:cNvSpPr/>
          <p:nvPr/>
        </p:nvSpPr>
        <p:spPr>
          <a:xfrm rot="0" flipH="0" flipV="0">
            <a:off x="754829" y="1926290"/>
            <a:ext cx="253822" cy="253809"/>
          </a:xfrm>
          <a:custGeom>
            <a:pathLst>
              <a:path w="253822" h="253809">
                <a:moveTo>
                  <a:pt x="253822" y="126911"/>
                </a:moveTo>
                <a:cubicBezTo>
                  <a:pt x="253822" y="197002"/>
                  <a:pt x="197003" y="253809"/>
                  <a:pt x="126911" y="253809"/>
                </a:cubicBezTo>
                <a:cubicBezTo>
                  <a:pt x="56820" y="253809"/>
                  <a:pt x="0" y="197002"/>
                  <a:pt x="0" y="126911"/>
                </a:cubicBezTo>
                <a:cubicBezTo>
                  <a:pt x="0" y="56808"/>
                  <a:pt x="56820" y="0"/>
                  <a:pt x="126911" y="0"/>
                </a:cubicBezTo>
                <a:cubicBezTo>
                  <a:pt x="197003" y="0"/>
                  <a:pt x="253822" y="56808"/>
                  <a:pt x="253822" y="126911"/>
                </a:cubicBezTo>
                <a:close/>
              </a:path>
            </a:pathLst>
          </a:custGeom>
          <a:noFill/>
          <a:ln w="127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9" name="Freeform 4499"/>
          <p:cNvSpPr/>
          <p:nvPr/>
        </p:nvSpPr>
        <p:spPr>
          <a:xfrm rot="0" flipH="0" flipV="0">
            <a:off x="829171" y="2000628"/>
            <a:ext cx="105130" cy="105130"/>
          </a:xfrm>
          <a:custGeom>
            <a:pathLst>
              <a:path w="105130" h="105130">
                <a:moveTo>
                  <a:pt x="0" y="0"/>
                </a:moveTo>
                <a:lnTo>
                  <a:pt x="105130" y="105130"/>
                </a:lnTo>
              </a:path>
            </a:pathLst>
          </a:custGeom>
          <a:noFill/>
          <a:ln w="254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0" name="Freeform 4500"/>
          <p:cNvSpPr/>
          <p:nvPr/>
        </p:nvSpPr>
        <p:spPr>
          <a:xfrm rot="0" flipH="0" flipV="0">
            <a:off x="829175" y="2000628"/>
            <a:ext cx="105130" cy="105130"/>
          </a:xfrm>
          <a:custGeom>
            <a:pathLst>
              <a:path w="105130" h="105130">
                <a:moveTo>
                  <a:pt x="105130" y="0"/>
                </a:moveTo>
                <a:lnTo>
                  <a:pt x="0" y="105130"/>
                </a:lnTo>
              </a:path>
            </a:pathLst>
          </a:custGeom>
          <a:noFill/>
          <a:ln w="2540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1" name="Freeform 4501"/>
          <p:cNvSpPr/>
          <p:nvPr/>
        </p:nvSpPr>
        <p:spPr>
          <a:xfrm rot="0" flipH="0" flipV="0">
            <a:off x="6815770" y="1354161"/>
            <a:ext cx="0" cy="910971"/>
          </a:xfrm>
          <a:custGeom>
            <a:pathLst>
              <a:path w="0" h="910971">
                <a:moveTo>
                  <a:pt x="0" y="910971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2" name="Freeform 4502"/>
          <p:cNvSpPr/>
          <p:nvPr/>
        </p:nvSpPr>
        <p:spPr>
          <a:xfrm rot="0" flipH="0" flipV="0">
            <a:off x="6815770" y="2874949"/>
            <a:ext cx="0" cy="910971"/>
          </a:xfrm>
          <a:custGeom>
            <a:pathLst>
              <a:path w="0" h="910971">
                <a:moveTo>
                  <a:pt x="0" y="910971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3" name="Freeform 4503"/>
          <p:cNvSpPr/>
          <p:nvPr/>
        </p:nvSpPr>
        <p:spPr>
          <a:xfrm rot="0" flipH="0" flipV="0">
            <a:off x="6815770" y="4380792"/>
            <a:ext cx="0" cy="910971"/>
          </a:xfrm>
          <a:custGeom>
            <a:pathLst>
              <a:path w="0" h="910971">
                <a:moveTo>
                  <a:pt x="0" y="910971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4" name="Freeform 4504"/>
          <p:cNvSpPr/>
          <p:nvPr/>
        </p:nvSpPr>
        <p:spPr>
          <a:xfrm rot="0" flipH="0" flipV="0">
            <a:off x="1294599" y="1354161"/>
            <a:ext cx="0" cy="910971"/>
          </a:xfrm>
          <a:custGeom>
            <a:pathLst>
              <a:path w="0" h="910971">
                <a:moveTo>
                  <a:pt x="0" y="910971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5" name="Freeform 4505"/>
          <p:cNvSpPr/>
          <p:nvPr/>
        </p:nvSpPr>
        <p:spPr>
          <a:xfrm rot="0" flipH="0" flipV="0">
            <a:off x="1294599" y="2874949"/>
            <a:ext cx="0" cy="910971"/>
          </a:xfrm>
          <a:custGeom>
            <a:pathLst>
              <a:path w="0" h="910971">
                <a:moveTo>
                  <a:pt x="0" y="910971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6" name="Freeform 4506"/>
          <p:cNvSpPr/>
          <p:nvPr/>
        </p:nvSpPr>
        <p:spPr>
          <a:xfrm rot="0" flipH="0" flipV="0">
            <a:off x="1294599" y="4380792"/>
            <a:ext cx="0" cy="910971"/>
          </a:xfrm>
          <a:custGeom>
            <a:pathLst>
              <a:path w="0" h="910971">
                <a:moveTo>
                  <a:pt x="0" y="910971"/>
                </a:move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rgbClr val="DC052B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7" name="Rectangle 4507"/>
          <p:cNvSpPr/>
          <p:nvPr/>
        </p:nvSpPr>
        <p:spPr>
          <a:xfrm rot="0" flipH="0" flipV="0">
            <a:off x="1387537" y="1488074"/>
            <a:ext cx="3580104" cy="604326"/>
          </a:xfrm>
          <a:prstGeom prst="rect">
            <a:avLst/>
          </a:prstGeom>
        </p:spPr>
      </p:sp>
      <p:sp>
        <p:nvSpPr>
          <p:cNvPr id="4508" name="Freeform 4508"/>
          <p:cNvSpPr/>
          <p:nvPr/>
        </p:nvSpPr>
        <p:spPr>
          <a:xfrm rot="0" flipH="0" flipV="0">
            <a:off x="1404225" y="1597253"/>
            <a:ext cx="119557" cy="166878"/>
          </a:xfrm>
          <a:custGeom>
            <a:pathLst>
              <a:path w="6642100" h="9271000">
                <a:moveTo>
                  <a:pt x="3403600" y="9271000"/>
                </a:moveTo>
                <a:cubicBezTo>
                  <a:pt x="5118100" y="9271000"/>
                  <a:pt x="6642100" y="8318500"/>
                  <a:pt x="6642100" y="6248400"/>
                </a:cubicBezTo>
                <a:lnTo>
                  <a:pt x="6642100" y="6121400"/>
                </a:lnTo>
                <a:lnTo>
                  <a:pt x="5537200" y="6121400"/>
                </a:lnTo>
                <a:lnTo>
                  <a:pt x="5537200" y="6248400"/>
                </a:lnTo>
                <a:cubicBezTo>
                  <a:pt x="5537200" y="7632700"/>
                  <a:pt x="4419600" y="8255000"/>
                  <a:pt x="3390900" y="8255000"/>
                </a:cubicBezTo>
                <a:cubicBezTo>
                  <a:pt x="1892300" y="8255000"/>
                  <a:pt x="1104900" y="7467600"/>
                  <a:pt x="1104900" y="6146800"/>
                </a:cubicBezTo>
                <a:lnTo>
                  <a:pt x="1104900" y="3124200"/>
                </a:lnTo>
                <a:cubicBezTo>
                  <a:pt x="1104900" y="1803400"/>
                  <a:pt x="1892300" y="1016000"/>
                  <a:pt x="3390900" y="1016000"/>
                </a:cubicBezTo>
                <a:cubicBezTo>
                  <a:pt x="4419600" y="1016000"/>
                  <a:pt x="5537200" y="1638300"/>
                  <a:pt x="5537200" y="3022600"/>
                </a:cubicBezTo>
                <a:lnTo>
                  <a:pt x="5537200" y="3149600"/>
                </a:lnTo>
                <a:lnTo>
                  <a:pt x="6642100" y="3149600"/>
                </a:lnTo>
                <a:lnTo>
                  <a:pt x="6642100" y="3022600"/>
                </a:lnTo>
                <a:cubicBezTo>
                  <a:pt x="6642100" y="952500"/>
                  <a:pt x="5118100" y="0"/>
                  <a:pt x="34036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4036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9" name="Freeform 4509"/>
          <p:cNvSpPr/>
          <p:nvPr/>
        </p:nvSpPr>
        <p:spPr>
          <a:xfrm rot="0" flipH="0" flipV="0">
            <a:off x="1543442" y="1643202"/>
            <a:ext cx="98526" cy="117500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0" name="Freeform 4510"/>
          <p:cNvSpPr/>
          <p:nvPr/>
        </p:nvSpPr>
        <p:spPr>
          <a:xfrm rot="0" flipH="0" flipV="0">
            <a:off x="1666200" y="1640458"/>
            <a:ext cx="97612" cy="156819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1" name="Freeform 4511"/>
          <p:cNvSpPr/>
          <p:nvPr/>
        </p:nvSpPr>
        <p:spPr>
          <a:xfrm rot="0" flipH="0" flipV="0">
            <a:off x="1793073" y="1640458"/>
            <a:ext cx="97612" cy="122986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2" name="Freeform 4512"/>
          <p:cNvSpPr/>
          <p:nvPr/>
        </p:nvSpPr>
        <p:spPr>
          <a:xfrm rot="0" flipH="0" flipV="0">
            <a:off x="1923375" y="1643202"/>
            <a:ext cx="98983" cy="117500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3" name="Freeform 4513"/>
          <p:cNvSpPr/>
          <p:nvPr/>
        </p:nvSpPr>
        <p:spPr>
          <a:xfrm rot="0" flipH="0" flipV="0">
            <a:off x="2046590" y="1643202"/>
            <a:ext cx="98526" cy="117500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4" name="Freeform 4514"/>
          <p:cNvSpPr/>
          <p:nvPr/>
        </p:nvSpPr>
        <p:spPr>
          <a:xfrm rot="0" flipH="0" flipV="0">
            <a:off x="2161805" y="1640458"/>
            <a:ext cx="96469" cy="122986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5" name="Freeform 4515"/>
          <p:cNvSpPr/>
          <p:nvPr/>
        </p:nvSpPr>
        <p:spPr>
          <a:xfrm rot="0" flipH="0" flipV="0">
            <a:off x="2277934" y="1643202"/>
            <a:ext cx="108127" cy="117500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6" name="Freeform 4516"/>
          <p:cNvSpPr/>
          <p:nvPr/>
        </p:nvSpPr>
        <p:spPr>
          <a:xfrm rot="0" flipH="0" flipV="0">
            <a:off x="2424009" y="1643202"/>
            <a:ext cx="94183" cy="117500"/>
          </a:xfrm>
          <a:custGeom>
            <a:pathLst>
              <a:path w="5232400" h="6527800">
                <a:moveTo>
                  <a:pt x="0" y="6527800"/>
                </a:moveTo>
                <a:lnTo>
                  <a:pt x="3162300" y="6527800"/>
                </a:lnTo>
                <a:cubicBezTo>
                  <a:pt x="4457700" y="6527800"/>
                  <a:pt x="5232400" y="5715000"/>
                  <a:pt x="5232400" y="4394200"/>
                </a:cubicBezTo>
                <a:cubicBezTo>
                  <a:pt x="5232400" y="3073400"/>
                  <a:pt x="4457700" y="2247900"/>
                  <a:pt x="3162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3035300" y="3136900"/>
                </a:lnTo>
                <a:cubicBezTo>
                  <a:pt x="3721100" y="3136900"/>
                  <a:pt x="4216400" y="3594100"/>
                  <a:pt x="4216400" y="4394200"/>
                </a:cubicBezTo>
                <a:cubicBezTo>
                  <a:pt x="4216400" y="5181600"/>
                  <a:pt x="3721100" y="5638800"/>
                  <a:pt x="3022600" y="563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7" name="Freeform 4517"/>
          <p:cNvSpPr/>
          <p:nvPr/>
        </p:nvSpPr>
        <p:spPr>
          <a:xfrm rot="0" flipH="0" flipV="0">
            <a:off x="2539452" y="1640458"/>
            <a:ext cx="95326" cy="122986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8" name="Freeform 4518"/>
          <p:cNvSpPr/>
          <p:nvPr/>
        </p:nvSpPr>
        <p:spPr>
          <a:xfrm rot="0" flipH="0" flipV="0">
            <a:off x="2652838" y="1643202"/>
            <a:ext cx="98526" cy="117500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9" name="Freeform 4519"/>
          <p:cNvSpPr/>
          <p:nvPr/>
        </p:nvSpPr>
        <p:spPr>
          <a:xfrm rot="0" flipH="0" flipV="0">
            <a:off x="2775596" y="1643202"/>
            <a:ext cx="95783" cy="117500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0" name="Freeform 4520"/>
          <p:cNvSpPr/>
          <p:nvPr/>
        </p:nvSpPr>
        <p:spPr>
          <a:xfrm rot="0" flipH="0" flipV="0">
            <a:off x="2897440" y="1640458"/>
            <a:ext cx="97612" cy="122986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1" name="Freeform 4521"/>
          <p:cNvSpPr/>
          <p:nvPr/>
        </p:nvSpPr>
        <p:spPr>
          <a:xfrm rot="0" flipH="0" flipV="0">
            <a:off x="3084663" y="1643202"/>
            <a:ext cx="98983" cy="117500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2" name="Freeform 4522"/>
          <p:cNvSpPr/>
          <p:nvPr/>
        </p:nvSpPr>
        <p:spPr>
          <a:xfrm rot="0" flipH="0" flipV="0">
            <a:off x="3208793" y="1643202"/>
            <a:ext cx="108127" cy="117500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3" name="Freeform 4523"/>
          <p:cNvSpPr/>
          <p:nvPr/>
        </p:nvSpPr>
        <p:spPr>
          <a:xfrm rot="0" flipH="0" flipV="0">
            <a:off x="3354868" y="1643202"/>
            <a:ext cx="98983" cy="117500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4" name="Freeform 4524"/>
          <p:cNvSpPr/>
          <p:nvPr/>
        </p:nvSpPr>
        <p:spPr>
          <a:xfrm rot="0" flipH="0" flipV="0">
            <a:off x="3548721" y="1643202"/>
            <a:ext cx="93268" cy="117500"/>
          </a:xfrm>
          <a:custGeom>
            <a:pathLst>
              <a:path w="5181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695700"/>
                </a:lnTo>
                <a:lnTo>
                  <a:pt x="2133600" y="3695700"/>
                </a:lnTo>
                <a:lnTo>
                  <a:pt x="4267200" y="6527800"/>
                </a:lnTo>
                <a:lnTo>
                  <a:pt x="5181600" y="6527800"/>
                </a:lnTo>
                <a:lnTo>
                  <a:pt x="5181600" y="6045200"/>
                </a:lnTo>
                <a:lnTo>
                  <a:pt x="3035300" y="3200400"/>
                </a:lnTo>
                <a:lnTo>
                  <a:pt x="5080000" y="482600"/>
                </a:lnTo>
                <a:lnTo>
                  <a:pt x="5080000" y="0"/>
                </a:lnTo>
                <a:lnTo>
                  <a:pt x="4229100" y="0"/>
                </a:lnTo>
                <a:lnTo>
                  <a:pt x="2133600" y="2806700"/>
                </a:lnTo>
                <a:lnTo>
                  <a:pt x="1016000" y="2806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5" name="Freeform 4525"/>
          <p:cNvSpPr/>
          <p:nvPr/>
        </p:nvSpPr>
        <p:spPr>
          <a:xfrm rot="0" flipH="0" flipV="0">
            <a:off x="3658678" y="1640458"/>
            <a:ext cx="96469" cy="122986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6" name="Freeform 4526"/>
          <p:cNvSpPr/>
          <p:nvPr/>
        </p:nvSpPr>
        <p:spPr>
          <a:xfrm rot="0" flipH="0" flipV="0">
            <a:off x="3791723" y="1643202"/>
            <a:ext cx="95554" cy="117500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7" name="Freeform 4527"/>
          <p:cNvSpPr/>
          <p:nvPr/>
        </p:nvSpPr>
        <p:spPr>
          <a:xfrm rot="0" flipH="0" flipV="0">
            <a:off x="3925225" y="1643202"/>
            <a:ext cx="98983" cy="117500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8" name="Freeform 4528"/>
          <p:cNvSpPr/>
          <p:nvPr/>
        </p:nvSpPr>
        <p:spPr>
          <a:xfrm rot="0" flipH="0" flipV="0">
            <a:off x="4048441" y="1643202"/>
            <a:ext cx="98526" cy="117500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9" name="Freeform 4529"/>
          <p:cNvSpPr/>
          <p:nvPr/>
        </p:nvSpPr>
        <p:spPr>
          <a:xfrm rot="0" flipH="0" flipV="0">
            <a:off x="4160912" y="1640458"/>
            <a:ext cx="96469" cy="122986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0" name="Freeform 4530"/>
          <p:cNvSpPr/>
          <p:nvPr/>
        </p:nvSpPr>
        <p:spPr>
          <a:xfrm rot="0" flipH="0" flipV="0">
            <a:off x="4281155" y="1643202"/>
            <a:ext cx="108127" cy="117500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1" name="Freeform 4531"/>
          <p:cNvSpPr/>
          <p:nvPr/>
        </p:nvSpPr>
        <p:spPr>
          <a:xfrm rot="0" flipH="0" flipV="0">
            <a:off x="4427231" y="1643202"/>
            <a:ext cx="94183" cy="117500"/>
          </a:xfrm>
          <a:custGeom>
            <a:pathLst>
              <a:path w="5232400" h="6527800">
                <a:moveTo>
                  <a:pt x="0" y="6527800"/>
                </a:moveTo>
                <a:lnTo>
                  <a:pt x="3162300" y="6527800"/>
                </a:lnTo>
                <a:cubicBezTo>
                  <a:pt x="4457700" y="6527800"/>
                  <a:pt x="5232400" y="5715000"/>
                  <a:pt x="5232400" y="4394200"/>
                </a:cubicBezTo>
                <a:cubicBezTo>
                  <a:pt x="5232400" y="3073400"/>
                  <a:pt x="4457700" y="2247900"/>
                  <a:pt x="3162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3035300" y="3136900"/>
                </a:lnTo>
                <a:cubicBezTo>
                  <a:pt x="3721100" y="3136900"/>
                  <a:pt x="4216400" y="3594100"/>
                  <a:pt x="4216400" y="4394200"/>
                </a:cubicBezTo>
                <a:cubicBezTo>
                  <a:pt x="4216400" y="5181600"/>
                  <a:pt x="3721100" y="5638800"/>
                  <a:pt x="3022600" y="563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2" name="Freeform 4532"/>
          <p:cNvSpPr/>
          <p:nvPr/>
        </p:nvSpPr>
        <p:spPr>
          <a:xfrm rot="0" flipH="0" flipV="0">
            <a:off x="4547932" y="1643202"/>
            <a:ext cx="96697" cy="117500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3" name="Freeform 4533"/>
          <p:cNvSpPr/>
          <p:nvPr/>
        </p:nvSpPr>
        <p:spPr>
          <a:xfrm rot="0" flipH="0" flipV="0">
            <a:off x="4682577" y="1643202"/>
            <a:ext cx="129159" cy="117500"/>
          </a:xfrm>
          <a:custGeom>
            <a:pathLst>
              <a:path w="7175500" h="6527800">
                <a:moveTo>
                  <a:pt x="0" y="6527800"/>
                </a:moveTo>
                <a:lnTo>
                  <a:pt x="3035300" y="6527800"/>
                </a:lnTo>
                <a:cubicBezTo>
                  <a:pt x="4330700" y="6527800"/>
                  <a:pt x="5105400" y="5715000"/>
                  <a:pt x="5105400" y="4394200"/>
                </a:cubicBezTo>
                <a:cubicBezTo>
                  <a:pt x="5105400" y="3073400"/>
                  <a:pt x="4330700" y="2247900"/>
                  <a:pt x="3035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2908300" y="3136900"/>
                </a:lnTo>
                <a:cubicBezTo>
                  <a:pt x="3594100" y="3136900"/>
                  <a:pt x="4089400" y="3594100"/>
                  <a:pt x="4089400" y="4394200"/>
                </a:cubicBezTo>
                <a:cubicBezTo>
                  <a:pt x="4089400" y="5181600"/>
                  <a:pt x="3594100" y="5638800"/>
                  <a:pt x="2895600" y="5638800"/>
                </a:cubicBezTo>
                <a:close/>
                <a:moveTo>
                  <a:pt x="6159500" y="6527800"/>
                </a:moveTo>
                <a:lnTo>
                  <a:pt x="7175500" y="6527800"/>
                </a:lnTo>
                <a:lnTo>
                  <a:pt x="7175500" y="0"/>
                </a:lnTo>
                <a:lnTo>
                  <a:pt x="61595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4" name="Freeform 4534"/>
          <p:cNvSpPr/>
          <p:nvPr/>
        </p:nvSpPr>
        <p:spPr>
          <a:xfrm rot="0" flipH="0" flipV="0">
            <a:off x="4849684" y="1596110"/>
            <a:ext cx="98983" cy="164592"/>
          </a:xfrm>
          <a:custGeom>
            <a:pathLst>
              <a:path w="5499100" h="9144000">
                <a:moveTo>
                  <a:pt x="2743200" y="1892300"/>
                </a:moveTo>
                <a:cubicBezTo>
                  <a:pt x="3911600" y="1892300"/>
                  <a:pt x="4737100" y="1257300"/>
                  <a:pt x="4737100" y="152400"/>
                </a:cubicBezTo>
                <a:lnTo>
                  <a:pt x="4737100" y="0"/>
                </a:lnTo>
                <a:lnTo>
                  <a:pt x="3848100" y="0"/>
                </a:lnTo>
                <a:lnTo>
                  <a:pt x="3848100" y="139700"/>
                </a:lnTo>
                <a:cubicBezTo>
                  <a:pt x="3848100" y="749300"/>
                  <a:pt x="3441700" y="1117600"/>
                  <a:pt x="2743200" y="1117600"/>
                </a:cubicBezTo>
                <a:cubicBezTo>
                  <a:pt x="2044700" y="1117600"/>
                  <a:pt x="1651000" y="749300"/>
                  <a:pt x="1651000" y="139700"/>
                </a:cubicBezTo>
                <a:lnTo>
                  <a:pt x="1651000" y="0"/>
                </a:lnTo>
                <a:lnTo>
                  <a:pt x="762000" y="0"/>
                </a:lnTo>
                <a:lnTo>
                  <a:pt x="762000" y="152400"/>
                </a:lnTo>
                <a:cubicBezTo>
                  <a:pt x="762000" y="1257300"/>
                  <a:pt x="1574800" y="1892300"/>
                  <a:pt x="2743200" y="1892300"/>
                </a:cubicBezTo>
                <a:close/>
                <a:moveTo>
                  <a:pt x="0" y="9144000"/>
                </a:moveTo>
                <a:lnTo>
                  <a:pt x="1016000" y="9144000"/>
                </a:lnTo>
                <a:lnTo>
                  <a:pt x="4483100" y="4191000"/>
                </a:lnTo>
                <a:lnTo>
                  <a:pt x="4483100" y="9144000"/>
                </a:lnTo>
                <a:lnTo>
                  <a:pt x="5499100" y="9144000"/>
                </a:lnTo>
                <a:lnTo>
                  <a:pt x="5499100" y="2616200"/>
                </a:lnTo>
                <a:lnTo>
                  <a:pt x="4483100" y="2616200"/>
                </a:lnTo>
                <a:lnTo>
                  <a:pt x="1016000" y="7581900"/>
                </a:lnTo>
                <a:lnTo>
                  <a:pt x="1016000" y="2616200"/>
                </a:lnTo>
                <a:lnTo>
                  <a:pt x="0" y="26162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5" name="Freeform 4535"/>
          <p:cNvSpPr/>
          <p:nvPr/>
        </p:nvSpPr>
        <p:spPr>
          <a:xfrm rot="0" flipH="0" flipV="0">
            <a:off x="1406511" y="1914778"/>
            <a:ext cx="97612" cy="156819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6" name="Freeform 4536"/>
          <p:cNvSpPr/>
          <p:nvPr/>
        </p:nvSpPr>
        <p:spPr>
          <a:xfrm rot="0" flipH="0" flipV="0">
            <a:off x="1533383" y="1914778"/>
            <a:ext cx="96469" cy="122986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7" name="Freeform 4537"/>
          <p:cNvSpPr/>
          <p:nvPr/>
        </p:nvSpPr>
        <p:spPr>
          <a:xfrm rot="0" flipH="0" flipV="0">
            <a:off x="1662314" y="1917522"/>
            <a:ext cx="118414" cy="117500"/>
          </a:xfrm>
          <a:custGeom>
            <a:pathLst>
              <a:path w="657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1574800"/>
                </a:lnTo>
                <a:lnTo>
                  <a:pt x="3048000" y="4406900"/>
                </a:lnTo>
                <a:lnTo>
                  <a:pt x="3543300" y="4406900"/>
                </a:lnTo>
                <a:lnTo>
                  <a:pt x="5562600" y="1574800"/>
                </a:lnTo>
                <a:lnTo>
                  <a:pt x="5562600" y="6527800"/>
                </a:lnTo>
                <a:lnTo>
                  <a:pt x="6578600" y="6527800"/>
                </a:lnTo>
                <a:lnTo>
                  <a:pt x="6578600" y="0"/>
                </a:lnTo>
                <a:lnTo>
                  <a:pt x="5562600" y="0"/>
                </a:lnTo>
                <a:lnTo>
                  <a:pt x="3314700" y="3200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8" name="Freeform 4538"/>
          <p:cNvSpPr/>
          <p:nvPr/>
        </p:nvSpPr>
        <p:spPr>
          <a:xfrm rot="0" flipH="0" flipV="0">
            <a:off x="1813418" y="1914778"/>
            <a:ext cx="97612" cy="122986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9" name="Freeform 4539"/>
          <p:cNvSpPr/>
          <p:nvPr/>
        </p:nvSpPr>
        <p:spPr>
          <a:xfrm rot="0" flipH="0" flipV="0">
            <a:off x="1943721" y="1917522"/>
            <a:ext cx="96697" cy="117500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0" name="Freeform 4540"/>
          <p:cNvSpPr/>
          <p:nvPr/>
        </p:nvSpPr>
        <p:spPr>
          <a:xfrm rot="0" flipH="0" flipV="0">
            <a:off x="2064650" y="1917522"/>
            <a:ext cx="98526" cy="117500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1" name="Freeform 4541"/>
          <p:cNvSpPr/>
          <p:nvPr/>
        </p:nvSpPr>
        <p:spPr>
          <a:xfrm rot="0" flipH="0" flipV="0">
            <a:off x="2231277" y="1914778"/>
            <a:ext cx="96012" cy="122986"/>
          </a:xfrm>
          <a:custGeom>
            <a:pathLst>
              <a:path w="5334000" h="6832600">
                <a:moveTo>
                  <a:pt x="2768600" y="6832600"/>
                </a:moveTo>
                <a:cubicBezTo>
                  <a:pt x="4406900" y="6832600"/>
                  <a:pt x="5334000" y="6096000"/>
                  <a:pt x="5334000" y="4826000"/>
                </a:cubicBezTo>
                <a:cubicBezTo>
                  <a:pt x="5334000" y="4038600"/>
                  <a:pt x="4864100" y="3517900"/>
                  <a:pt x="4178300" y="3314700"/>
                </a:cubicBezTo>
                <a:cubicBezTo>
                  <a:pt x="4749800" y="3086100"/>
                  <a:pt x="5168900" y="2590800"/>
                  <a:pt x="5168900" y="1879600"/>
                </a:cubicBezTo>
                <a:cubicBezTo>
                  <a:pt x="5168900" y="749300"/>
                  <a:pt x="4254500" y="0"/>
                  <a:pt x="2717800" y="0"/>
                </a:cubicBezTo>
                <a:cubicBezTo>
                  <a:pt x="1079500" y="0"/>
                  <a:pt x="114300" y="889000"/>
                  <a:pt x="114300" y="2374900"/>
                </a:cubicBezTo>
                <a:lnTo>
                  <a:pt x="1104900" y="2374900"/>
                </a:lnTo>
                <a:cubicBezTo>
                  <a:pt x="1104900" y="1511300"/>
                  <a:pt x="1612900" y="927100"/>
                  <a:pt x="2654300" y="927100"/>
                </a:cubicBezTo>
                <a:cubicBezTo>
                  <a:pt x="3594100" y="927100"/>
                  <a:pt x="4089400" y="1320800"/>
                  <a:pt x="4089400" y="1943100"/>
                </a:cubicBezTo>
                <a:cubicBezTo>
                  <a:pt x="4089400" y="2514600"/>
                  <a:pt x="3695700" y="2908300"/>
                  <a:pt x="3022600" y="2908300"/>
                </a:cubicBezTo>
                <a:lnTo>
                  <a:pt x="2082800" y="2908300"/>
                </a:lnTo>
                <a:lnTo>
                  <a:pt x="2082800" y="3797300"/>
                </a:lnTo>
                <a:lnTo>
                  <a:pt x="3022600" y="3797300"/>
                </a:lnTo>
                <a:cubicBezTo>
                  <a:pt x="3810000" y="3797300"/>
                  <a:pt x="4254500" y="4203700"/>
                  <a:pt x="4254500" y="4787900"/>
                </a:cubicBezTo>
                <a:cubicBezTo>
                  <a:pt x="4254500" y="5473700"/>
                  <a:pt x="3721100" y="5905500"/>
                  <a:pt x="2743200" y="5905500"/>
                </a:cubicBezTo>
                <a:cubicBezTo>
                  <a:pt x="1587500" y="5905500"/>
                  <a:pt x="990600" y="5334000"/>
                  <a:pt x="990600" y="4432300"/>
                </a:cubicBezTo>
                <a:lnTo>
                  <a:pt x="0" y="4432300"/>
                </a:lnTo>
                <a:cubicBezTo>
                  <a:pt x="0" y="5905500"/>
                  <a:pt x="1041400" y="6832600"/>
                  <a:pt x="27686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2" name="Freeform 4542"/>
          <p:cNvSpPr/>
          <p:nvPr/>
        </p:nvSpPr>
        <p:spPr>
          <a:xfrm rot="0" flipH="0" flipV="0">
            <a:off x="2347634" y="1917522"/>
            <a:ext cx="127787" cy="146989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3" name="Freeform 4543"/>
          <p:cNvSpPr/>
          <p:nvPr/>
        </p:nvSpPr>
        <p:spPr>
          <a:xfrm rot="0" flipH="0" flipV="0">
            <a:off x="2495081" y="1914778"/>
            <a:ext cx="96469" cy="122986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4" name="Freeform 4544"/>
          <p:cNvSpPr/>
          <p:nvPr/>
        </p:nvSpPr>
        <p:spPr>
          <a:xfrm rot="0" flipH="0" flipV="0">
            <a:off x="2628126" y="1917522"/>
            <a:ext cx="96697" cy="117500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5" name="Freeform 4545"/>
          <p:cNvSpPr/>
          <p:nvPr/>
        </p:nvSpPr>
        <p:spPr>
          <a:xfrm rot="0" flipH="0" flipV="0">
            <a:off x="2762771" y="1917522"/>
            <a:ext cx="98983" cy="117500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6" name="Freeform 4546"/>
          <p:cNvSpPr/>
          <p:nvPr/>
        </p:nvSpPr>
        <p:spPr>
          <a:xfrm rot="0" flipH="0" flipV="0">
            <a:off x="2899703" y="1870430"/>
            <a:ext cx="98983" cy="164592"/>
          </a:xfrm>
          <a:custGeom>
            <a:pathLst>
              <a:path w="5499100" h="9144000">
                <a:moveTo>
                  <a:pt x="2743200" y="1892300"/>
                </a:moveTo>
                <a:cubicBezTo>
                  <a:pt x="3911600" y="1892300"/>
                  <a:pt x="4737100" y="1257300"/>
                  <a:pt x="4737100" y="152400"/>
                </a:cubicBezTo>
                <a:lnTo>
                  <a:pt x="4737100" y="0"/>
                </a:lnTo>
                <a:lnTo>
                  <a:pt x="3848100" y="0"/>
                </a:lnTo>
                <a:lnTo>
                  <a:pt x="3848100" y="139700"/>
                </a:lnTo>
                <a:cubicBezTo>
                  <a:pt x="3848100" y="749300"/>
                  <a:pt x="3441700" y="1117600"/>
                  <a:pt x="2743200" y="1117600"/>
                </a:cubicBezTo>
                <a:cubicBezTo>
                  <a:pt x="2044700" y="1117600"/>
                  <a:pt x="1651000" y="749300"/>
                  <a:pt x="1651000" y="139700"/>
                </a:cubicBezTo>
                <a:lnTo>
                  <a:pt x="1651000" y="0"/>
                </a:lnTo>
                <a:lnTo>
                  <a:pt x="762000" y="0"/>
                </a:lnTo>
                <a:lnTo>
                  <a:pt x="762000" y="152400"/>
                </a:lnTo>
                <a:cubicBezTo>
                  <a:pt x="762000" y="1257300"/>
                  <a:pt x="1574800" y="1892300"/>
                  <a:pt x="2743200" y="1892300"/>
                </a:cubicBezTo>
                <a:close/>
                <a:moveTo>
                  <a:pt x="0" y="9144000"/>
                </a:moveTo>
                <a:lnTo>
                  <a:pt x="1016000" y="9144000"/>
                </a:lnTo>
                <a:lnTo>
                  <a:pt x="4483100" y="4191000"/>
                </a:lnTo>
                <a:lnTo>
                  <a:pt x="4483100" y="9144000"/>
                </a:lnTo>
                <a:lnTo>
                  <a:pt x="5499100" y="9144000"/>
                </a:lnTo>
                <a:lnTo>
                  <a:pt x="5499100" y="2616200"/>
                </a:lnTo>
                <a:lnTo>
                  <a:pt x="4483100" y="2616200"/>
                </a:lnTo>
                <a:lnTo>
                  <a:pt x="1016000" y="7581900"/>
                </a:lnTo>
                <a:lnTo>
                  <a:pt x="1016000" y="2616200"/>
                </a:lnTo>
                <a:lnTo>
                  <a:pt x="0" y="26162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7" name="Freeform 4547"/>
          <p:cNvSpPr/>
          <p:nvPr/>
        </p:nvSpPr>
        <p:spPr>
          <a:xfrm rot="0" flipH="0" flipV="0">
            <a:off x="3093556" y="1917522"/>
            <a:ext cx="98983" cy="117500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8" name="Freeform 4548"/>
          <p:cNvSpPr/>
          <p:nvPr/>
        </p:nvSpPr>
        <p:spPr>
          <a:xfrm rot="0" flipH="0" flipV="0">
            <a:off x="3282150" y="1914778"/>
            <a:ext cx="95326" cy="122986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9" name="Freeform 4549"/>
          <p:cNvSpPr/>
          <p:nvPr/>
        </p:nvSpPr>
        <p:spPr>
          <a:xfrm rot="0" flipH="0" flipV="0">
            <a:off x="3403995" y="1914778"/>
            <a:ext cx="97612" cy="122986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0" name="Freeform 4550"/>
          <p:cNvSpPr/>
          <p:nvPr/>
        </p:nvSpPr>
        <p:spPr>
          <a:xfrm rot="0" flipH="0" flipV="0">
            <a:off x="3529039" y="1914778"/>
            <a:ext cx="97612" cy="122986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1" name="Freeform 4551"/>
          <p:cNvSpPr/>
          <p:nvPr/>
        </p:nvSpPr>
        <p:spPr>
          <a:xfrm rot="0" flipH="0" flipV="0">
            <a:off x="3659341" y="1914778"/>
            <a:ext cx="97612" cy="156819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2" name="Freeform 4552"/>
          <p:cNvSpPr/>
          <p:nvPr/>
        </p:nvSpPr>
        <p:spPr>
          <a:xfrm rot="0" flipH="0" flipV="0">
            <a:off x="3777756" y="1917522"/>
            <a:ext cx="104927" cy="154076"/>
          </a:xfrm>
          <a:custGeom>
            <a:pathLst>
              <a:path w="5829300" h="8559800">
                <a:moveTo>
                  <a:pt x="1727200" y="8559800"/>
                </a:moveTo>
                <a:lnTo>
                  <a:pt x="2578100" y="8559800"/>
                </a:lnTo>
                <a:lnTo>
                  <a:pt x="5829300" y="482600"/>
                </a:lnTo>
                <a:lnTo>
                  <a:pt x="5829300" y="0"/>
                </a:lnTo>
                <a:lnTo>
                  <a:pt x="4902200" y="0"/>
                </a:lnTo>
                <a:lnTo>
                  <a:pt x="2946400" y="5156200"/>
                </a:lnTo>
                <a:lnTo>
                  <a:pt x="952500" y="0"/>
                </a:lnTo>
                <a:lnTo>
                  <a:pt x="0" y="0"/>
                </a:lnTo>
                <a:lnTo>
                  <a:pt x="0" y="482600"/>
                </a:lnTo>
                <a:lnTo>
                  <a:pt x="2451100" y="6527800"/>
                </a:lnTo>
                <a:lnTo>
                  <a:pt x="1727200" y="817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3" name="Freeform 4553"/>
          <p:cNvSpPr/>
          <p:nvPr/>
        </p:nvSpPr>
        <p:spPr>
          <a:xfrm rot="0" flipH="0" flipV="0">
            <a:off x="3897770" y="1917522"/>
            <a:ext cx="158191" cy="117500"/>
          </a:xfrm>
          <a:custGeom>
            <a:pathLst>
              <a:path w="8788400" h="6527800">
                <a:moveTo>
                  <a:pt x="0" y="6527800"/>
                </a:moveTo>
                <a:lnTo>
                  <a:pt x="927100" y="6527800"/>
                </a:lnTo>
                <a:lnTo>
                  <a:pt x="2743200" y="3695700"/>
                </a:lnTo>
                <a:lnTo>
                  <a:pt x="3886200" y="3695700"/>
                </a:lnTo>
                <a:lnTo>
                  <a:pt x="3886200" y="6527800"/>
                </a:lnTo>
                <a:lnTo>
                  <a:pt x="4902200" y="6527800"/>
                </a:lnTo>
                <a:lnTo>
                  <a:pt x="4902200" y="3695700"/>
                </a:lnTo>
                <a:lnTo>
                  <a:pt x="6045200" y="3695700"/>
                </a:lnTo>
                <a:lnTo>
                  <a:pt x="7874000" y="6527800"/>
                </a:lnTo>
                <a:lnTo>
                  <a:pt x="8788400" y="6527800"/>
                </a:lnTo>
                <a:lnTo>
                  <a:pt x="8788400" y="6045200"/>
                </a:lnTo>
                <a:lnTo>
                  <a:pt x="6908800" y="3200400"/>
                </a:lnTo>
                <a:lnTo>
                  <a:pt x="8686800" y="482600"/>
                </a:lnTo>
                <a:lnTo>
                  <a:pt x="8686800" y="0"/>
                </a:lnTo>
                <a:lnTo>
                  <a:pt x="7823200" y="0"/>
                </a:lnTo>
                <a:lnTo>
                  <a:pt x="6007100" y="2806700"/>
                </a:lnTo>
                <a:lnTo>
                  <a:pt x="4902200" y="2806700"/>
                </a:lnTo>
                <a:lnTo>
                  <a:pt x="4902200" y="0"/>
                </a:lnTo>
                <a:lnTo>
                  <a:pt x="3886200" y="0"/>
                </a:lnTo>
                <a:lnTo>
                  <a:pt x="3886200" y="2806700"/>
                </a:lnTo>
                <a:lnTo>
                  <a:pt x="2781300" y="2806700"/>
                </a:lnTo>
                <a:lnTo>
                  <a:pt x="965200" y="0"/>
                </a:lnTo>
                <a:lnTo>
                  <a:pt x="101600" y="0"/>
                </a:lnTo>
                <a:lnTo>
                  <a:pt x="101600" y="482600"/>
                </a:lnTo>
                <a:lnTo>
                  <a:pt x="1879600" y="3200400"/>
                </a:lnTo>
                <a:lnTo>
                  <a:pt x="0" y="60452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4" name="Freeform 4554"/>
          <p:cNvSpPr/>
          <p:nvPr/>
        </p:nvSpPr>
        <p:spPr>
          <a:xfrm rot="0" flipH="0" flipV="0">
            <a:off x="4077702" y="1914778"/>
            <a:ext cx="96469" cy="122986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5" name="Freeform 4555"/>
          <p:cNvSpPr/>
          <p:nvPr/>
        </p:nvSpPr>
        <p:spPr>
          <a:xfrm rot="0" flipH="0" flipV="0">
            <a:off x="4206632" y="1917522"/>
            <a:ext cx="96697" cy="117500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6" name="Freeform 4556"/>
          <p:cNvSpPr/>
          <p:nvPr/>
        </p:nvSpPr>
        <p:spPr>
          <a:xfrm rot="0" flipH="0" flipV="0">
            <a:off x="4341277" y="1917522"/>
            <a:ext cx="98983" cy="117500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7" name="Freeform 4557"/>
          <p:cNvSpPr/>
          <p:nvPr/>
        </p:nvSpPr>
        <p:spPr>
          <a:xfrm rot="0" flipH="0" flipV="0">
            <a:off x="4478209" y="1870430"/>
            <a:ext cx="98983" cy="164592"/>
          </a:xfrm>
          <a:custGeom>
            <a:pathLst>
              <a:path w="5499100" h="9144000">
                <a:moveTo>
                  <a:pt x="2743200" y="1892300"/>
                </a:moveTo>
                <a:cubicBezTo>
                  <a:pt x="3911600" y="1892300"/>
                  <a:pt x="4737100" y="1257300"/>
                  <a:pt x="4737100" y="152400"/>
                </a:cubicBezTo>
                <a:lnTo>
                  <a:pt x="4737100" y="0"/>
                </a:lnTo>
                <a:lnTo>
                  <a:pt x="3848100" y="0"/>
                </a:lnTo>
                <a:lnTo>
                  <a:pt x="3848100" y="139700"/>
                </a:lnTo>
                <a:cubicBezTo>
                  <a:pt x="3848100" y="749300"/>
                  <a:pt x="3441700" y="1117600"/>
                  <a:pt x="2743200" y="1117600"/>
                </a:cubicBezTo>
                <a:cubicBezTo>
                  <a:pt x="2044700" y="1117600"/>
                  <a:pt x="1651000" y="749300"/>
                  <a:pt x="1651000" y="139700"/>
                </a:cubicBezTo>
                <a:lnTo>
                  <a:pt x="1651000" y="0"/>
                </a:lnTo>
                <a:lnTo>
                  <a:pt x="762000" y="0"/>
                </a:lnTo>
                <a:lnTo>
                  <a:pt x="762000" y="152400"/>
                </a:lnTo>
                <a:cubicBezTo>
                  <a:pt x="762000" y="1257300"/>
                  <a:pt x="1574800" y="1892300"/>
                  <a:pt x="2743200" y="1892300"/>
                </a:cubicBezTo>
                <a:close/>
                <a:moveTo>
                  <a:pt x="0" y="9144000"/>
                </a:moveTo>
                <a:lnTo>
                  <a:pt x="1016000" y="9144000"/>
                </a:lnTo>
                <a:lnTo>
                  <a:pt x="4483100" y="4191000"/>
                </a:lnTo>
                <a:lnTo>
                  <a:pt x="4483100" y="9144000"/>
                </a:lnTo>
                <a:lnTo>
                  <a:pt x="5499100" y="9144000"/>
                </a:lnTo>
                <a:lnTo>
                  <a:pt x="5499100" y="2616200"/>
                </a:lnTo>
                <a:lnTo>
                  <a:pt x="4483100" y="2616200"/>
                </a:lnTo>
                <a:lnTo>
                  <a:pt x="1016000" y="7581900"/>
                </a:lnTo>
                <a:lnTo>
                  <a:pt x="1016000" y="2616200"/>
                </a:lnTo>
                <a:lnTo>
                  <a:pt x="0" y="26162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8" name="Rectangle 4558"/>
          <p:cNvSpPr/>
          <p:nvPr/>
        </p:nvSpPr>
        <p:spPr>
          <a:xfrm rot="0" flipH="0" flipV="0">
            <a:off x="1387537" y="3028380"/>
            <a:ext cx="2816809" cy="604326"/>
          </a:xfrm>
          <a:prstGeom prst="rect">
            <a:avLst/>
          </a:prstGeom>
        </p:spPr>
      </p:sp>
      <p:sp>
        <p:nvSpPr>
          <p:cNvPr id="4559" name="Freeform 4559"/>
          <p:cNvSpPr/>
          <p:nvPr/>
        </p:nvSpPr>
        <p:spPr>
          <a:xfrm rot="0" flipH="0" flipV="0">
            <a:off x="1408797" y="3140989"/>
            <a:ext cx="116357" cy="160020"/>
          </a:xfrm>
          <a:custGeom>
            <a:pathLst>
              <a:path w="64643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977900"/>
                </a:lnTo>
                <a:lnTo>
                  <a:pt x="5359400" y="977900"/>
                </a:lnTo>
                <a:lnTo>
                  <a:pt x="5359400" y="8890000"/>
                </a:lnTo>
                <a:lnTo>
                  <a:pt x="6464300" y="8890000"/>
                </a:lnTo>
                <a:lnTo>
                  <a:pt x="6464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0" name="Freeform 4560"/>
          <p:cNvSpPr/>
          <p:nvPr/>
        </p:nvSpPr>
        <p:spPr>
          <a:xfrm rot="0" flipH="0" flipV="0">
            <a:off x="1565388" y="3180765"/>
            <a:ext cx="97612" cy="156819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1" name="Freeform 4561"/>
          <p:cNvSpPr/>
          <p:nvPr/>
        </p:nvSpPr>
        <p:spPr>
          <a:xfrm rot="0" flipH="0" flipV="0">
            <a:off x="1692261" y="3180765"/>
            <a:ext cx="97612" cy="122986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2" name="Freeform 4562"/>
          <p:cNvSpPr/>
          <p:nvPr/>
        </p:nvSpPr>
        <p:spPr>
          <a:xfrm rot="0" flipH="0" flipV="0">
            <a:off x="1822562" y="3183508"/>
            <a:ext cx="95783" cy="117500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3" name="Freeform 4563"/>
          <p:cNvSpPr/>
          <p:nvPr/>
        </p:nvSpPr>
        <p:spPr>
          <a:xfrm rot="0" flipH="0" flipV="0">
            <a:off x="1944406" y="3180765"/>
            <a:ext cx="96469" cy="122986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4" name="Freeform 4564"/>
          <p:cNvSpPr/>
          <p:nvPr/>
        </p:nvSpPr>
        <p:spPr>
          <a:xfrm rot="0" flipH="0" flipV="0">
            <a:off x="2061678" y="3183508"/>
            <a:ext cx="127787" cy="146989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5" name="Freeform 4565"/>
          <p:cNvSpPr/>
          <p:nvPr/>
        </p:nvSpPr>
        <p:spPr>
          <a:xfrm rot="0" flipH="0" flipV="0">
            <a:off x="2211868" y="3180765"/>
            <a:ext cx="96469" cy="122986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6" name="Freeform 4566"/>
          <p:cNvSpPr/>
          <p:nvPr/>
        </p:nvSpPr>
        <p:spPr>
          <a:xfrm rot="0" flipH="0" flipV="0">
            <a:off x="2340799" y="3183508"/>
            <a:ext cx="96697" cy="117500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7" name="Freeform 4567"/>
          <p:cNvSpPr/>
          <p:nvPr/>
        </p:nvSpPr>
        <p:spPr>
          <a:xfrm rot="0" flipH="0" flipV="0">
            <a:off x="2475444" y="3183508"/>
            <a:ext cx="98983" cy="117500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8" name="Freeform 4568"/>
          <p:cNvSpPr/>
          <p:nvPr/>
        </p:nvSpPr>
        <p:spPr>
          <a:xfrm rot="0" flipH="0" flipV="0">
            <a:off x="2607118" y="3180765"/>
            <a:ext cx="96469" cy="122986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9" name="Freeform 4569"/>
          <p:cNvSpPr/>
          <p:nvPr/>
        </p:nvSpPr>
        <p:spPr>
          <a:xfrm rot="0" flipH="0" flipV="0">
            <a:off x="2792969" y="3183508"/>
            <a:ext cx="96697" cy="117500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0" name="Freeform 4570"/>
          <p:cNvSpPr/>
          <p:nvPr/>
        </p:nvSpPr>
        <p:spPr>
          <a:xfrm rot="0" flipH="0" flipV="0">
            <a:off x="2919614" y="3180765"/>
            <a:ext cx="96469" cy="122986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1" name="Freeform 4571"/>
          <p:cNvSpPr/>
          <p:nvPr/>
        </p:nvSpPr>
        <p:spPr>
          <a:xfrm rot="0" flipH="0" flipV="0">
            <a:off x="3038943" y="3183508"/>
            <a:ext cx="104927" cy="154076"/>
          </a:xfrm>
          <a:custGeom>
            <a:pathLst>
              <a:path w="5829300" h="8559800">
                <a:moveTo>
                  <a:pt x="1727200" y="8559800"/>
                </a:moveTo>
                <a:lnTo>
                  <a:pt x="2578100" y="8559800"/>
                </a:lnTo>
                <a:lnTo>
                  <a:pt x="5829300" y="482600"/>
                </a:lnTo>
                <a:lnTo>
                  <a:pt x="5829300" y="0"/>
                </a:lnTo>
                <a:lnTo>
                  <a:pt x="4902200" y="0"/>
                </a:lnTo>
                <a:lnTo>
                  <a:pt x="2946400" y="5156200"/>
                </a:lnTo>
                <a:lnTo>
                  <a:pt x="952500" y="0"/>
                </a:lnTo>
                <a:lnTo>
                  <a:pt x="0" y="0"/>
                </a:lnTo>
                <a:lnTo>
                  <a:pt x="0" y="482600"/>
                </a:lnTo>
                <a:lnTo>
                  <a:pt x="2451100" y="6527800"/>
                </a:lnTo>
                <a:lnTo>
                  <a:pt x="1727200" y="817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2" name="Freeform 4572"/>
          <p:cNvSpPr/>
          <p:nvPr/>
        </p:nvSpPr>
        <p:spPr>
          <a:xfrm rot="0" flipH="0" flipV="0">
            <a:off x="3161244" y="3183508"/>
            <a:ext cx="94869" cy="117500"/>
          </a:xfrm>
          <a:custGeom>
            <a:pathLst>
              <a:path w="5270500" h="6527800">
                <a:moveTo>
                  <a:pt x="4254500" y="6527800"/>
                </a:moveTo>
                <a:lnTo>
                  <a:pt x="5270500" y="6527800"/>
                </a:lnTo>
                <a:lnTo>
                  <a:pt x="5270500" y="0"/>
                </a:lnTo>
                <a:lnTo>
                  <a:pt x="4254500" y="0"/>
                </a:lnTo>
                <a:lnTo>
                  <a:pt x="4254500" y="3098800"/>
                </a:lnTo>
                <a:cubicBezTo>
                  <a:pt x="3835400" y="3213100"/>
                  <a:pt x="3327400" y="3302000"/>
                  <a:pt x="2717800" y="3302000"/>
                </a:cubicBezTo>
                <a:cubicBezTo>
                  <a:pt x="1714500" y="3302000"/>
                  <a:pt x="1016000" y="2946400"/>
                  <a:pt x="1016000" y="2044700"/>
                </a:cubicBezTo>
                <a:lnTo>
                  <a:pt x="1016000" y="0"/>
                </a:lnTo>
                <a:lnTo>
                  <a:pt x="0" y="0"/>
                </a:lnTo>
                <a:lnTo>
                  <a:pt x="0" y="2146300"/>
                </a:lnTo>
                <a:cubicBezTo>
                  <a:pt x="0" y="3606800"/>
                  <a:pt x="1028700" y="4229100"/>
                  <a:pt x="2565400" y="4229100"/>
                </a:cubicBezTo>
                <a:cubicBezTo>
                  <a:pt x="3162300" y="4229100"/>
                  <a:pt x="3784600" y="4140200"/>
                  <a:pt x="4254500" y="40132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3" name="Freeform 4573"/>
          <p:cNvSpPr/>
          <p:nvPr/>
        </p:nvSpPr>
        <p:spPr>
          <a:xfrm rot="0" flipH="0" flipV="0">
            <a:off x="3294061" y="3183508"/>
            <a:ext cx="96697" cy="117500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4" name="Freeform 4574"/>
          <p:cNvSpPr/>
          <p:nvPr/>
        </p:nvSpPr>
        <p:spPr>
          <a:xfrm rot="0" flipH="0" flipV="0">
            <a:off x="3423448" y="3180765"/>
            <a:ext cx="97612" cy="122986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5" name="Freeform 4575"/>
          <p:cNvSpPr/>
          <p:nvPr/>
        </p:nvSpPr>
        <p:spPr>
          <a:xfrm rot="0" flipH="0" flipV="0">
            <a:off x="3549178" y="3220999"/>
            <a:ext cx="71551" cy="16916"/>
          </a:xfrm>
          <a:custGeom>
            <a:pathLst>
              <a:path w="3975100" h="939800">
                <a:moveTo>
                  <a:pt x="0" y="939800"/>
                </a:moveTo>
                <a:lnTo>
                  <a:pt x="3975100" y="939800"/>
                </a:lnTo>
                <a:lnTo>
                  <a:pt x="3975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6" name="Freeform 4576"/>
          <p:cNvSpPr/>
          <p:nvPr/>
        </p:nvSpPr>
        <p:spPr>
          <a:xfrm rot="0" flipH="0" flipV="0">
            <a:off x="1406511" y="3457828"/>
            <a:ext cx="98983" cy="117500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7" name="Freeform 4577"/>
          <p:cNvSpPr/>
          <p:nvPr/>
        </p:nvSpPr>
        <p:spPr>
          <a:xfrm rot="0" flipH="0" flipV="0">
            <a:off x="1538184" y="3455085"/>
            <a:ext cx="95326" cy="122986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8" name="Freeform 4578"/>
          <p:cNvSpPr/>
          <p:nvPr/>
        </p:nvSpPr>
        <p:spPr>
          <a:xfrm rot="0" flipH="0" flipV="0">
            <a:off x="1660028" y="3455085"/>
            <a:ext cx="95326" cy="122986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9" name="Freeform 4579"/>
          <p:cNvSpPr/>
          <p:nvPr/>
        </p:nvSpPr>
        <p:spPr>
          <a:xfrm rot="0" flipH="0" flipV="0">
            <a:off x="1774328" y="3457828"/>
            <a:ext cx="108127" cy="117500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0" name="Freeform 4580"/>
          <p:cNvSpPr/>
          <p:nvPr/>
        </p:nvSpPr>
        <p:spPr>
          <a:xfrm rot="0" flipH="0" flipV="0">
            <a:off x="1915146" y="3455085"/>
            <a:ext cx="96469" cy="122986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1" name="Freeform 4581"/>
          <p:cNvSpPr/>
          <p:nvPr/>
        </p:nvSpPr>
        <p:spPr>
          <a:xfrm rot="0" flipH="0" flipV="0">
            <a:off x="2032417" y="3457828"/>
            <a:ext cx="127787" cy="146989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2" name="Freeform 4582"/>
          <p:cNvSpPr/>
          <p:nvPr/>
        </p:nvSpPr>
        <p:spPr>
          <a:xfrm rot="0" flipH="0" flipV="0">
            <a:off x="2182608" y="3455085"/>
            <a:ext cx="97612" cy="122986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3" name="Freeform 4583"/>
          <p:cNvSpPr/>
          <p:nvPr/>
        </p:nvSpPr>
        <p:spPr>
          <a:xfrm rot="0" flipH="0" flipV="0">
            <a:off x="2312909" y="3457828"/>
            <a:ext cx="95783" cy="117500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4" name="Freeform 4584"/>
          <p:cNvSpPr/>
          <p:nvPr/>
        </p:nvSpPr>
        <p:spPr>
          <a:xfrm rot="0" flipH="0" flipV="0">
            <a:off x="2432010" y="3455085"/>
            <a:ext cx="96469" cy="122986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5" name="Freeform 4585"/>
          <p:cNvSpPr/>
          <p:nvPr/>
        </p:nvSpPr>
        <p:spPr>
          <a:xfrm rot="0" flipH="0" flipV="0">
            <a:off x="2551339" y="3457828"/>
            <a:ext cx="98526" cy="117500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6" name="Freeform 4586"/>
          <p:cNvSpPr/>
          <p:nvPr/>
        </p:nvSpPr>
        <p:spPr>
          <a:xfrm rot="0" flipH="0" flipV="0">
            <a:off x="2666554" y="3455085"/>
            <a:ext cx="96469" cy="122986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7" name="Freeform 4587"/>
          <p:cNvSpPr/>
          <p:nvPr/>
        </p:nvSpPr>
        <p:spPr>
          <a:xfrm rot="0" flipH="0" flipV="0">
            <a:off x="2782682" y="3457828"/>
            <a:ext cx="108127" cy="117500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8" name="Freeform 4588"/>
          <p:cNvSpPr/>
          <p:nvPr/>
        </p:nvSpPr>
        <p:spPr>
          <a:xfrm rot="0" flipH="0" flipV="0">
            <a:off x="2928758" y="3457828"/>
            <a:ext cx="94183" cy="117500"/>
          </a:xfrm>
          <a:custGeom>
            <a:pathLst>
              <a:path w="5232400" h="6527800">
                <a:moveTo>
                  <a:pt x="0" y="6527800"/>
                </a:moveTo>
                <a:lnTo>
                  <a:pt x="3162300" y="6527800"/>
                </a:lnTo>
                <a:cubicBezTo>
                  <a:pt x="4457700" y="6527800"/>
                  <a:pt x="5232400" y="5715000"/>
                  <a:pt x="5232400" y="4394200"/>
                </a:cubicBezTo>
                <a:cubicBezTo>
                  <a:pt x="5232400" y="3073400"/>
                  <a:pt x="4457700" y="2247900"/>
                  <a:pt x="3162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3035300" y="3136900"/>
                </a:lnTo>
                <a:cubicBezTo>
                  <a:pt x="3721100" y="3136900"/>
                  <a:pt x="4216400" y="3594100"/>
                  <a:pt x="4216400" y="4394200"/>
                </a:cubicBezTo>
                <a:cubicBezTo>
                  <a:pt x="4216400" y="5181600"/>
                  <a:pt x="3721100" y="5638800"/>
                  <a:pt x="3022600" y="563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9" name="Freeform 4589"/>
          <p:cNvSpPr/>
          <p:nvPr/>
        </p:nvSpPr>
        <p:spPr>
          <a:xfrm rot="0" flipH="0" flipV="0">
            <a:off x="3044201" y="3455085"/>
            <a:ext cx="95326" cy="122986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0" name="Freeform 4590"/>
          <p:cNvSpPr/>
          <p:nvPr/>
        </p:nvSpPr>
        <p:spPr>
          <a:xfrm rot="0" flipH="0" flipV="0">
            <a:off x="3171302" y="3457828"/>
            <a:ext cx="93268" cy="117500"/>
          </a:xfrm>
          <a:custGeom>
            <a:pathLst>
              <a:path w="5181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695700"/>
                </a:lnTo>
                <a:lnTo>
                  <a:pt x="2133600" y="3695700"/>
                </a:lnTo>
                <a:lnTo>
                  <a:pt x="4267200" y="6527800"/>
                </a:lnTo>
                <a:lnTo>
                  <a:pt x="5181600" y="6527800"/>
                </a:lnTo>
                <a:lnTo>
                  <a:pt x="5181600" y="6045200"/>
                </a:lnTo>
                <a:lnTo>
                  <a:pt x="3035300" y="3200400"/>
                </a:lnTo>
                <a:lnTo>
                  <a:pt x="5080000" y="482600"/>
                </a:lnTo>
                <a:lnTo>
                  <a:pt x="5080000" y="0"/>
                </a:lnTo>
                <a:lnTo>
                  <a:pt x="4229100" y="0"/>
                </a:lnTo>
                <a:lnTo>
                  <a:pt x="2133600" y="2806700"/>
                </a:lnTo>
                <a:lnTo>
                  <a:pt x="1016000" y="2806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1" name="Freeform 4591"/>
          <p:cNvSpPr/>
          <p:nvPr/>
        </p:nvSpPr>
        <p:spPr>
          <a:xfrm rot="0" flipH="0" flipV="0">
            <a:off x="3293146" y="3457828"/>
            <a:ext cx="98983" cy="117500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2" name="Freeform 4592"/>
          <p:cNvSpPr/>
          <p:nvPr/>
        </p:nvSpPr>
        <p:spPr>
          <a:xfrm rot="0" flipH="0" flipV="0">
            <a:off x="3420933" y="3457828"/>
            <a:ext cx="98755" cy="117500"/>
          </a:xfrm>
          <a:custGeom>
            <a:pathLst>
              <a:path w="5486400" h="6527800">
                <a:moveTo>
                  <a:pt x="5422900" y="482600"/>
                </a:moveTo>
                <a:lnTo>
                  <a:pt x="5422900" y="0"/>
                </a:lnTo>
                <a:lnTo>
                  <a:pt x="4495800" y="0"/>
                </a:lnTo>
                <a:lnTo>
                  <a:pt x="2743200" y="2438400"/>
                </a:lnTo>
                <a:lnTo>
                  <a:pt x="952500" y="0"/>
                </a:lnTo>
                <a:lnTo>
                  <a:pt x="25400" y="0"/>
                </a:lnTo>
                <a:lnTo>
                  <a:pt x="25400" y="482600"/>
                </a:lnTo>
                <a:lnTo>
                  <a:pt x="2095500" y="3238500"/>
                </a:lnTo>
                <a:lnTo>
                  <a:pt x="0" y="6045200"/>
                </a:lnTo>
                <a:lnTo>
                  <a:pt x="0" y="6527800"/>
                </a:lnTo>
                <a:lnTo>
                  <a:pt x="914400" y="6527800"/>
                </a:lnTo>
                <a:lnTo>
                  <a:pt x="2717800" y="4013200"/>
                </a:lnTo>
                <a:lnTo>
                  <a:pt x="4572000" y="6527800"/>
                </a:lnTo>
                <a:lnTo>
                  <a:pt x="5486400" y="6527800"/>
                </a:lnTo>
                <a:lnTo>
                  <a:pt x="5486400" y="6045200"/>
                </a:lnTo>
                <a:lnTo>
                  <a:pt x="3365500" y="3238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3" name="Freeform 4593"/>
          <p:cNvSpPr/>
          <p:nvPr/>
        </p:nvSpPr>
        <p:spPr>
          <a:xfrm rot="0" flipH="0" flipV="0">
            <a:off x="3605185" y="3455085"/>
            <a:ext cx="97612" cy="156819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4" name="Freeform 4594"/>
          <p:cNvSpPr/>
          <p:nvPr/>
        </p:nvSpPr>
        <p:spPr>
          <a:xfrm rot="0" flipH="0" flipV="0">
            <a:off x="3729315" y="3455085"/>
            <a:ext cx="96469" cy="122986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5" name="Freeform 4595"/>
          <p:cNvSpPr/>
          <p:nvPr/>
        </p:nvSpPr>
        <p:spPr>
          <a:xfrm rot="0" flipH="0" flipV="0">
            <a:off x="3858931" y="3414166"/>
            <a:ext cx="97612" cy="163906"/>
          </a:xfrm>
          <a:custGeom>
            <a:pathLst>
              <a:path w="5422900" h="9105900">
                <a:moveTo>
                  <a:pt x="2717800" y="9105900"/>
                </a:moveTo>
                <a:cubicBezTo>
                  <a:pt x="4419600" y="9105900"/>
                  <a:pt x="5422900" y="8128000"/>
                  <a:pt x="5422900" y="6680200"/>
                </a:cubicBezTo>
                <a:lnTo>
                  <a:pt x="5422900" y="5524500"/>
                </a:lnTo>
                <a:cubicBezTo>
                  <a:pt x="5422900" y="3962400"/>
                  <a:pt x="4470400" y="3124200"/>
                  <a:pt x="3086100" y="3124200"/>
                </a:cubicBezTo>
                <a:cubicBezTo>
                  <a:pt x="2095500" y="3124200"/>
                  <a:pt x="1346200" y="3683000"/>
                  <a:pt x="939800" y="4216400"/>
                </a:cubicBezTo>
                <a:lnTo>
                  <a:pt x="939800" y="4038600"/>
                </a:lnTo>
                <a:cubicBezTo>
                  <a:pt x="939800" y="2857500"/>
                  <a:pt x="1371600" y="2311400"/>
                  <a:pt x="2387600" y="2019300"/>
                </a:cubicBezTo>
                <a:lnTo>
                  <a:pt x="3657600" y="1663700"/>
                </a:lnTo>
                <a:cubicBezTo>
                  <a:pt x="4686300" y="1371600"/>
                  <a:pt x="5143500" y="1079500"/>
                  <a:pt x="5143500" y="76200"/>
                </a:cubicBezTo>
                <a:lnTo>
                  <a:pt x="5143500" y="0"/>
                </a:lnTo>
                <a:lnTo>
                  <a:pt x="4127500" y="0"/>
                </a:lnTo>
                <a:lnTo>
                  <a:pt x="4127500" y="76200"/>
                </a:lnTo>
                <a:cubicBezTo>
                  <a:pt x="4127500" y="292100"/>
                  <a:pt x="4038600" y="571500"/>
                  <a:pt x="3479800" y="736600"/>
                </a:cubicBezTo>
                <a:lnTo>
                  <a:pt x="1955800" y="1181100"/>
                </a:lnTo>
                <a:cubicBezTo>
                  <a:pt x="520700" y="1612900"/>
                  <a:pt x="0" y="2628900"/>
                  <a:pt x="0" y="4330700"/>
                </a:cubicBezTo>
                <a:lnTo>
                  <a:pt x="0" y="6705600"/>
                </a:lnTo>
                <a:cubicBezTo>
                  <a:pt x="0" y="8166100"/>
                  <a:pt x="1016000" y="9105900"/>
                  <a:pt x="2717800" y="9105900"/>
                </a:cubicBezTo>
                <a:close/>
                <a:moveTo>
                  <a:pt x="2717800" y="8178800"/>
                </a:moveTo>
                <a:cubicBezTo>
                  <a:pt x="1600200" y="8178800"/>
                  <a:pt x="1016000" y="7505700"/>
                  <a:pt x="1016000" y="6642100"/>
                </a:cubicBezTo>
                <a:lnTo>
                  <a:pt x="1016000" y="5041900"/>
                </a:lnTo>
                <a:cubicBezTo>
                  <a:pt x="1460500" y="4546600"/>
                  <a:pt x="2082800" y="4051300"/>
                  <a:pt x="2857500" y="4051300"/>
                </a:cubicBezTo>
                <a:cubicBezTo>
                  <a:pt x="3810000" y="4051300"/>
                  <a:pt x="4406900" y="4673600"/>
                  <a:pt x="4406900" y="5600700"/>
                </a:cubicBezTo>
                <a:lnTo>
                  <a:pt x="4406900" y="6642100"/>
                </a:lnTo>
                <a:cubicBezTo>
                  <a:pt x="4406900" y="7493000"/>
                  <a:pt x="3860800" y="8178800"/>
                  <a:pt x="2717800" y="817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6" name="Freeform 4596"/>
          <p:cNvSpPr/>
          <p:nvPr/>
        </p:nvSpPr>
        <p:spPr>
          <a:xfrm rot="0" flipH="0" flipV="0">
            <a:off x="3983975" y="3455085"/>
            <a:ext cx="97612" cy="122986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7" name="Freeform 4597"/>
          <p:cNvSpPr/>
          <p:nvPr/>
        </p:nvSpPr>
        <p:spPr>
          <a:xfrm rot="0" flipH="0" flipV="0">
            <a:off x="4100562" y="3457828"/>
            <a:ext cx="98526" cy="117500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8" name="Rectangle 4598"/>
          <p:cNvSpPr/>
          <p:nvPr/>
        </p:nvSpPr>
        <p:spPr>
          <a:xfrm rot="0" flipH="0" flipV="0">
            <a:off x="1387537" y="4530511"/>
            <a:ext cx="3106422" cy="604326"/>
          </a:xfrm>
          <a:prstGeom prst="rect">
            <a:avLst/>
          </a:prstGeom>
        </p:spPr>
      </p:sp>
      <p:sp>
        <p:nvSpPr>
          <p:cNvPr id="4599" name="Freeform 4599"/>
          <p:cNvSpPr/>
          <p:nvPr/>
        </p:nvSpPr>
        <p:spPr>
          <a:xfrm rot="0" flipH="0" flipV="0">
            <a:off x="1408797" y="4643119"/>
            <a:ext cx="116357" cy="160020"/>
          </a:xfrm>
          <a:custGeom>
            <a:pathLst>
              <a:path w="64643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977900"/>
                </a:lnTo>
                <a:lnTo>
                  <a:pt x="5359400" y="977900"/>
                </a:lnTo>
                <a:lnTo>
                  <a:pt x="5359400" y="8890000"/>
                </a:lnTo>
                <a:lnTo>
                  <a:pt x="6464300" y="8890000"/>
                </a:lnTo>
                <a:lnTo>
                  <a:pt x="6464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0" name="Freeform 4600"/>
          <p:cNvSpPr/>
          <p:nvPr/>
        </p:nvSpPr>
        <p:spPr>
          <a:xfrm rot="0" flipH="0" flipV="0">
            <a:off x="1565388" y="4682896"/>
            <a:ext cx="97612" cy="156819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1" name="Freeform 4601"/>
          <p:cNvSpPr/>
          <p:nvPr/>
        </p:nvSpPr>
        <p:spPr>
          <a:xfrm rot="0" flipH="0" flipV="0">
            <a:off x="1697518" y="4685639"/>
            <a:ext cx="98983" cy="117500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2" name="Freeform 4602"/>
          <p:cNvSpPr/>
          <p:nvPr/>
        </p:nvSpPr>
        <p:spPr>
          <a:xfrm rot="0" flipH="0" flipV="0">
            <a:off x="1829192" y="4682896"/>
            <a:ext cx="97612" cy="122986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3" name="Freeform 4603"/>
          <p:cNvSpPr/>
          <p:nvPr/>
        </p:nvSpPr>
        <p:spPr>
          <a:xfrm rot="0" flipH="0" flipV="0">
            <a:off x="1956065" y="4641976"/>
            <a:ext cx="97612" cy="163906"/>
          </a:xfrm>
          <a:custGeom>
            <a:pathLst>
              <a:path w="5422900" h="9105900">
                <a:moveTo>
                  <a:pt x="2717800" y="9105900"/>
                </a:moveTo>
                <a:cubicBezTo>
                  <a:pt x="4419600" y="9105900"/>
                  <a:pt x="5422900" y="8128000"/>
                  <a:pt x="5422900" y="6680200"/>
                </a:cubicBezTo>
                <a:lnTo>
                  <a:pt x="5422900" y="5524500"/>
                </a:lnTo>
                <a:cubicBezTo>
                  <a:pt x="5422900" y="3962400"/>
                  <a:pt x="4470400" y="3124200"/>
                  <a:pt x="3086100" y="3124200"/>
                </a:cubicBezTo>
                <a:cubicBezTo>
                  <a:pt x="2095500" y="3124200"/>
                  <a:pt x="1346200" y="3683000"/>
                  <a:pt x="939800" y="4216400"/>
                </a:cubicBezTo>
                <a:lnTo>
                  <a:pt x="939800" y="4038600"/>
                </a:lnTo>
                <a:cubicBezTo>
                  <a:pt x="939800" y="2857500"/>
                  <a:pt x="1371600" y="2311400"/>
                  <a:pt x="2387600" y="2019300"/>
                </a:cubicBezTo>
                <a:lnTo>
                  <a:pt x="3657600" y="1663700"/>
                </a:lnTo>
                <a:cubicBezTo>
                  <a:pt x="4686300" y="1371600"/>
                  <a:pt x="5143500" y="1079500"/>
                  <a:pt x="5143500" y="76200"/>
                </a:cubicBezTo>
                <a:lnTo>
                  <a:pt x="5143500" y="0"/>
                </a:lnTo>
                <a:lnTo>
                  <a:pt x="4127500" y="0"/>
                </a:lnTo>
                <a:lnTo>
                  <a:pt x="4127500" y="76200"/>
                </a:lnTo>
                <a:cubicBezTo>
                  <a:pt x="4127500" y="292100"/>
                  <a:pt x="4038600" y="571500"/>
                  <a:pt x="3479800" y="736600"/>
                </a:cubicBezTo>
                <a:lnTo>
                  <a:pt x="1955800" y="1181100"/>
                </a:lnTo>
                <a:cubicBezTo>
                  <a:pt x="520700" y="1612900"/>
                  <a:pt x="0" y="2628900"/>
                  <a:pt x="0" y="4330700"/>
                </a:cubicBezTo>
                <a:lnTo>
                  <a:pt x="0" y="6705600"/>
                </a:lnTo>
                <a:cubicBezTo>
                  <a:pt x="0" y="8166100"/>
                  <a:pt x="1016000" y="9105900"/>
                  <a:pt x="2717800" y="9105900"/>
                </a:cubicBezTo>
                <a:close/>
                <a:moveTo>
                  <a:pt x="2717800" y="8178800"/>
                </a:moveTo>
                <a:cubicBezTo>
                  <a:pt x="1600200" y="8178800"/>
                  <a:pt x="1016000" y="7505700"/>
                  <a:pt x="1016000" y="6642100"/>
                </a:cubicBezTo>
                <a:lnTo>
                  <a:pt x="1016000" y="5041900"/>
                </a:lnTo>
                <a:cubicBezTo>
                  <a:pt x="1460500" y="4546600"/>
                  <a:pt x="2082800" y="4051300"/>
                  <a:pt x="2857500" y="4051300"/>
                </a:cubicBezTo>
                <a:cubicBezTo>
                  <a:pt x="3810000" y="4051300"/>
                  <a:pt x="4406900" y="4673600"/>
                  <a:pt x="4406900" y="5600700"/>
                </a:cubicBezTo>
                <a:lnTo>
                  <a:pt x="4406900" y="6642100"/>
                </a:lnTo>
                <a:cubicBezTo>
                  <a:pt x="4406900" y="7493000"/>
                  <a:pt x="3860800" y="8178800"/>
                  <a:pt x="2717800" y="817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4" name="Freeform 4604"/>
          <p:cNvSpPr/>
          <p:nvPr/>
        </p:nvSpPr>
        <p:spPr>
          <a:xfrm rot="0" flipH="0" flipV="0">
            <a:off x="2086367" y="4682896"/>
            <a:ext cx="97612" cy="156819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5" name="Freeform 4605"/>
          <p:cNvSpPr/>
          <p:nvPr/>
        </p:nvSpPr>
        <p:spPr>
          <a:xfrm rot="0" flipH="0" flipV="0">
            <a:off x="2213240" y="4682896"/>
            <a:ext cx="96469" cy="122986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6" name="Freeform 4606"/>
          <p:cNvSpPr/>
          <p:nvPr/>
        </p:nvSpPr>
        <p:spPr>
          <a:xfrm rot="0" flipH="0" flipV="0">
            <a:off x="2328454" y="4685639"/>
            <a:ext cx="98526" cy="117500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7" name="Freeform 4607"/>
          <p:cNvSpPr/>
          <p:nvPr/>
        </p:nvSpPr>
        <p:spPr>
          <a:xfrm rot="0" flipH="0" flipV="0">
            <a:off x="2443646" y="4682896"/>
            <a:ext cx="96469" cy="122986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8" name="Freeform 4608"/>
          <p:cNvSpPr/>
          <p:nvPr/>
        </p:nvSpPr>
        <p:spPr>
          <a:xfrm rot="0" flipH="0" flipV="0">
            <a:off x="2572576" y="4685639"/>
            <a:ext cx="96697" cy="117500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9" name="Freeform 4609"/>
          <p:cNvSpPr/>
          <p:nvPr/>
        </p:nvSpPr>
        <p:spPr>
          <a:xfrm rot="0" flipH="0" flipV="0">
            <a:off x="2707222" y="4685639"/>
            <a:ext cx="98983" cy="117500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0" name="Freeform 4610"/>
          <p:cNvSpPr/>
          <p:nvPr/>
        </p:nvSpPr>
        <p:spPr>
          <a:xfrm rot="0" flipH="0" flipV="0">
            <a:off x="2838895" y="4682896"/>
            <a:ext cx="96469" cy="122986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1" name="Freeform 4611"/>
          <p:cNvSpPr/>
          <p:nvPr/>
        </p:nvSpPr>
        <p:spPr>
          <a:xfrm rot="0" flipH="0" flipV="0">
            <a:off x="3024747" y="4685639"/>
            <a:ext cx="96697" cy="117500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2" name="Freeform 4612"/>
          <p:cNvSpPr/>
          <p:nvPr/>
        </p:nvSpPr>
        <p:spPr>
          <a:xfrm rot="0" flipH="0" flipV="0">
            <a:off x="3154135" y="4682896"/>
            <a:ext cx="96469" cy="122986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3" name="Freeform 4613"/>
          <p:cNvSpPr/>
          <p:nvPr/>
        </p:nvSpPr>
        <p:spPr>
          <a:xfrm rot="0" flipH="0" flipV="0">
            <a:off x="3271407" y="4685639"/>
            <a:ext cx="127787" cy="146989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4" name="Freeform 4614"/>
          <p:cNvSpPr/>
          <p:nvPr/>
        </p:nvSpPr>
        <p:spPr>
          <a:xfrm rot="0" flipH="0" flipV="0">
            <a:off x="3426854" y="4685639"/>
            <a:ext cx="95783" cy="117500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5" name="Freeform 4615"/>
          <p:cNvSpPr/>
          <p:nvPr/>
        </p:nvSpPr>
        <p:spPr>
          <a:xfrm rot="0" flipH="0" flipV="0">
            <a:off x="3553956" y="4685639"/>
            <a:ext cx="98983" cy="117500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6" name="Freeform 4616"/>
          <p:cNvSpPr/>
          <p:nvPr/>
        </p:nvSpPr>
        <p:spPr>
          <a:xfrm rot="0" flipH="0" flipV="0">
            <a:off x="3681743" y="4685639"/>
            <a:ext cx="158191" cy="117500"/>
          </a:xfrm>
          <a:custGeom>
            <a:pathLst>
              <a:path w="8788400" h="6527800">
                <a:moveTo>
                  <a:pt x="0" y="6527800"/>
                </a:moveTo>
                <a:lnTo>
                  <a:pt x="927100" y="6527800"/>
                </a:lnTo>
                <a:lnTo>
                  <a:pt x="2743200" y="3695700"/>
                </a:lnTo>
                <a:lnTo>
                  <a:pt x="3886200" y="3695700"/>
                </a:lnTo>
                <a:lnTo>
                  <a:pt x="3886200" y="6527800"/>
                </a:lnTo>
                <a:lnTo>
                  <a:pt x="4902200" y="6527800"/>
                </a:lnTo>
                <a:lnTo>
                  <a:pt x="4902200" y="3695700"/>
                </a:lnTo>
                <a:lnTo>
                  <a:pt x="6045200" y="3695700"/>
                </a:lnTo>
                <a:lnTo>
                  <a:pt x="7874000" y="6527800"/>
                </a:lnTo>
                <a:lnTo>
                  <a:pt x="8788400" y="6527800"/>
                </a:lnTo>
                <a:lnTo>
                  <a:pt x="8788400" y="6045200"/>
                </a:lnTo>
                <a:lnTo>
                  <a:pt x="6908800" y="3200400"/>
                </a:lnTo>
                <a:lnTo>
                  <a:pt x="8686800" y="482600"/>
                </a:lnTo>
                <a:lnTo>
                  <a:pt x="8686800" y="0"/>
                </a:lnTo>
                <a:lnTo>
                  <a:pt x="7823200" y="0"/>
                </a:lnTo>
                <a:lnTo>
                  <a:pt x="6007100" y="2806700"/>
                </a:lnTo>
                <a:lnTo>
                  <a:pt x="4902200" y="2806700"/>
                </a:lnTo>
                <a:lnTo>
                  <a:pt x="4902200" y="0"/>
                </a:lnTo>
                <a:lnTo>
                  <a:pt x="3886200" y="0"/>
                </a:lnTo>
                <a:lnTo>
                  <a:pt x="3886200" y="2806700"/>
                </a:lnTo>
                <a:lnTo>
                  <a:pt x="2781300" y="2806700"/>
                </a:lnTo>
                <a:lnTo>
                  <a:pt x="965200" y="0"/>
                </a:lnTo>
                <a:lnTo>
                  <a:pt x="101600" y="0"/>
                </a:lnTo>
                <a:lnTo>
                  <a:pt x="101600" y="482600"/>
                </a:lnTo>
                <a:lnTo>
                  <a:pt x="1879600" y="3200400"/>
                </a:lnTo>
                <a:lnTo>
                  <a:pt x="0" y="60452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7" name="Freeform 4617"/>
          <p:cNvSpPr/>
          <p:nvPr/>
        </p:nvSpPr>
        <p:spPr>
          <a:xfrm rot="0" flipH="0" flipV="0">
            <a:off x="3868510" y="4685639"/>
            <a:ext cx="98983" cy="117500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8" name="Freeform 4618"/>
          <p:cNvSpPr/>
          <p:nvPr/>
        </p:nvSpPr>
        <p:spPr>
          <a:xfrm rot="0" flipH="0" flipV="0">
            <a:off x="4005441" y="4685639"/>
            <a:ext cx="118414" cy="117500"/>
          </a:xfrm>
          <a:custGeom>
            <a:pathLst>
              <a:path w="657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1574800"/>
                </a:lnTo>
                <a:lnTo>
                  <a:pt x="3048000" y="4406900"/>
                </a:lnTo>
                <a:lnTo>
                  <a:pt x="3543300" y="4406900"/>
                </a:lnTo>
                <a:lnTo>
                  <a:pt x="5562600" y="1574800"/>
                </a:lnTo>
                <a:lnTo>
                  <a:pt x="5562600" y="6527800"/>
                </a:lnTo>
                <a:lnTo>
                  <a:pt x="6578600" y="6527800"/>
                </a:lnTo>
                <a:lnTo>
                  <a:pt x="6578600" y="0"/>
                </a:lnTo>
                <a:lnTo>
                  <a:pt x="5562600" y="0"/>
                </a:lnTo>
                <a:lnTo>
                  <a:pt x="3314700" y="3200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9" name="Freeform 4619"/>
          <p:cNvSpPr/>
          <p:nvPr/>
        </p:nvSpPr>
        <p:spPr>
          <a:xfrm rot="0" flipH="0" flipV="0">
            <a:off x="4156546" y="4682896"/>
            <a:ext cx="97612" cy="122986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0" name="Freeform 4620"/>
          <p:cNvSpPr/>
          <p:nvPr/>
        </p:nvSpPr>
        <p:spPr>
          <a:xfrm rot="0" flipH="0" flipV="0">
            <a:off x="4286848" y="4685639"/>
            <a:ext cx="76809" cy="117500"/>
          </a:xfrm>
          <a:custGeom>
            <a:pathLst>
              <a:path w="42672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67200" y="889000"/>
                </a:lnTo>
                <a:lnTo>
                  <a:pt x="426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1" name="Freeform 4621"/>
          <p:cNvSpPr/>
          <p:nvPr/>
        </p:nvSpPr>
        <p:spPr>
          <a:xfrm rot="0" flipH="0" flipV="0">
            <a:off x="4382631" y="4682896"/>
            <a:ext cx="97612" cy="122986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2" name="Freeform 4622"/>
          <p:cNvSpPr/>
          <p:nvPr/>
        </p:nvSpPr>
        <p:spPr>
          <a:xfrm rot="0" flipH="0" flipV="0">
            <a:off x="1406511" y="4959959"/>
            <a:ext cx="98983" cy="117500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3" name="Freeform 4623"/>
          <p:cNvSpPr/>
          <p:nvPr/>
        </p:nvSpPr>
        <p:spPr>
          <a:xfrm rot="0" flipH="0" flipV="0">
            <a:off x="1543442" y="4959959"/>
            <a:ext cx="118414" cy="117500"/>
          </a:xfrm>
          <a:custGeom>
            <a:pathLst>
              <a:path w="657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1574800"/>
                </a:lnTo>
                <a:lnTo>
                  <a:pt x="3048000" y="4406900"/>
                </a:lnTo>
                <a:lnTo>
                  <a:pt x="3543300" y="4406900"/>
                </a:lnTo>
                <a:lnTo>
                  <a:pt x="5562600" y="1574800"/>
                </a:lnTo>
                <a:lnTo>
                  <a:pt x="5562600" y="6527800"/>
                </a:lnTo>
                <a:lnTo>
                  <a:pt x="6578600" y="6527800"/>
                </a:lnTo>
                <a:lnTo>
                  <a:pt x="6578600" y="0"/>
                </a:lnTo>
                <a:lnTo>
                  <a:pt x="5562600" y="0"/>
                </a:lnTo>
                <a:lnTo>
                  <a:pt x="3314700" y="3200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4" name="Freeform 4624"/>
          <p:cNvSpPr/>
          <p:nvPr/>
        </p:nvSpPr>
        <p:spPr>
          <a:xfrm rot="0" flipH="0" flipV="0">
            <a:off x="1686088" y="4959959"/>
            <a:ext cx="104927" cy="154076"/>
          </a:xfrm>
          <a:custGeom>
            <a:pathLst>
              <a:path w="5829300" h="8559800">
                <a:moveTo>
                  <a:pt x="1727200" y="8559800"/>
                </a:moveTo>
                <a:lnTo>
                  <a:pt x="2578100" y="8559800"/>
                </a:lnTo>
                <a:lnTo>
                  <a:pt x="5829300" y="482600"/>
                </a:lnTo>
                <a:lnTo>
                  <a:pt x="5829300" y="0"/>
                </a:lnTo>
                <a:lnTo>
                  <a:pt x="4902200" y="0"/>
                </a:lnTo>
                <a:lnTo>
                  <a:pt x="2946400" y="5156200"/>
                </a:lnTo>
                <a:lnTo>
                  <a:pt x="952500" y="0"/>
                </a:lnTo>
                <a:lnTo>
                  <a:pt x="0" y="0"/>
                </a:lnTo>
                <a:lnTo>
                  <a:pt x="0" y="482600"/>
                </a:lnTo>
                <a:lnTo>
                  <a:pt x="2451100" y="6527800"/>
                </a:lnTo>
                <a:lnTo>
                  <a:pt x="1727200" y="817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5" name="Freeform 4625"/>
          <p:cNvSpPr/>
          <p:nvPr/>
        </p:nvSpPr>
        <p:spPr>
          <a:xfrm rot="0" flipH="0" flipV="0">
            <a:off x="1815247" y="4959959"/>
            <a:ext cx="159791" cy="146989"/>
          </a:xfrm>
          <a:custGeom>
            <a:pathLst>
              <a:path w="8877300" h="8166100">
                <a:moveTo>
                  <a:pt x="7874000" y="8166100"/>
                </a:moveTo>
                <a:lnTo>
                  <a:pt x="8877300" y="8166100"/>
                </a:lnTo>
                <a:lnTo>
                  <a:pt x="8877300" y="5638800"/>
                </a:lnTo>
                <a:lnTo>
                  <a:pt x="7899400" y="5638800"/>
                </a:lnTo>
                <a:lnTo>
                  <a:pt x="7899400" y="0"/>
                </a:lnTo>
                <a:lnTo>
                  <a:pt x="6883400" y="0"/>
                </a:lnTo>
                <a:lnTo>
                  <a:pt x="6883400" y="5638800"/>
                </a:lnTo>
                <a:lnTo>
                  <a:pt x="4457700" y="5638800"/>
                </a:lnTo>
                <a:lnTo>
                  <a:pt x="4457700" y="0"/>
                </a:lnTo>
                <a:lnTo>
                  <a:pt x="3441700" y="0"/>
                </a:lnTo>
                <a:lnTo>
                  <a:pt x="3441700" y="5638800"/>
                </a:lnTo>
                <a:lnTo>
                  <a:pt x="1016000" y="5638800"/>
                </a:lnTo>
                <a:lnTo>
                  <a:pt x="1016000" y="0"/>
                </a:lnTo>
                <a:lnTo>
                  <a:pt x="0" y="0"/>
                </a:lnTo>
                <a:lnTo>
                  <a:pt x="0" y="6527800"/>
                </a:lnTo>
                <a:lnTo>
                  <a:pt x="7874000" y="6527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6" name="Freeform 4626"/>
          <p:cNvSpPr/>
          <p:nvPr/>
        </p:nvSpPr>
        <p:spPr>
          <a:xfrm rot="0" flipH="0" flipV="0">
            <a:off x="1997442" y="4957216"/>
            <a:ext cx="96469" cy="122986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7" name="Freeform 4627"/>
          <p:cNvSpPr/>
          <p:nvPr/>
        </p:nvSpPr>
        <p:spPr>
          <a:xfrm rot="0" flipH="0" flipV="0">
            <a:off x="2121114" y="4957216"/>
            <a:ext cx="95326" cy="122986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8" name="Freeform 4628"/>
          <p:cNvSpPr/>
          <p:nvPr/>
        </p:nvSpPr>
        <p:spPr>
          <a:xfrm rot="0" flipH="0" flipV="0">
            <a:off x="2234500" y="4959959"/>
            <a:ext cx="98526" cy="117500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9" name="Freeform 4629"/>
          <p:cNvSpPr/>
          <p:nvPr/>
        </p:nvSpPr>
        <p:spPr>
          <a:xfrm rot="0" flipH="0" flipV="0">
            <a:off x="2357258" y="4959959"/>
            <a:ext cx="95783" cy="117500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0" name="Freeform 4630"/>
          <p:cNvSpPr/>
          <p:nvPr/>
        </p:nvSpPr>
        <p:spPr>
          <a:xfrm rot="0" flipH="0" flipV="0">
            <a:off x="2476359" y="4957216"/>
            <a:ext cx="96469" cy="122986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1" name="Rectangle 4631"/>
          <p:cNvSpPr/>
          <p:nvPr/>
        </p:nvSpPr>
        <p:spPr>
          <a:xfrm rot="0" flipH="0" flipV="0">
            <a:off x="6919428" y="1487845"/>
            <a:ext cx="2796463" cy="604326"/>
          </a:xfrm>
          <a:prstGeom prst="rect">
            <a:avLst/>
          </a:prstGeom>
        </p:spPr>
      </p:sp>
      <p:sp>
        <p:nvSpPr>
          <p:cNvPr id="4632" name="Freeform 4632"/>
          <p:cNvSpPr/>
          <p:nvPr/>
        </p:nvSpPr>
        <p:spPr>
          <a:xfrm rot="0" flipH="0" flipV="0">
            <a:off x="6940688" y="1600453"/>
            <a:ext cx="116357" cy="160020"/>
          </a:xfrm>
          <a:custGeom>
            <a:pathLst>
              <a:path w="64643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977900"/>
                </a:lnTo>
                <a:lnTo>
                  <a:pt x="5359400" y="977900"/>
                </a:lnTo>
                <a:lnTo>
                  <a:pt x="5359400" y="8890000"/>
                </a:lnTo>
                <a:lnTo>
                  <a:pt x="6464300" y="8890000"/>
                </a:lnTo>
                <a:lnTo>
                  <a:pt x="6464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3" name="Freeform 4633"/>
          <p:cNvSpPr/>
          <p:nvPr/>
        </p:nvSpPr>
        <p:spPr>
          <a:xfrm rot="0" flipH="0" flipV="0">
            <a:off x="7097279" y="1640230"/>
            <a:ext cx="97612" cy="156819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4" name="Freeform 4634"/>
          <p:cNvSpPr/>
          <p:nvPr/>
        </p:nvSpPr>
        <p:spPr>
          <a:xfrm rot="0" flipH="0" flipV="0">
            <a:off x="7224152" y="1640230"/>
            <a:ext cx="97612" cy="122986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5" name="Freeform 4635"/>
          <p:cNvSpPr/>
          <p:nvPr/>
        </p:nvSpPr>
        <p:spPr>
          <a:xfrm rot="0" flipH="0" flipV="0">
            <a:off x="7354454" y="1642973"/>
            <a:ext cx="98983" cy="117500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6" name="Freeform 4636"/>
          <p:cNvSpPr/>
          <p:nvPr/>
        </p:nvSpPr>
        <p:spPr>
          <a:xfrm rot="0" flipH="0" flipV="0">
            <a:off x="7485213" y="1640230"/>
            <a:ext cx="96012" cy="122986"/>
          </a:xfrm>
          <a:custGeom>
            <a:pathLst>
              <a:path w="5334000" h="6832600">
                <a:moveTo>
                  <a:pt x="2768600" y="6832600"/>
                </a:moveTo>
                <a:cubicBezTo>
                  <a:pt x="4406900" y="6832600"/>
                  <a:pt x="5334000" y="6096000"/>
                  <a:pt x="5334000" y="4826000"/>
                </a:cubicBezTo>
                <a:cubicBezTo>
                  <a:pt x="5334000" y="4038600"/>
                  <a:pt x="4864100" y="3517900"/>
                  <a:pt x="4178300" y="3314700"/>
                </a:cubicBezTo>
                <a:cubicBezTo>
                  <a:pt x="4749800" y="3086100"/>
                  <a:pt x="5168900" y="2590800"/>
                  <a:pt x="5168900" y="1879600"/>
                </a:cubicBezTo>
                <a:cubicBezTo>
                  <a:pt x="5168900" y="749300"/>
                  <a:pt x="4254500" y="0"/>
                  <a:pt x="2717800" y="0"/>
                </a:cubicBezTo>
                <a:cubicBezTo>
                  <a:pt x="1079500" y="0"/>
                  <a:pt x="114300" y="889000"/>
                  <a:pt x="114300" y="2374900"/>
                </a:cubicBezTo>
                <a:lnTo>
                  <a:pt x="1104900" y="2374900"/>
                </a:lnTo>
                <a:cubicBezTo>
                  <a:pt x="1104900" y="1511300"/>
                  <a:pt x="1612900" y="927100"/>
                  <a:pt x="2654300" y="927100"/>
                </a:cubicBezTo>
                <a:cubicBezTo>
                  <a:pt x="3594100" y="927100"/>
                  <a:pt x="4089400" y="1320800"/>
                  <a:pt x="4089400" y="1943100"/>
                </a:cubicBezTo>
                <a:cubicBezTo>
                  <a:pt x="4089400" y="2514600"/>
                  <a:pt x="3695700" y="2908300"/>
                  <a:pt x="3022600" y="2908300"/>
                </a:cubicBezTo>
                <a:lnTo>
                  <a:pt x="2082800" y="2908300"/>
                </a:lnTo>
                <a:lnTo>
                  <a:pt x="2082800" y="3797300"/>
                </a:lnTo>
                <a:lnTo>
                  <a:pt x="3022600" y="3797300"/>
                </a:lnTo>
                <a:cubicBezTo>
                  <a:pt x="3810000" y="3797300"/>
                  <a:pt x="4254500" y="4203700"/>
                  <a:pt x="4254500" y="4787900"/>
                </a:cubicBezTo>
                <a:cubicBezTo>
                  <a:pt x="4254500" y="5473700"/>
                  <a:pt x="3721100" y="5905500"/>
                  <a:pt x="2743200" y="5905500"/>
                </a:cubicBezTo>
                <a:cubicBezTo>
                  <a:pt x="1587500" y="5905500"/>
                  <a:pt x="990600" y="5334000"/>
                  <a:pt x="990600" y="4432300"/>
                </a:cubicBezTo>
                <a:lnTo>
                  <a:pt x="0" y="4432300"/>
                </a:lnTo>
                <a:cubicBezTo>
                  <a:pt x="0" y="5905500"/>
                  <a:pt x="1041400" y="6832600"/>
                  <a:pt x="27686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7" name="Freeform 4637"/>
          <p:cNvSpPr/>
          <p:nvPr/>
        </p:nvSpPr>
        <p:spPr>
          <a:xfrm rot="0" flipH="0" flipV="0">
            <a:off x="7613229" y="1642973"/>
            <a:ext cx="95783" cy="117500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8" name="Freeform 4638"/>
          <p:cNvSpPr/>
          <p:nvPr/>
        </p:nvSpPr>
        <p:spPr>
          <a:xfrm rot="0" flipH="0" flipV="0">
            <a:off x="7735073" y="1640230"/>
            <a:ext cx="97612" cy="122986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9" name="Freeform 4639"/>
          <p:cNvSpPr/>
          <p:nvPr/>
        </p:nvSpPr>
        <p:spPr>
          <a:xfrm rot="0" flipH="0" flipV="0">
            <a:off x="7853716" y="1642973"/>
            <a:ext cx="127787" cy="146989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0" name="Freeform 4640"/>
          <p:cNvSpPr/>
          <p:nvPr/>
        </p:nvSpPr>
        <p:spPr>
          <a:xfrm rot="0" flipH="0" flipV="0">
            <a:off x="8003907" y="1640230"/>
            <a:ext cx="95326" cy="122986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1" name="Freeform 4641"/>
          <p:cNvSpPr/>
          <p:nvPr/>
        </p:nvSpPr>
        <p:spPr>
          <a:xfrm rot="0" flipH="0" flipV="0">
            <a:off x="8117292" y="1642973"/>
            <a:ext cx="98526" cy="117500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2" name="Freeform 4642"/>
          <p:cNvSpPr/>
          <p:nvPr/>
        </p:nvSpPr>
        <p:spPr>
          <a:xfrm rot="0" flipH="0" flipV="0">
            <a:off x="8240051" y="1642973"/>
            <a:ext cx="95783" cy="117500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3" name="Freeform 4643"/>
          <p:cNvSpPr/>
          <p:nvPr/>
        </p:nvSpPr>
        <p:spPr>
          <a:xfrm rot="0" flipH="0" flipV="0">
            <a:off x="8361894" y="1640230"/>
            <a:ext cx="97612" cy="122986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4" name="Freeform 4644"/>
          <p:cNvSpPr/>
          <p:nvPr/>
        </p:nvSpPr>
        <p:spPr>
          <a:xfrm rot="0" flipH="0" flipV="0">
            <a:off x="8549118" y="1642973"/>
            <a:ext cx="95554" cy="117500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5" name="Freeform 4645"/>
          <p:cNvSpPr/>
          <p:nvPr/>
        </p:nvSpPr>
        <p:spPr>
          <a:xfrm rot="0" flipH="0" flipV="0">
            <a:off x="8682620" y="1640230"/>
            <a:ext cx="97612" cy="156819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6" name="Freeform 4646"/>
          <p:cNvSpPr/>
          <p:nvPr/>
        </p:nvSpPr>
        <p:spPr>
          <a:xfrm rot="0" flipH="0" flipV="0">
            <a:off x="8809493" y="1640230"/>
            <a:ext cx="97612" cy="122986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7" name="Freeform 4647"/>
          <p:cNvSpPr/>
          <p:nvPr/>
        </p:nvSpPr>
        <p:spPr>
          <a:xfrm rot="0" flipH="0" flipV="0">
            <a:off x="8928136" y="1642973"/>
            <a:ext cx="127787" cy="146989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8" name="Freeform 4648"/>
          <p:cNvSpPr/>
          <p:nvPr/>
        </p:nvSpPr>
        <p:spPr>
          <a:xfrm rot="0" flipH="0" flipV="0">
            <a:off x="9069868" y="1642973"/>
            <a:ext cx="104927" cy="154076"/>
          </a:xfrm>
          <a:custGeom>
            <a:pathLst>
              <a:path w="5829300" h="8559800">
                <a:moveTo>
                  <a:pt x="1727200" y="8559800"/>
                </a:moveTo>
                <a:lnTo>
                  <a:pt x="2578100" y="8559800"/>
                </a:lnTo>
                <a:lnTo>
                  <a:pt x="5829300" y="482600"/>
                </a:lnTo>
                <a:lnTo>
                  <a:pt x="5829300" y="0"/>
                </a:lnTo>
                <a:lnTo>
                  <a:pt x="4902200" y="0"/>
                </a:lnTo>
                <a:lnTo>
                  <a:pt x="2946400" y="5156200"/>
                </a:lnTo>
                <a:lnTo>
                  <a:pt x="952500" y="0"/>
                </a:lnTo>
                <a:lnTo>
                  <a:pt x="0" y="0"/>
                </a:lnTo>
                <a:lnTo>
                  <a:pt x="0" y="482600"/>
                </a:lnTo>
                <a:lnTo>
                  <a:pt x="2451100" y="6527800"/>
                </a:lnTo>
                <a:lnTo>
                  <a:pt x="1727200" y="817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9" name="Freeform 4649"/>
          <p:cNvSpPr/>
          <p:nvPr/>
        </p:nvSpPr>
        <p:spPr>
          <a:xfrm rot="0" flipH="0" flipV="0">
            <a:off x="9199028" y="1642973"/>
            <a:ext cx="93268" cy="117500"/>
          </a:xfrm>
          <a:custGeom>
            <a:pathLst>
              <a:path w="5181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695700"/>
                </a:lnTo>
                <a:lnTo>
                  <a:pt x="2133600" y="3695700"/>
                </a:lnTo>
                <a:lnTo>
                  <a:pt x="4267200" y="6527800"/>
                </a:lnTo>
                <a:lnTo>
                  <a:pt x="5181600" y="6527800"/>
                </a:lnTo>
                <a:lnTo>
                  <a:pt x="5181600" y="6045200"/>
                </a:lnTo>
                <a:lnTo>
                  <a:pt x="3035300" y="3200400"/>
                </a:lnTo>
                <a:lnTo>
                  <a:pt x="5080000" y="482600"/>
                </a:lnTo>
                <a:lnTo>
                  <a:pt x="5080000" y="0"/>
                </a:lnTo>
                <a:lnTo>
                  <a:pt x="4229100" y="0"/>
                </a:lnTo>
                <a:lnTo>
                  <a:pt x="2133600" y="2806700"/>
                </a:lnTo>
                <a:lnTo>
                  <a:pt x="1016000" y="2806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0" name="Freeform 4650"/>
          <p:cNvSpPr/>
          <p:nvPr/>
        </p:nvSpPr>
        <p:spPr>
          <a:xfrm rot="0" flipH="0" flipV="0">
            <a:off x="9320871" y="1642973"/>
            <a:ext cx="112471" cy="146989"/>
          </a:xfrm>
          <a:custGeom>
            <a:pathLst>
              <a:path w="6248400" h="8166100">
                <a:moveTo>
                  <a:pt x="5245100" y="8166100"/>
                </a:moveTo>
                <a:lnTo>
                  <a:pt x="6248400" y="8166100"/>
                </a:lnTo>
                <a:lnTo>
                  <a:pt x="6248400" y="5638800"/>
                </a:lnTo>
                <a:lnTo>
                  <a:pt x="5257800" y="5638800"/>
                </a:lnTo>
                <a:lnTo>
                  <a:pt x="5257800" y="0"/>
                </a:lnTo>
                <a:lnTo>
                  <a:pt x="4241800" y="0"/>
                </a:lnTo>
                <a:lnTo>
                  <a:pt x="4241800" y="5638800"/>
                </a:lnTo>
                <a:lnTo>
                  <a:pt x="1016000" y="5638800"/>
                </a:lnTo>
                <a:lnTo>
                  <a:pt x="1016000" y="0"/>
                </a:lnTo>
                <a:lnTo>
                  <a:pt x="0" y="0"/>
                </a:lnTo>
                <a:lnTo>
                  <a:pt x="0" y="6527800"/>
                </a:lnTo>
                <a:lnTo>
                  <a:pt x="5245100" y="6527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1" name="Freeform 4651"/>
          <p:cNvSpPr/>
          <p:nvPr/>
        </p:nvSpPr>
        <p:spPr>
          <a:xfrm rot="0" flipH="0" flipV="0">
            <a:off x="9461003" y="1642973"/>
            <a:ext cx="98983" cy="117500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2" name="Freeform 4652"/>
          <p:cNvSpPr/>
          <p:nvPr/>
        </p:nvSpPr>
        <p:spPr>
          <a:xfrm rot="0" flipH="0" flipV="0">
            <a:off x="9597934" y="1642973"/>
            <a:ext cx="98983" cy="117500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3" name="Freeform 4653"/>
          <p:cNvSpPr/>
          <p:nvPr/>
        </p:nvSpPr>
        <p:spPr>
          <a:xfrm rot="0" flipH="0" flipV="0">
            <a:off x="6938402" y="1917293"/>
            <a:ext cx="95783" cy="117500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4" name="Freeform 4654"/>
          <p:cNvSpPr/>
          <p:nvPr/>
        </p:nvSpPr>
        <p:spPr>
          <a:xfrm rot="0" flipH="0" flipV="0">
            <a:off x="7060246" y="1914550"/>
            <a:ext cx="97612" cy="122986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5" name="Freeform 4655"/>
          <p:cNvSpPr/>
          <p:nvPr/>
        </p:nvSpPr>
        <p:spPr>
          <a:xfrm rot="0" flipH="0" flipV="0">
            <a:off x="7185290" y="1914550"/>
            <a:ext cx="96469" cy="122986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6" name="Freeform 4656"/>
          <p:cNvSpPr/>
          <p:nvPr/>
        </p:nvSpPr>
        <p:spPr>
          <a:xfrm rot="0" flipH="0" flipV="0">
            <a:off x="7314220" y="1917293"/>
            <a:ext cx="96697" cy="117500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7" name="Freeform 4657"/>
          <p:cNvSpPr/>
          <p:nvPr/>
        </p:nvSpPr>
        <p:spPr>
          <a:xfrm rot="0" flipH="0" flipV="0">
            <a:off x="7448866" y="1917293"/>
            <a:ext cx="96697" cy="117500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8" name="Freeform 4658"/>
          <p:cNvSpPr/>
          <p:nvPr/>
        </p:nvSpPr>
        <p:spPr>
          <a:xfrm rot="0" flipH="0" flipV="0">
            <a:off x="7578254" y="1914550"/>
            <a:ext cx="97612" cy="122986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9" name="Freeform 4659"/>
          <p:cNvSpPr/>
          <p:nvPr/>
        </p:nvSpPr>
        <p:spPr>
          <a:xfrm rot="0" flipH="0" flipV="0">
            <a:off x="7708555" y="1917293"/>
            <a:ext cx="76809" cy="117500"/>
          </a:xfrm>
          <a:custGeom>
            <a:pathLst>
              <a:path w="42672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67200" y="889000"/>
                </a:lnTo>
                <a:lnTo>
                  <a:pt x="426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0" name="Freeform 4660"/>
          <p:cNvSpPr/>
          <p:nvPr/>
        </p:nvSpPr>
        <p:spPr>
          <a:xfrm rot="0" flipH="0" flipV="0">
            <a:off x="7804339" y="1914550"/>
            <a:ext cx="97612" cy="122986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1" name="Freeform 4661"/>
          <p:cNvSpPr/>
          <p:nvPr/>
        </p:nvSpPr>
        <p:spPr>
          <a:xfrm rot="0" flipH="0" flipV="0">
            <a:off x="7991563" y="1917293"/>
            <a:ext cx="96697" cy="117500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2" name="Freeform 4662"/>
          <p:cNvSpPr/>
          <p:nvPr/>
        </p:nvSpPr>
        <p:spPr>
          <a:xfrm rot="0" flipH="0" flipV="0">
            <a:off x="8118207" y="1914550"/>
            <a:ext cx="96469" cy="122986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3" name="Freeform 4663"/>
          <p:cNvSpPr/>
          <p:nvPr/>
        </p:nvSpPr>
        <p:spPr>
          <a:xfrm rot="0" flipH="0" flipV="0">
            <a:off x="8245080" y="1914550"/>
            <a:ext cx="96012" cy="122986"/>
          </a:xfrm>
          <a:custGeom>
            <a:pathLst>
              <a:path w="5334000" h="6832600">
                <a:moveTo>
                  <a:pt x="2768600" y="6832600"/>
                </a:moveTo>
                <a:cubicBezTo>
                  <a:pt x="4406900" y="6832600"/>
                  <a:pt x="5334000" y="6096000"/>
                  <a:pt x="5334000" y="4826000"/>
                </a:cubicBezTo>
                <a:cubicBezTo>
                  <a:pt x="5334000" y="4038600"/>
                  <a:pt x="4864100" y="3517900"/>
                  <a:pt x="4178300" y="3314700"/>
                </a:cubicBezTo>
                <a:cubicBezTo>
                  <a:pt x="4749800" y="3086100"/>
                  <a:pt x="5168900" y="2590800"/>
                  <a:pt x="5168900" y="1879600"/>
                </a:cubicBezTo>
                <a:cubicBezTo>
                  <a:pt x="5168900" y="749300"/>
                  <a:pt x="4254500" y="0"/>
                  <a:pt x="2717800" y="0"/>
                </a:cubicBezTo>
                <a:cubicBezTo>
                  <a:pt x="1079500" y="0"/>
                  <a:pt x="114300" y="889000"/>
                  <a:pt x="114300" y="2374900"/>
                </a:cubicBezTo>
                <a:lnTo>
                  <a:pt x="1104900" y="2374900"/>
                </a:lnTo>
                <a:cubicBezTo>
                  <a:pt x="1104900" y="1511300"/>
                  <a:pt x="1612900" y="927100"/>
                  <a:pt x="2654300" y="927100"/>
                </a:cubicBezTo>
                <a:cubicBezTo>
                  <a:pt x="3594100" y="927100"/>
                  <a:pt x="4089400" y="1320800"/>
                  <a:pt x="4089400" y="1943100"/>
                </a:cubicBezTo>
                <a:cubicBezTo>
                  <a:pt x="4089400" y="2514600"/>
                  <a:pt x="3695700" y="2908300"/>
                  <a:pt x="3022600" y="2908300"/>
                </a:cubicBezTo>
                <a:lnTo>
                  <a:pt x="2082800" y="2908300"/>
                </a:lnTo>
                <a:lnTo>
                  <a:pt x="2082800" y="3797300"/>
                </a:lnTo>
                <a:lnTo>
                  <a:pt x="3022600" y="3797300"/>
                </a:lnTo>
                <a:cubicBezTo>
                  <a:pt x="3810000" y="3797300"/>
                  <a:pt x="4254500" y="4203700"/>
                  <a:pt x="4254500" y="4787900"/>
                </a:cubicBezTo>
                <a:cubicBezTo>
                  <a:pt x="4254500" y="5473700"/>
                  <a:pt x="3721100" y="5905500"/>
                  <a:pt x="2743200" y="5905500"/>
                </a:cubicBezTo>
                <a:cubicBezTo>
                  <a:pt x="1587500" y="5905500"/>
                  <a:pt x="990600" y="5334000"/>
                  <a:pt x="990600" y="4432300"/>
                </a:cubicBezTo>
                <a:lnTo>
                  <a:pt x="0" y="4432300"/>
                </a:lnTo>
                <a:cubicBezTo>
                  <a:pt x="0" y="5905500"/>
                  <a:pt x="1041400" y="6832600"/>
                  <a:pt x="27686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4" name="Freeform 4664"/>
          <p:cNvSpPr/>
          <p:nvPr/>
        </p:nvSpPr>
        <p:spPr>
          <a:xfrm rot="0" flipH="0" flipV="0">
            <a:off x="8373096" y="1917293"/>
            <a:ext cx="96697" cy="117500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5" name="Freeform 4665"/>
          <p:cNvSpPr/>
          <p:nvPr/>
        </p:nvSpPr>
        <p:spPr>
          <a:xfrm rot="0" flipH="0" flipV="0">
            <a:off x="8499740" y="1914550"/>
            <a:ext cx="96469" cy="122986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6" name="Freeform 4666"/>
          <p:cNvSpPr/>
          <p:nvPr/>
        </p:nvSpPr>
        <p:spPr>
          <a:xfrm rot="0" flipH="0" flipV="0">
            <a:off x="8625928" y="1917293"/>
            <a:ext cx="94869" cy="117500"/>
          </a:xfrm>
          <a:custGeom>
            <a:pathLst>
              <a:path w="5270500" h="6527800">
                <a:moveTo>
                  <a:pt x="4254500" y="6527800"/>
                </a:moveTo>
                <a:lnTo>
                  <a:pt x="5270500" y="6527800"/>
                </a:lnTo>
                <a:lnTo>
                  <a:pt x="5270500" y="0"/>
                </a:lnTo>
                <a:lnTo>
                  <a:pt x="4254500" y="0"/>
                </a:lnTo>
                <a:lnTo>
                  <a:pt x="4254500" y="3098800"/>
                </a:lnTo>
                <a:cubicBezTo>
                  <a:pt x="3835400" y="3213100"/>
                  <a:pt x="3327400" y="3302000"/>
                  <a:pt x="2717800" y="3302000"/>
                </a:cubicBezTo>
                <a:cubicBezTo>
                  <a:pt x="1714500" y="3302000"/>
                  <a:pt x="1016000" y="2946400"/>
                  <a:pt x="1016000" y="2044700"/>
                </a:cubicBezTo>
                <a:lnTo>
                  <a:pt x="1016000" y="0"/>
                </a:lnTo>
                <a:lnTo>
                  <a:pt x="0" y="0"/>
                </a:lnTo>
                <a:lnTo>
                  <a:pt x="0" y="2146300"/>
                </a:lnTo>
                <a:cubicBezTo>
                  <a:pt x="0" y="3606800"/>
                  <a:pt x="1028700" y="4229100"/>
                  <a:pt x="2565400" y="4229100"/>
                </a:cubicBezTo>
                <a:cubicBezTo>
                  <a:pt x="3162300" y="4229100"/>
                  <a:pt x="3784600" y="4140200"/>
                  <a:pt x="4254500" y="40132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7" name="Freeform 4667"/>
          <p:cNvSpPr/>
          <p:nvPr/>
        </p:nvSpPr>
        <p:spPr>
          <a:xfrm rot="0" flipH="0" flipV="0">
            <a:off x="8753486" y="1914550"/>
            <a:ext cx="96469" cy="122986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8" name="Freeform 4668"/>
          <p:cNvSpPr/>
          <p:nvPr/>
        </p:nvSpPr>
        <p:spPr>
          <a:xfrm rot="0" flipH="0" flipV="0">
            <a:off x="8882417" y="1917293"/>
            <a:ext cx="96697" cy="117500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9" name="Freeform 4669"/>
          <p:cNvSpPr/>
          <p:nvPr/>
        </p:nvSpPr>
        <p:spPr>
          <a:xfrm rot="0" flipH="0" flipV="0">
            <a:off x="9017062" y="1917293"/>
            <a:ext cx="98983" cy="117500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0" name="Freeform 4670"/>
          <p:cNvSpPr/>
          <p:nvPr/>
        </p:nvSpPr>
        <p:spPr>
          <a:xfrm rot="0" flipH="0" flipV="0">
            <a:off x="9147135" y="1917293"/>
            <a:ext cx="92811" cy="117500"/>
          </a:xfrm>
          <a:custGeom>
            <a:pathLst>
              <a:path w="5156200" h="6527800">
                <a:moveTo>
                  <a:pt x="0" y="6527800"/>
                </a:moveTo>
                <a:lnTo>
                  <a:pt x="952500" y="6527800"/>
                </a:lnTo>
                <a:lnTo>
                  <a:pt x="2603500" y="4013200"/>
                </a:lnTo>
                <a:lnTo>
                  <a:pt x="4140200" y="4013200"/>
                </a:lnTo>
                <a:lnTo>
                  <a:pt x="4140200" y="6527800"/>
                </a:lnTo>
                <a:lnTo>
                  <a:pt x="5156200" y="6527800"/>
                </a:lnTo>
                <a:lnTo>
                  <a:pt x="5156200" y="0"/>
                </a:lnTo>
                <a:lnTo>
                  <a:pt x="1943100" y="0"/>
                </a:lnTo>
                <a:cubicBezTo>
                  <a:pt x="838200" y="0"/>
                  <a:pt x="50800" y="711200"/>
                  <a:pt x="50800" y="1993900"/>
                </a:cubicBezTo>
                <a:cubicBezTo>
                  <a:pt x="50800" y="3098800"/>
                  <a:pt x="622300" y="3759200"/>
                  <a:pt x="1460500" y="3924300"/>
                </a:cubicBezTo>
                <a:lnTo>
                  <a:pt x="0" y="6045200"/>
                </a:lnTo>
                <a:close/>
                <a:moveTo>
                  <a:pt x="2222500" y="3124200"/>
                </a:moveTo>
                <a:cubicBezTo>
                  <a:pt x="1473200" y="3124200"/>
                  <a:pt x="1079500" y="2717800"/>
                  <a:pt x="1079500" y="2006600"/>
                </a:cubicBezTo>
                <a:cubicBezTo>
                  <a:pt x="1079500" y="1358900"/>
                  <a:pt x="1460500" y="889000"/>
                  <a:pt x="2222500" y="889000"/>
                </a:cubicBezTo>
                <a:lnTo>
                  <a:pt x="4140200" y="889000"/>
                </a:lnTo>
                <a:lnTo>
                  <a:pt x="4140200" y="31242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1" name="Rectangle 4671"/>
          <p:cNvSpPr/>
          <p:nvPr/>
        </p:nvSpPr>
        <p:spPr>
          <a:xfrm rot="0" flipH="0" flipV="0">
            <a:off x="6919428" y="2865846"/>
            <a:ext cx="4077538" cy="878646"/>
          </a:xfrm>
          <a:prstGeom prst="rect">
            <a:avLst/>
          </a:prstGeom>
        </p:spPr>
      </p:sp>
      <p:sp>
        <p:nvSpPr>
          <p:cNvPr id="4672" name="Freeform 4672"/>
          <p:cNvSpPr/>
          <p:nvPr/>
        </p:nvSpPr>
        <p:spPr>
          <a:xfrm rot="0" flipH="0" flipV="0">
            <a:off x="6940688" y="2978454"/>
            <a:ext cx="111099" cy="160020"/>
          </a:xfrm>
          <a:custGeom>
            <a:pathLst>
              <a:path w="61722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5346700"/>
                </a:lnTo>
                <a:lnTo>
                  <a:pt x="3721100" y="5346700"/>
                </a:lnTo>
                <a:cubicBezTo>
                  <a:pt x="5257800" y="5346700"/>
                  <a:pt x="6172200" y="4305300"/>
                  <a:pt x="6172200" y="2679700"/>
                </a:cubicBezTo>
                <a:cubicBezTo>
                  <a:pt x="6172200" y="1041400"/>
                  <a:pt x="5257800" y="0"/>
                  <a:pt x="3721100" y="0"/>
                </a:cubicBezTo>
                <a:lnTo>
                  <a:pt x="0" y="0"/>
                </a:lnTo>
                <a:close/>
                <a:moveTo>
                  <a:pt x="1104900" y="4368800"/>
                </a:moveTo>
                <a:lnTo>
                  <a:pt x="1104900" y="977900"/>
                </a:lnTo>
                <a:lnTo>
                  <a:pt x="3530600" y="977900"/>
                </a:lnTo>
                <a:cubicBezTo>
                  <a:pt x="4419600" y="977900"/>
                  <a:pt x="5041900" y="1574800"/>
                  <a:pt x="5041900" y="2679700"/>
                </a:cubicBezTo>
                <a:cubicBezTo>
                  <a:pt x="5041900" y="3771900"/>
                  <a:pt x="4419600" y="4368800"/>
                  <a:pt x="3530600" y="436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3" name="Freeform 4673"/>
          <p:cNvSpPr/>
          <p:nvPr/>
        </p:nvSpPr>
        <p:spPr>
          <a:xfrm rot="0" flipH="0" flipV="0">
            <a:off x="7071905" y="3018230"/>
            <a:ext cx="96469" cy="122986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4" name="Freeform 4674"/>
          <p:cNvSpPr/>
          <p:nvPr/>
        </p:nvSpPr>
        <p:spPr>
          <a:xfrm rot="0" flipH="0" flipV="0">
            <a:off x="7197406" y="2977311"/>
            <a:ext cx="149275" cy="197739"/>
          </a:xfrm>
          <a:custGeom>
            <a:pathLst>
              <a:path w="8293100" h="10985500">
                <a:moveTo>
                  <a:pt x="3632200" y="10985500"/>
                </a:moveTo>
                <a:lnTo>
                  <a:pt x="4648200" y="10985500"/>
                </a:lnTo>
                <a:lnTo>
                  <a:pt x="4648200" y="8318500"/>
                </a:lnTo>
                <a:cubicBezTo>
                  <a:pt x="5003800" y="8699500"/>
                  <a:pt x="5562600" y="9105900"/>
                  <a:pt x="6388100" y="9105900"/>
                </a:cubicBezTo>
                <a:cubicBezTo>
                  <a:pt x="7505700" y="9105900"/>
                  <a:pt x="8293100" y="8318500"/>
                  <a:pt x="8293100" y="6997700"/>
                </a:cubicBezTo>
                <a:lnTo>
                  <a:pt x="8293100" y="4381500"/>
                </a:lnTo>
                <a:cubicBezTo>
                  <a:pt x="8293100" y="3060700"/>
                  <a:pt x="7505700" y="2273300"/>
                  <a:pt x="6388100" y="2273300"/>
                </a:cubicBezTo>
                <a:cubicBezTo>
                  <a:pt x="5562600" y="2273300"/>
                  <a:pt x="5003800" y="2679700"/>
                  <a:pt x="4648200" y="3060700"/>
                </a:cubicBezTo>
                <a:lnTo>
                  <a:pt x="4648200" y="0"/>
                </a:lnTo>
                <a:lnTo>
                  <a:pt x="3632200" y="0"/>
                </a:lnTo>
                <a:lnTo>
                  <a:pt x="3632200" y="3060700"/>
                </a:lnTo>
                <a:cubicBezTo>
                  <a:pt x="3289300" y="2679700"/>
                  <a:pt x="2717800" y="2273300"/>
                  <a:pt x="1905000" y="2273300"/>
                </a:cubicBezTo>
                <a:cubicBezTo>
                  <a:pt x="787400" y="2273300"/>
                  <a:pt x="0" y="3060700"/>
                  <a:pt x="0" y="4381500"/>
                </a:cubicBezTo>
                <a:lnTo>
                  <a:pt x="0" y="6997700"/>
                </a:lnTo>
                <a:cubicBezTo>
                  <a:pt x="0" y="8318500"/>
                  <a:pt x="787400" y="9105900"/>
                  <a:pt x="1905000" y="9105900"/>
                </a:cubicBezTo>
                <a:cubicBezTo>
                  <a:pt x="2717800" y="9105900"/>
                  <a:pt x="3289300" y="8699500"/>
                  <a:pt x="3632200" y="8318500"/>
                </a:cubicBezTo>
                <a:close/>
                <a:moveTo>
                  <a:pt x="2235200" y="8178800"/>
                </a:moveTo>
                <a:cubicBezTo>
                  <a:pt x="1485900" y="8178800"/>
                  <a:pt x="1016000" y="7632700"/>
                  <a:pt x="1016000" y="6858000"/>
                </a:cubicBezTo>
                <a:lnTo>
                  <a:pt x="1016000" y="4521200"/>
                </a:lnTo>
                <a:cubicBezTo>
                  <a:pt x="1016000" y="3746500"/>
                  <a:pt x="1485900" y="3200400"/>
                  <a:pt x="2235200" y="3200400"/>
                </a:cubicBezTo>
                <a:cubicBezTo>
                  <a:pt x="2857500" y="3200400"/>
                  <a:pt x="3302000" y="3568700"/>
                  <a:pt x="3632200" y="3911600"/>
                </a:cubicBezTo>
                <a:lnTo>
                  <a:pt x="3632200" y="7467600"/>
                </a:lnTo>
                <a:cubicBezTo>
                  <a:pt x="3302000" y="7810500"/>
                  <a:pt x="2857500" y="8178800"/>
                  <a:pt x="2235200" y="8178800"/>
                </a:cubicBezTo>
                <a:close/>
                <a:moveTo>
                  <a:pt x="6057900" y="8178800"/>
                </a:moveTo>
                <a:cubicBezTo>
                  <a:pt x="5435600" y="8178800"/>
                  <a:pt x="4991100" y="7810500"/>
                  <a:pt x="4648200" y="7467600"/>
                </a:cubicBezTo>
                <a:lnTo>
                  <a:pt x="4648200" y="3911600"/>
                </a:lnTo>
                <a:cubicBezTo>
                  <a:pt x="4991100" y="3568700"/>
                  <a:pt x="5435600" y="3200400"/>
                  <a:pt x="6057900" y="3200400"/>
                </a:cubicBezTo>
                <a:cubicBezTo>
                  <a:pt x="6807200" y="3200400"/>
                  <a:pt x="7277100" y="3746500"/>
                  <a:pt x="7277100" y="4521200"/>
                </a:cubicBezTo>
                <a:lnTo>
                  <a:pt x="7277100" y="6858000"/>
                </a:lnTo>
                <a:cubicBezTo>
                  <a:pt x="7277100" y="7632700"/>
                  <a:pt x="6807200" y="8178800"/>
                  <a:pt x="6057900" y="817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5" name="Freeform 4675"/>
          <p:cNvSpPr/>
          <p:nvPr/>
        </p:nvSpPr>
        <p:spPr>
          <a:xfrm rot="0" flipH="0" flipV="0">
            <a:off x="7381201" y="3020974"/>
            <a:ext cx="98983" cy="117500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6" name="Freeform 4676"/>
          <p:cNvSpPr/>
          <p:nvPr/>
        </p:nvSpPr>
        <p:spPr>
          <a:xfrm rot="0" flipH="0" flipV="0">
            <a:off x="7518132" y="3020974"/>
            <a:ext cx="96697" cy="117500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7" name="Freeform 4677"/>
          <p:cNvSpPr/>
          <p:nvPr/>
        </p:nvSpPr>
        <p:spPr>
          <a:xfrm rot="0" flipH="0" flipV="0">
            <a:off x="7644776" y="3018230"/>
            <a:ext cx="96469" cy="122986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8" name="Freeform 4678"/>
          <p:cNvSpPr/>
          <p:nvPr/>
        </p:nvSpPr>
        <p:spPr>
          <a:xfrm rot="0" flipH="0" flipV="0">
            <a:off x="7777821" y="3020974"/>
            <a:ext cx="96697" cy="117500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9" name="Freeform 4679"/>
          <p:cNvSpPr/>
          <p:nvPr/>
        </p:nvSpPr>
        <p:spPr>
          <a:xfrm rot="0" flipH="0" flipV="0">
            <a:off x="7907209" y="3018230"/>
            <a:ext cx="95326" cy="122986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0" name="Freeform 4680"/>
          <p:cNvSpPr/>
          <p:nvPr/>
        </p:nvSpPr>
        <p:spPr>
          <a:xfrm rot="0" flipH="0" flipV="0">
            <a:off x="8034310" y="3020974"/>
            <a:ext cx="98983" cy="117500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1" name="Freeform 4681"/>
          <p:cNvSpPr/>
          <p:nvPr/>
        </p:nvSpPr>
        <p:spPr>
          <a:xfrm rot="0" flipH="0" flipV="0">
            <a:off x="8171242" y="3018230"/>
            <a:ext cx="97612" cy="156819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2" name="Freeform 4682"/>
          <p:cNvSpPr/>
          <p:nvPr/>
        </p:nvSpPr>
        <p:spPr>
          <a:xfrm rot="0" flipH="0" flipV="0">
            <a:off x="8298115" y="3018230"/>
            <a:ext cx="97612" cy="122986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3" name="Freeform 4683"/>
          <p:cNvSpPr/>
          <p:nvPr/>
        </p:nvSpPr>
        <p:spPr>
          <a:xfrm rot="0" flipH="0" flipV="0">
            <a:off x="8428417" y="3020974"/>
            <a:ext cx="95783" cy="117500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4" name="Freeform 4684"/>
          <p:cNvSpPr/>
          <p:nvPr/>
        </p:nvSpPr>
        <p:spPr>
          <a:xfrm rot="0" flipH="0" flipV="0">
            <a:off x="8547518" y="3018230"/>
            <a:ext cx="96469" cy="122986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5" name="Freeform 4685"/>
          <p:cNvSpPr/>
          <p:nvPr/>
        </p:nvSpPr>
        <p:spPr>
          <a:xfrm rot="0" flipH="0" flipV="0">
            <a:off x="8680562" y="3020974"/>
            <a:ext cx="96697" cy="117500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6" name="Freeform 4686"/>
          <p:cNvSpPr/>
          <p:nvPr/>
        </p:nvSpPr>
        <p:spPr>
          <a:xfrm rot="0" flipH="0" flipV="0">
            <a:off x="8815208" y="3020974"/>
            <a:ext cx="98983" cy="117500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7" name="Freeform 4687"/>
          <p:cNvSpPr/>
          <p:nvPr/>
        </p:nvSpPr>
        <p:spPr>
          <a:xfrm rot="0" flipH="0" flipV="0">
            <a:off x="8946882" y="3018230"/>
            <a:ext cx="96469" cy="122986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8" name="Freeform 4688"/>
          <p:cNvSpPr/>
          <p:nvPr/>
        </p:nvSpPr>
        <p:spPr>
          <a:xfrm rot="0" flipH="0" flipV="0">
            <a:off x="9126561" y="3018230"/>
            <a:ext cx="96012" cy="122986"/>
          </a:xfrm>
          <a:custGeom>
            <a:pathLst>
              <a:path w="5334000" h="6832600">
                <a:moveTo>
                  <a:pt x="2768600" y="6832600"/>
                </a:moveTo>
                <a:cubicBezTo>
                  <a:pt x="4406900" y="6832600"/>
                  <a:pt x="5334000" y="6096000"/>
                  <a:pt x="5334000" y="4826000"/>
                </a:cubicBezTo>
                <a:cubicBezTo>
                  <a:pt x="5334000" y="4038600"/>
                  <a:pt x="4864100" y="3517900"/>
                  <a:pt x="4178300" y="3314700"/>
                </a:cubicBezTo>
                <a:cubicBezTo>
                  <a:pt x="4749800" y="3086100"/>
                  <a:pt x="5168900" y="2590800"/>
                  <a:pt x="5168900" y="1879600"/>
                </a:cubicBezTo>
                <a:cubicBezTo>
                  <a:pt x="5168900" y="749300"/>
                  <a:pt x="4254500" y="0"/>
                  <a:pt x="2717800" y="0"/>
                </a:cubicBezTo>
                <a:cubicBezTo>
                  <a:pt x="1079500" y="0"/>
                  <a:pt x="114300" y="889000"/>
                  <a:pt x="114300" y="2374900"/>
                </a:cubicBezTo>
                <a:lnTo>
                  <a:pt x="1104900" y="2374900"/>
                </a:lnTo>
                <a:cubicBezTo>
                  <a:pt x="1104900" y="1511300"/>
                  <a:pt x="1612900" y="927100"/>
                  <a:pt x="2654300" y="927100"/>
                </a:cubicBezTo>
                <a:cubicBezTo>
                  <a:pt x="3594100" y="927100"/>
                  <a:pt x="4089400" y="1320800"/>
                  <a:pt x="4089400" y="1943100"/>
                </a:cubicBezTo>
                <a:cubicBezTo>
                  <a:pt x="4089400" y="2514600"/>
                  <a:pt x="3695700" y="2908300"/>
                  <a:pt x="3022600" y="2908300"/>
                </a:cubicBezTo>
                <a:lnTo>
                  <a:pt x="2082800" y="2908300"/>
                </a:lnTo>
                <a:lnTo>
                  <a:pt x="2082800" y="3797300"/>
                </a:lnTo>
                <a:lnTo>
                  <a:pt x="3022600" y="3797300"/>
                </a:lnTo>
                <a:cubicBezTo>
                  <a:pt x="3810000" y="3797300"/>
                  <a:pt x="4254500" y="4203700"/>
                  <a:pt x="4254500" y="4787900"/>
                </a:cubicBezTo>
                <a:cubicBezTo>
                  <a:pt x="4254500" y="5473700"/>
                  <a:pt x="3721100" y="5905500"/>
                  <a:pt x="2743200" y="5905500"/>
                </a:cubicBezTo>
                <a:cubicBezTo>
                  <a:pt x="1587500" y="5905500"/>
                  <a:pt x="990600" y="5334000"/>
                  <a:pt x="990600" y="4432300"/>
                </a:cubicBezTo>
                <a:lnTo>
                  <a:pt x="0" y="4432300"/>
                </a:lnTo>
                <a:cubicBezTo>
                  <a:pt x="0" y="5905500"/>
                  <a:pt x="1041400" y="6832600"/>
                  <a:pt x="27686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9" name="Freeform 4689"/>
          <p:cNvSpPr/>
          <p:nvPr/>
        </p:nvSpPr>
        <p:spPr>
          <a:xfrm rot="0" flipH="0" flipV="0">
            <a:off x="9246576" y="3018230"/>
            <a:ext cx="96469" cy="122986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0" name="Freeform 4690"/>
          <p:cNvSpPr/>
          <p:nvPr/>
        </p:nvSpPr>
        <p:spPr>
          <a:xfrm rot="0" flipH="0" flipV="0">
            <a:off x="9374364" y="3018230"/>
            <a:ext cx="96469" cy="122986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1" name="Freeform 4691"/>
          <p:cNvSpPr/>
          <p:nvPr/>
        </p:nvSpPr>
        <p:spPr>
          <a:xfrm rot="0" flipH="0" flipV="0">
            <a:off x="9503294" y="3020974"/>
            <a:ext cx="118414" cy="117500"/>
          </a:xfrm>
          <a:custGeom>
            <a:pathLst>
              <a:path w="657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1574800"/>
                </a:lnTo>
                <a:lnTo>
                  <a:pt x="3048000" y="4406900"/>
                </a:lnTo>
                <a:lnTo>
                  <a:pt x="3543300" y="4406900"/>
                </a:lnTo>
                <a:lnTo>
                  <a:pt x="5562600" y="1574800"/>
                </a:lnTo>
                <a:lnTo>
                  <a:pt x="5562600" y="6527800"/>
                </a:lnTo>
                <a:lnTo>
                  <a:pt x="6578600" y="6527800"/>
                </a:lnTo>
                <a:lnTo>
                  <a:pt x="6578600" y="0"/>
                </a:lnTo>
                <a:lnTo>
                  <a:pt x="5562600" y="0"/>
                </a:lnTo>
                <a:lnTo>
                  <a:pt x="3314700" y="3200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2" name="Freeform 4692"/>
          <p:cNvSpPr/>
          <p:nvPr/>
        </p:nvSpPr>
        <p:spPr>
          <a:xfrm rot="0" flipH="0" flipV="0">
            <a:off x="9659656" y="3020974"/>
            <a:ext cx="96697" cy="117500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3" name="Freeform 4693"/>
          <p:cNvSpPr/>
          <p:nvPr/>
        </p:nvSpPr>
        <p:spPr>
          <a:xfrm rot="0" flipH="0" flipV="0">
            <a:off x="9794302" y="3020974"/>
            <a:ext cx="129159" cy="117500"/>
          </a:xfrm>
          <a:custGeom>
            <a:pathLst>
              <a:path w="7175500" h="6527800">
                <a:moveTo>
                  <a:pt x="0" y="6527800"/>
                </a:moveTo>
                <a:lnTo>
                  <a:pt x="3035300" y="6527800"/>
                </a:lnTo>
                <a:cubicBezTo>
                  <a:pt x="4330700" y="6527800"/>
                  <a:pt x="5105400" y="5715000"/>
                  <a:pt x="5105400" y="4394200"/>
                </a:cubicBezTo>
                <a:cubicBezTo>
                  <a:pt x="5105400" y="3073400"/>
                  <a:pt x="4330700" y="2247900"/>
                  <a:pt x="3035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2908300" y="3136900"/>
                </a:lnTo>
                <a:cubicBezTo>
                  <a:pt x="3594100" y="3136900"/>
                  <a:pt x="4089400" y="3594100"/>
                  <a:pt x="4089400" y="4394200"/>
                </a:cubicBezTo>
                <a:cubicBezTo>
                  <a:pt x="4089400" y="5181600"/>
                  <a:pt x="3594100" y="5638800"/>
                  <a:pt x="2895600" y="5638800"/>
                </a:cubicBezTo>
                <a:close/>
                <a:moveTo>
                  <a:pt x="6159500" y="6527800"/>
                </a:moveTo>
                <a:lnTo>
                  <a:pt x="7175500" y="6527800"/>
                </a:lnTo>
                <a:lnTo>
                  <a:pt x="7175500" y="0"/>
                </a:lnTo>
                <a:lnTo>
                  <a:pt x="61595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4" name="Freeform 4694"/>
          <p:cNvSpPr/>
          <p:nvPr/>
        </p:nvSpPr>
        <p:spPr>
          <a:xfrm rot="0" flipH="0" flipV="0">
            <a:off x="9952264" y="3020974"/>
            <a:ext cx="98755" cy="117500"/>
          </a:xfrm>
          <a:custGeom>
            <a:pathLst>
              <a:path w="5486400" h="6527800">
                <a:moveTo>
                  <a:pt x="5422900" y="482600"/>
                </a:moveTo>
                <a:lnTo>
                  <a:pt x="5422900" y="0"/>
                </a:lnTo>
                <a:lnTo>
                  <a:pt x="4495800" y="0"/>
                </a:lnTo>
                <a:lnTo>
                  <a:pt x="2743200" y="2438400"/>
                </a:lnTo>
                <a:lnTo>
                  <a:pt x="952500" y="0"/>
                </a:lnTo>
                <a:lnTo>
                  <a:pt x="25400" y="0"/>
                </a:lnTo>
                <a:lnTo>
                  <a:pt x="25400" y="482600"/>
                </a:lnTo>
                <a:lnTo>
                  <a:pt x="2095500" y="3238500"/>
                </a:lnTo>
                <a:lnTo>
                  <a:pt x="0" y="6045200"/>
                </a:lnTo>
                <a:lnTo>
                  <a:pt x="0" y="6527800"/>
                </a:lnTo>
                <a:lnTo>
                  <a:pt x="914400" y="6527800"/>
                </a:lnTo>
                <a:lnTo>
                  <a:pt x="2717800" y="4013200"/>
                </a:lnTo>
                <a:lnTo>
                  <a:pt x="4572000" y="6527800"/>
                </a:lnTo>
                <a:lnTo>
                  <a:pt x="5486400" y="6527800"/>
                </a:lnTo>
                <a:lnTo>
                  <a:pt x="5486400" y="6045200"/>
                </a:lnTo>
                <a:lnTo>
                  <a:pt x="3365500" y="3238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5" name="Freeform 4695"/>
          <p:cNvSpPr/>
          <p:nvPr/>
        </p:nvSpPr>
        <p:spPr>
          <a:xfrm rot="0" flipH="0" flipV="0">
            <a:off x="10131258" y="3018230"/>
            <a:ext cx="95326" cy="122986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6" name="Freeform 4696"/>
          <p:cNvSpPr/>
          <p:nvPr/>
        </p:nvSpPr>
        <p:spPr>
          <a:xfrm rot="0" flipH="0" flipV="0">
            <a:off x="10258360" y="3018230"/>
            <a:ext cx="97612" cy="156819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7" name="Freeform 4697"/>
          <p:cNvSpPr/>
          <p:nvPr/>
        </p:nvSpPr>
        <p:spPr>
          <a:xfrm rot="0" flipH="0" flipV="0">
            <a:off x="10385233" y="3018230"/>
            <a:ext cx="96469" cy="122986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8" name="Freeform 4698"/>
          <p:cNvSpPr/>
          <p:nvPr/>
        </p:nvSpPr>
        <p:spPr>
          <a:xfrm rot="0" flipH="0" flipV="0">
            <a:off x="10502505" y="3020974"/>
            <a:ext cx="127787" cy="146989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9" name="Freeform 4699"/>
          <p:cNvSpPr/>
          <p:nvPr/>
        </p:nvSpPr>
        <p:spPr>
          <a:xfrm rot="0" flipH="0" flipV="0">
            <a:off x="10652695" y="3018230"/>
            <a:ext cx="95326" cy="122986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0" name="Freeform 4700"/>
          <p:cNvSpPr/>
          <p:nvPr/>
        </p:nvSpPr>
        <p:spPr>
          <a:xfrm rot="0" flipH="0" flipV="0">
            <a:off x="10766081" y="3020974"/>
            <a:ext cx="98526" cy="117500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1" name="Freeform 4701"/>
          <p:cNvSpPr/>
          <p:nvPr/>
        </p:nvSpPr>
        <p:spPr>
          <a:xfrm rot="0" flipH="0" flipV="0">
            <a:off x="10888838" y="3020974"/>
            <a:ext cx="95783" cy="117500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2" name="Freeform 4702"/>
          <p:cNvSpPr/>
          <p:nvPr/>
        </p:nvSpPr>
        <p:spPr>
          <a:xfrm rot="0" flipH="0" flipV="0">
            <a:off x="6938402" y="3295294"/>
            <a:ext cx="98983" cy="117500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3" name="Freeform 4703"/>
          <p:cNvSpPr/>
          <p:nvPr/>
        </p:nvSpPr>
        <p:spPr>
          <a:xfrm rot="0" flipH="0" flipV="0">
            <a:off x="7118539" y="3295294"/>
            <a:ext cx="104927" cy="154076"/>
          </a:xfrm>
          <a:custGeom>
            <a:pathLst>
              <a:path w="5829300" h="8559800">
                <a:moveTo>
                  <a:pt x="1727200" y="8559800"/>
                </a:moveTo>
                <a:lnTo>
                  <a:pt x="2578100" y="8559800"/>
                </a:lnTo>
                <a:lnTo>
                  <a:pt x="5829300" y="482600"/>
                </a:lnTo>
                <a:lnTo>
                  <a:pt x="5829300" y="0"/>
                </a:lnTo>
                <a:lnTo>
                  <a:pt x="4902200" y="0"/>
                </a:lnTo>
                <a:lnTo>
                  <a:pt x="2946400" y="5156200"/>
                </a:lnTo>
                <a:lnTo>
                  <a:pt x="952500" y="0"/>
                </a:lnTo>
                <a:lnTo>
                  <a:pt x="0" y="0"/>
                </a:lnTo>
                <a:lnTo>
                  <a:pt x="0" y="482600"/>
                </a:lnTo>
                <a:lnTo>
                  <a:pt x="2451100" y="6527800"/>
                </a:lnTo>
                <a:lnTo>
                  <a:pt x="1727200" y="817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4" name="Freeform 4704"/>
          <p:cNvSpPr/>
          <p:nvPr/>
        </p:nvSpPr>
        <p:spPr>
          <a:xfrm rot="0" flipH="0" flipV="0">
            <a:off x="7247698" y="3295294"/>
            <a:ext cx="95554" cy="117500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5" name="Freeform 4705"/>
          <p:cNvSpPr/>
          <p:nvPr/>
        </p:nvSpPr>
        <p:spPr>
          <a:xfrm rot="0" flipH="0" flipV="0">
            <a:off x="7368399" y="3295294"/>
            <a:ext cx="108127" cy="117500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6" name="Freeform 4706"/>
          <p:cNvSpPr/>
          <p:nvPr/>
        </p:nvSpPr>
        <p:spPr>
          <a:xfrm rot="0" flipH="0" flipV="0">
            <a:off x="7506473" y="3292551"/>
            <a:ext cx="96469" cy="122986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7" name="Freeform 4707"/>
          <p:cNvSpPr/>
          <p:nvPr/>
        </p:nvSpPr>
        <p:spPr>
          <a:xfrm rot="0" flipH="0" flipV="0">
            <a:off x="7625802" y="3295294"/>
            <a:ext cx="98526" cy="117500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8" name="Freeform 4708"/>
          <p:cNvSpPr/>
          <p:nvPr/>
        </p:nvSpPr>
        <p:spPr>
          <a:xfrm rot="0" flipH="0" flipV="0">
            <a:off x="7734844" y="3295294"/>
            <a:ext cx="104927" cy="154076"/>
          </a:xfrm>
          <a:custGeom>
            <a:pathLst>
              <a:path w="5829300" h="8559800">
                <a:moveTo>
                  <a:pt x="1727200" y="8559800"/>
                </a:moveTo>
                <a:lnTo>
                  <a:pt x="2578100" y="8559800"/>
                </a:lnTo>
                <a:lnTo>
                  <a:pt x="5829300" y="482600"/>
                </a:lnTo>
                <a:lnTo>
                  <a:pt x="5829300" y="0"/>
                </a:lnTo>
                <a:lnTo>
                  <a:pt x="4902200" y="0"/>
                </a:lnTo>
                <a:lnTo>
                  <a:pt x="2946400" y="5156200"/>
                </a:lnTo>
                <a:lnTo>
                  <a:pt x="952500" y="0"/>
                </a:lnTo>
                <a:lnTo>
                  <a:pt x="0" y="0"/>
                </a:lnTo>
                <a:lnTo>
                  <a:pt x="0" y="482600"/>
                </a:lnTo>
                <a:lnTo>
                  <a:pt x="2451100" y="6527800"/>
                </a:lnTo>
                <a:lnTo>
                  <a:pt x="1727200" y="817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9" name="Freeform 4709"/>
          <p:cNvSpPr/>
          <p:nvPr/>
        </p:nvSpPr>
        <p:spPr>
          <a:xfrm rot="0" flipH="0" flipV="0">
            <a:off x="7911781" y="3249345"/>
            <a:ext cx="157962" cy="166878"/>
          </a:xfrm>
          <a:custGeom>
            <a:pathLst>
              <a:path w="8775700" h="9271000">
                <a:moveTo>
                  <a:pt x="1905000" y="3835400"/>
                </a:moveTo>
                <a:cubicBezTo>
                  <a:pt x="1244600" y="3835400"/>
                  <a:pt x="901700" y="3403600"/>
                  <a:pt x="901700" y="2857500"/>
                </a:cubicBezTo>
                <a:lnTo>
                  <a:pt x="901700" y="1752600"/>
                </a:lnTo>
                <a:cubicBezTo>
                  <a:pt x="901700" y="1193800"/>
                  <a:pt x="1244600" y="762000"/>
                  <a:pt x="1905000" y="762000"/>
                </a:cubicBezTo>
                <a:cubicBezTo>
                  <a:pt x="2578100" y="762000"/>
                  <a:pt x="2921000" y="1193800"/>
                  <a:pt x="2921000" y="1752600"/>
                </a:cubicBezTo>
                <a:lnTo>
                  <a:pt x="2921000" y="2857500"/>
                </a:lnTo>
                <a:cubicBezTo>
                  <a:pt x="2921000" y="3390900"/>
                  <a:pt x="2578100" y="3835400"/>
                  <a:pt x="1905000" y="3835400"/>
                </a:cubicBezTo>
                <a:close/>
                <a:moveTo>
                  <a:pt x="1905000" y="4597400"/>
                </a:moveTo>
                <a:cubicBezTo>
                  <a:pt x="3124200" y="4597400"/>
                  <a:pt x="3822700" y="3911600"/>
                  <a:pt x="3822700" y="2730500"/>
                </a:cubicBezTo>
                <a:lnTo>
                  <a:pt x="3822700" y="1866900"/>
                </a:lnTo>
                <a:cubicBezTo>
                  <a:pt x="3822700" y="698500"/>
                  <a:pt x="3124200" y="0"/>
                  <a:pt x="1905000" y="0"/>
                </a:cubicBezTo>
                <a:cubicBezTo>
                  <a:pt x="698500" y="0"/>
                  <a:pt x="0" y="698500"/>
                  <a:pt x="0" y="1866900"/>
                </a:cubicBezTo>
                <a:lnTo>
                  <a:pt x="0" y="2730500"/>
                </a:lnTo>
                <a:cubicBezTo>
                  <a:pt x="0" y="3911600"/>
                  <a:pt x="698500" y="4597400"/>
                  <a:pt x="1905000" y="4597400"/>
                </a:cubicBezTo>
                <a:close/>
                <a:moveTo>
                  <a:pt x="1435100" y="9080500"/>
                </a:moveTo>
                <a:lnTo>
                  <a:pt x="2247900" y="9080500"/>
                </a:lnTo>
                <a:lnTo>
                  <a:pt x="7315200" y="558800"/>
                </a:lnTo>
                <a:lnTo>
                  <a:pt x="7315200" y="190500"/>
                </a:lnTo>
                <a:lnTo>
                  <a:pt x="6489700" y="190500"/>
                </a:lnTo>
                <a:lnTo>
                  <a:pt x="1435100" y="8712200"/>
                </a:lnTo>
                <a:close/>
                <a:moveTo>
                  <a:pt x="6858000" y="8521700"/>
                </a:moveTo>
                <a:cubicBezTo>
                  <a:pt x="6210300" y="8521700"/>
                  <a:pt x="5854700" y="8089900"/>
                  <a:pt x="5854700" y="7531100"/>
                </a:cubicBezTo>
                <a:lnTo>
                  <a:pt x="5854700" y="6426200"/>
                </a:lnTo>
                <a:cubicBezTo>
                  <a:pt x="5854700" y="5867400"/>
                  <a:pt x="6210300" y="5435600"/>
                  <a:pt x="6858000" y="5435600"/>
                </a:cubicBezTo>
                <a:cubicBezTo>
                  <a:pt x="7531100" y="5435600"/>
                  <a:pt x="7874000" y="5880100"/>
                  <a:pt x="7874000" y="6426200"/>
                </a:cubicBezTo>
                <a:lnTo>
                  <a:pt x="7874000" y="7531100"/>
                </a:lnTo>
                <a:cubicBezTo>
                  <a:pt x="7874000" y="8077200"/>
                  <a:pt x="7531100" y="8521700"/>
                  <a:pt x="6858000" y="8521700"/>
                </a:cubicBezTo>
                <a:close/>
                <a:moveTo>
                  <a:pt x="6858000" y="9271000"/>
                </a:moveTo>
                <a:cubicBezTo>
                  <a:pt x="8077200" y="9271000"/>
                  <a:pt x="8775700" y="8585200"/>
                  <a:pt x="8775700" y="7416800"/>
                </a:cubicBezTo>
                <a:lnTo>
                  <a:pt x="8775700" y="6540500"/>
                </a:lnTo>
                <a:cubicBezTo>
                  <a:pt x="8775700" y="5372100"/>
                  <a:pt x="8077200" y="4673600"/>
                  <a:pt x="6858000" y="4673600"/>
                </a:cubicBezTo>
                <a:cubicBezTo>
                  <a:pt x="5651500" y="4673600"/>
                  <a:pt x="4953000" y="5372100"/>
                  <a:pt x="4953000" y="6540500"/>
                </a:cubicBezTo>
                <a:lnTo>
                  <a:pt x="4953000" y="7416800"/>
                </a:lnTo>
                <a:cubicBezTo>
                  <a:pt x="4953000" y="8585200"/>
                  <a:pt x="5651500" y="9271000"/>
                  <a:pt x="68580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0" name="Freeform 4710"/>
          <p:cNvSpPr/>
          <p:nvPr/>
        </p:nvSpPr>
        <p:spPr>
          <a:xfrm rot="0" flipH="0" flipV="0">
            <a:off x="8155239" y="3295294"/>
            <a:ext cx="95554" cy="117500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1" name="Freeform 4711"/>
          <p:cNvSpPr/>
          <p:nvPr/>
        </p:nvSpPr>
        <p:spPr>
          <a:xfrm rot="0" flipH="0" flipV="0">
            <a:off x="8283484" y="3292551"/>
            <a:ext cx="97612" cy="122986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2" name="Freeform 4712"/>
          <p:cNvSpPr/>
          <p:nvPr/>
        </p:nvSpPr>
        <p:spPr>
          <a:xfrm rot="0" flipH="0" flipV="0">
            <a:off x="8470708" y="3295294"/>
            <a:ext cx="95554" cy="117500"/>
          </a:xfrm>
          <a:custGeom>
            <a:pathLst>
              <a:path w="530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889000"/>
                </a:lnTo>
                <a:lnTo>
                  <a:pt x="4292600" y="889000"/>
                </a:lnTo>
                <a:lnTo>
                  <a:pt x="4292600" y="6527800"/>
                </a:lnTo>
                <a:lnTo>
                  <a:pt x="5308600" y="6527800"/>
                </a:lnTo>
                <a:lnTo>
                  <a:pt x="530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3" name="Freeform 4713"/>
          <p:cNvSpPr/>
          <p:nvPr/>
        </p:nvSpPr>
        <p:spPr>
          <a:xfrm rot="0" flipH="0" flipV="0">
            <a:off x="8604211" y="3292551"/>
            <a:ext cx="97612" cy="156819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4" name="Freeform 4714"/>
          <p:cNvSpPr/>
          <p:nvPr/>
        </p:nvSpPr>
        <p:spPr>
          <a:xfrm rot="0" flipH="0" flipV="0">
            <a:off x="8736341" y="3295294"/>
            <a:ext cx="98983" cy="117500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5" name="Freeform 4715"/>
          <p:cNvSpPr/>
          <p:nvPr/>
        </p:nvSpPr>
        <p:spPr>
          <a:xfrm rot="0" flipH="0" flipV="0">
            <a:off x="8873272" y="3295294"/>
            <a:ext cx="95783" cy="117500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6" name="Freeform 4716"/>
          <p:cNvSpPr/>
          <p:nvPr/>
        </p:nvSpPr>
        <p:spPr>
          <a:xfrm rot="0" flipH="0" flipV="0">
            <a:off x="8987572" y="3295294"/>
            <a:ext cx="108127" cy="117500"/>
          </a:xfrm>
          <a:custGeom>
            <a:pathLst>
              <a:path w="6007100" h="6527800">
                <a:moveTo>
                  <a:pt x="0" y="6527800"/>
                </a:moveTo>
                <a:lnTo>
                  <a:pt x="241300" y="6527800"/>
                </a:lnTo>
                <a:cubicBezTo>
                  <a:pt x="1473200" y="6527800"/>
                  <a:pt x="2311400" y="5524500"/>
                  <a:pt x="2311400" y="3365500"/>
                </a:cubicBezTo>
                <a:lnTo>
                  <a:pt x="2311400" y="889000"/>
                </a:lnTo>
                <a:lnTo>
                  <a:pt x="4991100" y="889000"/>
                </a:lnTo>
                <a:lnTo>
                  <a:pt x="4991100" y="6527800"/>
                </a:lnTo>
                <a:lnTo>
                  <a:pt x="6007100" y="6527800"/>
                </a:lnTo>
                <a:lnTo>
                  <a:pt x="6007100" y="0"/>
                </a:lnTo>
                <a:lnTo>
                  <a:pt x="1346200" y="0"/>
                </a:lnTo>
                <a:lnTo>
                  <a:pt x="1346200" y="3378200"/>
                </a:lnTo>
                <a:cubicBezTo>
                  <a:pt x="1346200" y="4813300"/>
                  <a:pt x="1041400" y="5600700"/>
                  <a:pt x="101600" y="5600700"/>
                </a:cubicBezTo>
                <a:lnTo>
                  <a:pt x="0" y="5600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7" name="Freeform 4717"/>
          <p:cNvSpPr/>
          <p:nvPr/>
        </p:nvSpPr>
        <p:spPr>
          <a:xfrm rot="0" flipH="0" flipV="0">
            <a:off x="9128390" y="3292551"/>
            <a:ext cx="96469" cy="122986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8" name="Freeform 4718"/>
          <p:cNvSpPr/>
          <p:nvPr/>
        </p:nvSpPr>
        <p:spPr>
          <a:xfrm rot="0" flipH="0" flipV="0">
            <a:off x="9250462" y="3295294"/>
            <a:ext cx="94869" cy="117500"/>
          </a:xfrm>
          <a:custGeom>
            <a:pathLst>
              <a:path w="5270500" h="6527800">
                <a:moveTo>
                  <a:pt x="4254500" y="6527800"/>
                </a:moveTo>
                <a:lnTo>
                  <a:pt x="5270500" y="6527800"/>
                </a:lnTo>
                <a:lnTo>
                  <a:pt x="5270500" y="0"/>
                </a:lnTo>
                <a:lnTo>
                  <a:pt x="4254500" y="0"/>
                </a:lnTo>
                <a:lnTo>
                  <a:pt x="4254500" y="3098800"/>
                </a:lnTo>
                <a:cubicBezTo>
                  <a:pt x="3835400" y="3213100"/>
                  <a:pt x="3327400" y="3302000"/>
                  <a:pt x="2717800" y="3302000"/>
                </a:cubicBezTo>
                <a:cubicBezTo>
                  <a:pt x="1714500" y="3302000"/>
                  <a:pt x="1016000" y="2946400"/>
                  <a:pt x="1016000" y="2044700"/>
                </a:cubicBezTo>
                <a:lnTo>
                  <a:pt x="1016000" y="0"/>
                </a:lnTo>
                <a:lnTo>
                  <a:pt x="0" y="0"/>
                </a:lnTo>
                <a:lnTo>
                  <a:pt x="0" y="2146300"/>
                </a:lnTo>
                <a:cubicBezTo>
                  <a:pt x="0" y="3606800"/>
                  <a:pt x="1028700" y="4229100"/>
                  <a:pt x="2565400" y="4229100"/>
                </a:cubicBezTo>
                <a:cubicBezTo>
                  <a:pt x="3162300" y="4229100"/>
                  <a:pt x="3784600" y="4140200"/>
                  <a:pt x="4254500" y="40132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9" name="Freeform 4719"/>
          <p:cNvSpPr/>
          <p:nvPr/>
        </p:nvSpPr>
        <p:spPr>
          <a:xfrm rot="0" flipH="0" flipV="0">
            <a:off x="9378021" y="3292551"/>
            <a:ext cx="96469" cy="122986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0" name="Freeform 4720"/>
          <p:cNvSpPr/>
          <p:nvPr/>
        </p:nvSpPr>
        <p:spPr>
          <a:xfrm rot="0" flipH="0" flipV="0">
            <a:off x="9506952" y="3295294"/>
            <a:ext cx="96697" cy="117500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1" name="Freeform 4721"/>
          <p:cNvSpPr/>
          <p:nvPr/>
        </p:nvSpPr>
        <p:spPr>
          <a:xfrm rot="0" flipH="0" flipV="0">
            <a:off x="9641597" y="3295294"/>
            <a:ext cx="96697" cy="117500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2" name="Freeform 4722"/>
          <p:cNvSpPr/>
          <p:nvPr/>
        </p:nvSpPr>
        <p:spPr>
          <a:xfrm rot="0" flipH="0" flipV="0">
            <a:off x="9776243" y="3295294"/>
            <a:ext cx="129159" cy="117500"/>
          </a:xfrm>
          <a:custGeom>
            <a:pathLst>
              <a:path w="7175500" h="6527800">
                <a:moveTo>
                  <a:pt x="0" y="6527800"/>
                </a:moveTo>
                <a:lnTo>
                  <a:pt x="3035300" y="6527800"/>
                </a:lnTo>
                <a:cubicBezTo>
                  <a:pt x="4330700" y="6527800"/>
                  <a:pt x="5105400" y="5715000"/>
                  <a:pt x="5105400" y="4394200"/>
                </a:cubicBezTo>
                <a:cubicBezTo>
                  <a:pt x="5105400" y="3073400"/>
                  <a:pt x="4330700" y="2247900"/>
                  <a:pt x="3035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2908300" y="3136900"/>
                </a:lnTo>
                <a:cubicBezTo>
                  <a:pt x="3594100" y="3136900"/>
                  <a:pt x="4089400" y="3594100"/>
                  <a:pt x="4089400" y="4394200"/>
                </a:cubicBezTo>
                <a:cubicBezTo>
                  <a:pt x="4089400" y="5181600"/>
                  <a:pt x="3594100" y="5638800"/>
                  <a:pt x="2895600" y="5638800"/>
                </a:cubicBezTo>
                <a:close/>
                <a:moveTo>
                  <a:pt x="6159500" y="6527800"/>
                </a:moveTo>
                <a:lnTo>
                  <a:pt x="7175500" y="6527800"/>
                </a:lnTo>
                <a:lnTo>
                  <a:pt x="7175500" y="0"/>
                </a:lnTo>
                <a:lnTo>
                  <a:pt x="61595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3" name="Freeform 4723"/>
          <p:cNvSpPr/>
          <p:nvPr/>
        </p:nvSpPr>
        <p:spPr>
          <a:xfrm rot="0" flipH="0" flipV="0">
            <a:off x="9943349" y="3295294"/>
            <a:ext cx="118414" cy="117500"/>
          </a:xfrm>
          <a:custGeom>
            <a:pathLst>
              <a:path w="657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1574800"/>
                </a:lnTo>
                <a:lnTo>
                  <a:pt x="3048000" y="4406900"/>
                </a:lnTo>
                <a:lnTo>
                  <a:pt x="3543300" y="4406900"/>
                </a:lnTo>
                <a:lnTo>
                  <a:pt x="5562600" y="1574800"/>
                </a:lnTo>
                <a:lnTo>
                  <a:pt x="5562600" y="6527800"/>
                </a:lnTo>
                <a:lnTo>
                  <a:pt x="6578600" y="6527800"/>
                </a:lnTo>
                <a:lnTo>
                  <a:pt x="6578600" y="0"/>
                </a:lnTo>
                <a:lnTo>
                  <a:pt x="5562600" y="0"/>
                </a:lnTo>
                <a:lnTo>
                  <a:pt x="3314700" y="3200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4" name="Freeform 4724"/>
          <p:cNvSpPr/>
          <p:nvPr/>
        </p:nvSpPr>
        <p:spPr>
          <a:xfrm rot="0" flipH="0" flipV="0">
            <a:off x="6938402" y="3569614"/>
            <a:ext cx="93268" cy="117500"/>
          </a:xfrm>
          <a:custGeom>
            <a:pathLst>
              <a:path w="5181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695700"/>
                </a:lnTo>
                <a:lnTo>
                  <a:pt x="2133600" y="3695700"/>
                </a:lnTo>
                <a:lnTo>
                  <a:pt x="4267200" y="6527800"/>
                </a:lnTo>
                <a:lnTo>
                  <a:pt x="5181600" y="6527800"/>
                </a:lnTo>
                <a:lnTo>
                  <a:pt x="5181600" y="6045200"/>
                </a:lnTo>
                <a:lnTo>
                  <a:pt x="3035300" y="3200400"/>
                </a:lnTo>
                <a:lnTo>
                  <a:pt x="5080000" y="482600"/>
                </a:lnTo>
                <a:lnTo>
                  <a:pt x="5080000" y="0"/>
                </a:lnTo>
                <a:lnTo>
                  <a:pt x="4229100" y="0"/>
                </a:lnTo>
                <a:lnTo>
                  <a:pt x="2133600" y="2806700"/>
                </a:lnTo>
                <a:lnTo>
                  <a:pt x="1016000" y="2806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5" name="Freeform 4725"/>
          <p:cNvSpPr/>
          <p:nvPr/>
        </p:nvSpPr>
        <p:spPr>
          <a:xfrm rot="0" flipH="0" flipV="0">
            <a:off x="7060246" y="3566870"/>
            <a:ext cx="97612" cy="156819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6" name="Freeform 4726"/>
          <p:cNvSpPr/>
          <p:nvPr/>
        </p:nvSpPr>
        <p:spPr>
          <a:xfrm rot="0" flipH="0" flipV="0">
            <a:off x="7187119" y="3566870"/>
            <a:ext cx="96469" cy="122986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7" name="Freeform 4727"/>
          <p:cNvSpPr/>
          <p:nvPr/>
        </p:nvSpPr>
        <p:spPr>
          <a:xfrm rot="0" flipH="0" flipV="0">
            <a:off x="7304391" y="3569614"/>
            <a:ext cx="127787" cy="146989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8" name="Freeform 4728"/>
          <p:cNvSpPr/>
          <p:nvPr/>
        </p:nvSpPr>
        <p:spPr>
          <a:xfrm rot="0" flipH="0" flipV="0">
            <a:off x="7459838" y="3569614"/>
            <a:ext cx="98983" cy="117500"/>
          </a:xfrm>
          <a:custGeom>
            <a:pathLst>
              <a:path w="5499100" h="6527800">
                <a:moveTo>
                  <a:pt x="0" y="6527800"/>
                </a:moveTo>
                <a:lnTo>
                  <a:pt x="1016000" y="6527800"/>
                </a:lnTo>
                <a:lnTo>
                  <a:pt x="4483100" y="1574800"/>
                </a:lnTo>
                <a:lnTo>
                  <a:pt x="4483100" y="6527800"/>
                </a:lnTo>
                <a:lnTo>
                  <a:pt x="5499100" y="6527800"/>
                </a:lnTo>
                <a:lnTo>
                  <a:pt x="5499100" y="0"/>
                </a:lnTo>
                <a:lnTo>
                  <a:pt x="4483100" y="0"/>
                </a:lnTo>
                <a:lnTo>
                  <a:pt x="1016000" y="49657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9" name="Freeform 4729"/>
          <p:cNvSpPr/>
          <p:nvPr/>
        </p:nvSpPr>
        <p:spPr>
          <a:xfrm rot="0" flipH="0" flipV="0">
            <a:off x="7583054" y="3569614"/>
            <a:ext cx="98526" cy="117500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0" name="Freeform 4730"/>
          <p:cNvSpPr/>
          <p:nvPr/>
        </p:nvSpPr>
        <p:spPr>
          <a:xfrm rot="0" flipH="0" flipV="0">
            <a:off x="7695525" y="3566870"/>
            <a:ext cx="96469" cy="122986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1" name="Freeform 4731"/>
          <p:cNvSpPr/>
          <p:nvPr/>
        </p:nvSpPr>
        <p:spPr>
          <a:xfrm rot="0" flipH="0" flipV="0">
            <a:off x="7828570" y="3569614"/>
            <a:ext cx="118414" cy="117500"/>
          </a:xfrm>
          <a:custGeom>
            <a:pathLst>
              <a:path w="657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1574800"/>
                </a:lnTo>
                <a:lnTo>
                  <a:pt x="3048000" y="4406900"/>
                </a:lnTo>
                <a:lnTo>
                  <a:pt x="3543300" y="4406900"/>
                </a:lnTo>
                <a:lnTo>
                  <a:pt x="5562600" y="1574800"/>
                </a:lnTo>
                <a:lnTo>
                  <a:pt x="5562600" y="6527800"/>
                </a:lnTo>
                <a:lnTo>
                  <a:pt x="6578600" y="6527800"/>
                </a:lnTo>
                <a:lnTo>
                  <a:pt x="6578600" y="0"/>
                </a:lnTo>
                <a:lnTo>
                  <a:pt x="5562600" y="0"/>
                </a:lnTo>
                <a:lnTo>
                  <a:pt x="3314700" y="3200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2" name="Freeform 4732"/>
          <p:cNvSpPr/>
          <p:nvPr/>
        </p:nvSpPr>
        <p:spPr>
          <a:xfrm rot="0" flipH="0" flipV="0">
            <a:off x="7975789" y="3513835"/>
            <a:ext cx="85496" cy="196138"/>
          </a:xfrm>
          <a:custGeom>
            <a:pathLst>
              <a:path w="4749800" h="10896600">
                <a:moveTo>
                  <a:pt x="0" y="10896600"/>
                </a:moveTo>
                <a:lnTo>
                  <a:pt x="914400" y="10896600"/>
                </a:lnTo>
                <a:lnTo>
                  <a:pt x="4749800" y="368300"/>
                </a:lnTo>
                <a:lnTo>
                  <a:pt x="4749800" y="0"/>
                </a:lnTo>
                <a:lnTo>
                  <a:pt x="3835400" y="0"/>
                </a:lnTo>
                <a:lnTo>
                  <a:pt x="0" y="10528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3" name="Freeform 4733"/>
          <p:cNvSpPr/>
          <p:nvPr/>
        </p:nvSpPr>
        <p:spPr>
          <a:xfrm rot="0" flipH="0" flipV="0">
            <a:off x="8083917" y="3566870"/>
            <a:ext cx="96012" cy="122986"/>
          </a:xfrm>
          <a:custGeom>
            <a:pathLst>
              <a:path w="5334000" h="6832600">
                <a:moveTo>
                  <a:pt x="2768600" y="6832600"/>
                </a:moveTo>
                <a:cubicBezTo>
                  <a:pt x="4406900" y="6832600"/>
                  <a:pt x="5334000" y="6096000"/>
                  <a:pt x="5334000" y="4826000"/>
                </a:cubicBezTo>
                <a:cubicBezTo>
                  <a:pt x="5334000" y="4038600"/>
                  <a:pt x="4864100" y="3517900"/>
                  <a:pt x="4178300" y="3314700"/>
                </a:cubicBezTo>
                <a:cubicBezTo>
                  <a:pt x="4749800" y="3086100"/>
                  <a:pt x="5168900" y="2590800"/>
                  <a:pt x="5168900" y="1879600"/>
                </a:cubicBezTo>
                <a:cubicBezTo>
                  <a:pt x="5168900" y="749300"/>
                  <a:pt x="4254500" y="0"/>
                  <a:pt x="2717800" y="0"/>
                </a:cubicBezTo>
                <a:cubicBezTo>
                  <a:pt x="1079500" y="0"/>
                  <a:pt x="114300" y="889000"/>
                  <a:pt x="114300" y="2374900"/>
                </a:cubicBezTo>
                <a:lnTo>
                  <a:pt x="1104900" y="2374900"/>
                </a:lnTo>
                <a:cubicBezTo>
                  <a:pt x="1104900" y="1511300"/>
                  <a:pt x="1612900" y="927100"/>
                  <a:pt x="2654300" y="927100"/>
                </a:cubicBezTo>
                <a:cubicBezTo>
                  <a:pt x="3594100" y="927100"/>
                  <a:pt x="4089400" y="1320800"/>
                  <a:pt x="4089400" y="1943100"/>
                </a:cubicBezTo>
                <a:cubicBezTo>
                  <a:pt x="4089400" y="2514600"/>
                  <a:pt x="3695700" y="2908300"/>
                  <a:pt x="3022600" y="2908300"/>
                </a:cubicBezTo>
                <a:lnTo>
                  <a:pt x="2082800" y="2908300"/>
                </a:lnTo>
                <a:lnTo>
                  <a:pt x="2082800" y="3797300"/>
                </a:lnTo>
                <a:lnTo>
                  <a:pt x="3022600" y="3797300"/>
                </a:lnTo>
                <a:cubicBezTo>
                  <a:pt x="3810000" y="3797300"/>
                  <a:pt x="4254500" y="4203700"/>
                  <a:pt x="4254500" y="4787900"/>
                </a:cubicBezTo>
                <a:cubicBezTo>
                  <a:pt x="4254500" y="5473700"/>
                  <a:pt x="3721100" y="5905500"/>
                  <a:pt x="2743200" y="5905500"/>
                </a:cubicBezTo>
                <a:cubicBezTo>
                  <a:pt x="1587500" y="5905500"/>
                  <a:pt x="990600" y="5334000"/>
                  <a:pt x="990600" y="4432300"/>
                </a:cubicBezTo>
                <a:lnTo>
                  <a:pt x="0" y="4432300"/>
                </a:lnTo>
                <a:cubicBezTo>
                  <a:pt x="0" y="5905500"/>
                  <a:pt x="1041400" y="6832600"/>
                  <a:pt x="27686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4" name="Freeform 4734"/>
          <p:cNvSpPr/>
          <p:nvPr/>
        </p:nvSpPr>
        <p:spPr>
          <a:xfrm rot="0" flipH="0" flipV="0">
            <a:off x="8203932" y="3566870"/>
            <a:ext cx="96469" cy="122986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5" name="Freeform 4735"/>
          <p:cNvSpPr/>
          <p:nvPr/>
        </p:nvSpPr>
        <p:spPr>
          <a:xfrm rot="0" flipH="0" flipV="0">
            <a:off x="8336977" y="3522522"/>
            <a:ext cx="98983" cy="164592"/>
          </a:xfrm>
          <a:custGeom>
            <a:pathLst>
              <a:path w="5499100" h="9144000">
                <a:moveTo>
                  <a:pt x="2743200" y="1892300"/>
                </a:moveTo>
                <a:cubicBezTo>
                  <a:pt x="3911600" y="1892300"/>
                  <a:pt x="4737100" y="1257300"/>
                  <a:pt x="4737100" y="152400"/>
                </a:cubicBezTo>
                <a:lnTo>
                  <a:pt x="4737100" y="0"/>
                </a:lnTo>
                <a:lnTo>
                  <a:pt x="3848100" y="0"/>
                </a:lnTo>
                <a:lnTo>
                  <a:pt x="3848100" y="139700"/>
                </a:lnTo>
                <a:cubicBezTo>
                  <a:pt x="3848100" y="749300"/>
                  <a:pt x="3441700" y="1117600"/>
                  <a:pt x="2743200" y="1117600"/>
                </a:cubicBezTo>
                <a:cubicBezTo>
                  <a:pt x="2044700" y="1117600"/>
                  <a:pt x="1651000" y="749300"/>
                  <a:pt x="1651000" y="139700"/>
                </a:cubicBezTo>
                <a:lnTo>
                  <a:pt x="1651000" y="0"/>
                </a:lnTo>
                <a:lnTo>
                  <a:pt x="762000" y="0"/>
                </a:lnTo>
                <a:lnTo>
                  <a:pt x="762000" y="152400"/>
                </a:lnTo>
                <a:cubicBezTo>
                  <a:pt x="762000" y="1257300"/>
                  <a:pt x="1574800" y="1892300"/>
                  <a:pt x="2743200" y="1892300"/>
                </a:cubicBezTo>
                <a:close/>
                <a:moveTo>
                  <a:pt x="0" y="9144000"/>
                </a:moveTo>
                <a:lnTo>
                  <a:pt x="1016000" y="9144000"/>
                </a:lnTo>
                <a:lnTo>
                  <a:pt x="4483100" y="4191000"/>
                </a:lnTo>
                <a:lnTo>
                  <a:pt x="4483100" y="9144000"/>
                </a:lnTo>
                <a:lnTo>
                  <a:pt x="5499100" y="9144000"/>
                </a:lnTo>
                <a:lnTo>
                  <a:pt x="5499100" y="2616200"/>
                </a:lnTo>
                <a:lnTo>
                  <a:pt x="4483100" y="2616200"/>
                </a:lnTo>
                <a:lnTo>
                  <a:pt x="1016000" y="7581900"/>
                </a:lnTo>
                <a:lnTo>
                  <a:pt x="1016000" y="2616200"/>
                </a:lnTo>
                <a:lnTo>
                  <a:pt x="0" y="26162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6" name="Freeform 4736"/>
          <p:cNvSpPr/>
          <p:nvPr/>
        </p:nvSpPr>
        <p:spPr>
          <a:xfrm rot="0" flipH="0" flipV="0">
            <a:off x="8473908" y="3569614"/>
            <a:ext cx="118414" cy="117500"/>
          </a:xfrm>
          <a:custGeom>
            <a:pathLst>
              <a:path w="657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1574800"/>
                </a:lnTo>
                <a:lnTo>
                  <a:pt x="3048000" y="4406900"/>
                </a:lnTo>
                <a:lnTo>
                  <a:pt x="3543300" y="4406900"/>
                </a:lnTo>
                <a:lnTo>
                  <a:pt x="5562600" y="1574800"/>
                </a:lnTo>
                <a:lnTo>
                  <a:pt x="5562600" y="6527800"/>
                </a:lnTo>
                <a:lnTo>
                  <a:pt x="6578600" y="6527800"/>
                </a:lnTo>
                <a:lnTo>
                  <a:pt x="6578600" y="0"/>
                </a:lnTo>
                <a:lnTo>
                  <a:pt x="5562600" y="0"/>
                </a:lnTo>
                <a:lnTo>
                  <a:pt x="3314700" y="3200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7" name="Freeform 4737"/>
          <p:cNvSpPr/>
          <p:nvPr/>
        </p:nvSpPr>
        <p:spPr>
          <a:xfrm rot="0" flipH="0" flipV="0">
            <a:off x="8622270" y="3566870"/>
            <a:ext cx="96469" cy="122986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8" name="Freeform 4738"/>
          <p:cNvSpPr/>
          <p:nvPr/>
        </p:nvSpPr>
        <p:spPr>
          <a:xfrm rot="0" flipH="0" flipV="0">
            <a:off x="8755314" y="3569614"/>
            <a:ext cx="118414" cy="117500"/>
          </a:xfrm>
          <a:custGeom>
            <a:pathLst>
              <a:path w="65786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1574800"/>
                </a:lnTo>
                <a:lnTo>
                  <a:pt x="3048000" y="4406900"/>
                </a:lnTo>
                <a:lnTo>
                  <a:pt x="3543300" y="4406900"/>
                </a:lnTo>
                <a:lnTo>
                  <a:pt x="5562600" y="1574800"/>
                </a:lnTo>
                <a:lnTo>
                  <a:pt x="5562600" y="6527800"/>
                </a:lnTo>
                <a:lnTo>
                  <a:pt x="6578600" y="6527800"/>
                </a:lnTo>
                <a:lnTo>
                  <a:pt x="6578600" y="0"/>
                </a:lnTo>
                <a:lnTo>
                  <a:pt x="5562600" y="0"/>
                </a:lnTo>
                <a:lnTo>
                  <a:pt x="3314700" y="3200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9" name="Rectangle 4739"/>
          <p:cNvSpPr/>
          <p:nvPr/>
        </p:nvSpPr>
        <p:spPr>
          <a:xfrm rot="0" flipH="0" flipV="0">
            <a:off x="6919428" y="4603434"/>
            <a:ext cx="2261311" cy="330006"/>
          </a:xfrm>
          <a:prstGeom prst="rect">
            <a:avLst/>
          </a:prstGeom>
        </p:spPr>
      </p:sp>
      <p:sp>
        <p:nvSpPr>
          <p:cNvPr id="4740" name="Freeform 4740"/>
          <p:cNvSpPr/>
          <p:nvPr/>
        </p:nvSpPr>
        <p:spPr>
          <a:xfrm rot="0" flipH="0" flipV="0">
            <a:off x="6936116" y="4712614"/>
            <a:ext cx="122986" cy="166878"/>
          </a:xfrm>
          <a:custGeom>
            <a:pathLst>
              <a:path w="6832600" h="9271000">
                <a:moveTo>
                  <a:pt x="3416300" y="8255000"/>
                </a:moveTo>
                <a:cubicBezTo>
                  <a:pt x="1917700" y="8255000"/>
                  <a:pt x="1104900" y="7378700"/>
                  <a:pt x="1104900" y="6134100"/>
                </a:cubicBezTo>
                <a:lnTo>
                  <a:pt x="1104900" y="3136900"/>
                </a:lnTo>
                <a:cubicBezTo>
                  <a:pt x="1104900" y="1892300"/>
                  <a:pt x="1917700" y="1016000"/>
                  <a:pt x="3416300" y="1016000"/>
                </a:cubicBezTo>
                <a:cubicBezTo>
                  <a:pt x="4902200" y="1016000"/>
                  <a:pt x="5727700" y="1892300"/>
                  <a:pt x="5727700" y="3136900"/>
                </a:cubicBezTo>
                <a:lnTo>
                  <a:pt x="5727700" y="6134100"/>
                </a:lnTo>
                <a:cubicBezTo>
                  <a:pt x="5727700" y="7378700"/>
                  <a:pt x="4902200" y="8255000"/>
                  <a:pt x="3416300" y="8255000"/>
                </a:cubicBezTo>
                <a:close/>
                <a:moveTo>
                  <a:pt x="3416300" y="9271000"/>
                </a:moveTo>
                <a:cubicBezTo>
                  <a:pt x="5499100" y="9271000"/>
                  <a:pt x="6832600" y="8102600"/>
                  <a:pt x="6832600" y="6083300"/>
                </a:cubicBezTo>
                <a:lnTo>
                  <a:pt x="6832600" y="3187700"/>
                </a:lnTo>
                <a:cubicBezTo>
                  <a:pt x="6832600" y="1168400"/>
                  <a:pt x="5499100" y="0"/>
                  <a:pt x="3416300" y="0"/>
                </a:cubicBezTo>
                <a:cubicBezTo>
                  <a:pt x="1333500" y="0"/>
                  <a:pt x="0" y="1168400"/>
                  <a:pt x="0" y="3187700"/>
                </a:cubicBezTo>
                <a:lnTo>
                  <a:pt x="0" y="6083300"/>
                </a:lnTo>
                <a:cubicBezTo>
                  <a:pt x="0" y="8102600"/>
                  <a:pt x="1333500" y="9271000"/>
                  <a:pt x="3416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1" name="Freeform 4741"/>
          <p:cNvSpPr/>
          <p:nvPr/>
        </p:nvSpPr>
        <p:spPr>
          <a:xfrm rot="0" flipH="0" flipV="0">
            <a:off x="7091336" y="4714900"/>
            <a:ext cx="97612" cy="163906"/>
          </a:xfrm>
          <a:custGeom>
            <a:pathLst>
              <a:path w="5422900" h="9105900">
                <a:moveTo>
                  <a:pt x="2717800" y="9105900"/>
                </a:moveTo>
                <a:cubicBezTo>
                  <a:pt x="4419600" y="9105900"/>
                  <a:pt x="5422900" y="8128000"/>
                  <a:pt x="5422900" y="6680200"/>
                </a:cubicBezTo>
                <a:lnTo>
                  <a:pt x="5422900" y="5524500"/>
                </a:lnTo>
                <a:cubicBezTo>
                  <a:pt x="5422900" y="3962400"/>
                  <a:pt x="4470400" y="3124200"/>
                  <a:pt x="3086100" y="3124200"/>
                </a:cubicBezTo>
                <a:cubicBezTo>
                  <a:pt x="2095500" y="3124200"/>
                  <a:pt x="1346200" y="3683000"/>
                  <a:pt x="939800" y="4216400"/>
                </a:cubicBezTo>
                <a:lnTo>
                  <a:pt x="939800" y="4038600"/>
                </a:lnTo>
                <a:cubicBezTo>
                  <a:pt x="939800" y="2857500"/>
                  <a:pt x="1371600" y="2311400"/>
                  <a:pt x="2387600" y="2019300"/>
                </a:cubicBezTo>
                <a:lnTo>
                  <a:pt x="3657600" y="1663700"/>
                </a:lnTo>
                <a:cubicBezTo>
                  <a:pt x="4686300" y="1371600"/>
                  <a:pt x="5143500" y="1079500"/>
                  <a:pt x="5143500" y="76200"/>
                </a:cubicBezTo>
                <a:lnTo>
                  <a:pt x="5143500" y="0"/>
                </a:lnTo>
                <a:lnTo>
                  <a:pt x="4127500" y="0"/>
                </a:lnTo>
                <a:lnTo>
                  <a:pt x="4127500" y="76200"/>
                </a:lnTo>
                <a:cubicBezTo>
                  <a:pt x="4127500" y="292100"/>
                  <a:pt x="4038600" y="571500"/>
                  <a:pt x="3479800" y="736600"/>
                </a:cubicBezTo>
                <a:lnTo>
                  <a:pt x="1955800" y="1181100"/>
                </a:lnTo>
                <a:cubicBezTo>
                  <a:pt x="520700" y="1612900"/>
                  <a:pt x="0" y="2628900"/>
                  <a:pt x="0" y="4330700"/>
                </a:cubicBezTo>
                <a:lnTo>
                  <a:pt x="0" y="6705600"/>
                </a:lnTo>
                <a:cubicBezTo>
                  <a:pt x="0" y="8166100"/>
                  <a:pt x="1016000" y="9105900"/>
                  <a:pt x="2717800" y="9105900"/>
                </a:cubicBezTo>
                <a:close/>
                <a:moveTo>
                  <a:pt x="2717800" y="8178800"/>
                </a:moveTo>
                <a:cubicBezTo>
                  <a:pt x="1600200" y="8178800"/>
                  <a:pt x="1016000" y="7505700"/>
                  <a:pt x="1016000" y="6642100"/>
                </a:cubicBezTo>
                <a:lnTo>
                  <a:pt x="1016000" y="5041900"/>
                </a:lnTo>
                <a:cubicBezTo>
                  <a:pt x="1460500" y="4546600"/>
                  <a:pt x="2082800" y="4051300"/>
                  <a:pt x="2857500" y="4051300"/>
                </a:cubicBezTo>
                <a:cubicBezTo>
                  <a:pt x="3810000" y="4051300"/>
                  <a:pt x="4406900" y="4673600"/>
                  <a:pt x="4406900" y="5600700"/>
                </a:cubicBezTo>
                <a:lnTo>
                  <a:pt x="4406900" y="6642100"/>
                </a:lnTo>
                <a:cubicBezTo>
                  <a:pt x="4406900" y="7493000"/>
                  <a:pt x="3860800" y="8178800"/>
                  <a:pt x="2717800" y="817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2" name="Freeform 4742"/>
          <p:cNvSpPr/>
          <p:nvPr/>
        </p:nvSpPr>
        <p:spPr>
          <a:xfrm rot="0" flipH="0" flipV="0">
            <a:off x="7216380" y="4755819"/>
            <a:ext cx="97612" cy="122986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3" name="Freeform 4743"/>
          <p:cNvSpPr/>
          <p:nvPr/>
        </p:nvSpPr>
        <p:spPr>
          <a:xfrm rot="0" flipH="0" flipV="0">
            <a:off x="7346682" y="4755819"/>
            <a:ext cx="97612" cy="156819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4" name="Freeform 4744"/>
          <p:cNvSpPr/>
          <p:nvPr/>
        </p:nvSpPr>
        <p:spPr>
          <a:xfrm rot="0" flipH="0" flipV="0">
            <a:off x="7473555" y="4755819"/>
            <a:ext cx="97612" cy="122986"/>
          </a:xfrm>
          <a:custGeom>
            <a:pathLst>
              <a:path w="5422900" h="6832600">
                <a:moveTo>
                  <a:pt x="2717800" y="5905500"/>
                </a:moveTo>
                <a:cubicBezTo>
                  <a:pt x="1600200" y="5905500"/>
                  <a:pt x="1016000" y="5232400"/>
                  <a:pt x="1016000" y="4368800"/>
                </a:cubicBezTo>
                <a:lnTo>
                  <a:pt x="1016000" y="2463800"/>
                </a:lnTo>
                <a:cubicBezTo>
                  <a:pt x="1016000" y="1600200"/>
                  <a:pt x="1600200" y="927100"/>
                  <a:pt x="2717800" y="927100"/>
                </a:cubicBezTo>
                <a:cubicBezTo>
                  <a:pt x="3860800" y="927100"/>
                  <a:pt x="4406900" y="1612900"/>
                  <a:pt x="4406900" y="2463800"/>
                </a:cubicBezTo>
                <a:lnTo>
                  <a:pt x="4406900" y="4368800"/>
                </a:lnTo>
                <a:cubicBezTo>
                  <a:pt x="4406900" y="5219700"/>
                  <a:pt x="3860800" y="5905500"/>
                  <a:pt x="2717800" y="5905500"/>
                </a:cubicBezTo>
                <a:close/>
                <a:moveTo>
                  <a:pt x="2717800" y="6832600"/>
                </a:moveTo>
                <a:cubicBezTo>
                  <a:pt x="4521200" y="6832600"/>
                  <a:pt x="5422900" y="5778500"/>
                  <a:pt x="5422900" y="4406900"/>
                </a:cubicBezTo>
                <a:lnTo>
                  <a:pt x="5422900" y="2425700"/>
                </a:lnTo>
                <a:cubicBezTo>
                  <a:pt x="5422900" y="1054100"/>
                  <a:pt x="4521200" y="0"/>
                  <a:pt x="2717800" y="0"/>
                </a:cubicBezTo>
                <a:cubicBezTo>
                  <a:pt x="914400" y="0"/>
                  <a:pt x="0" y="1054100"/>
                  <a:pt x="0" y="2425700"/>
                </a:cubicBezTo>
                <a:lnTo>
                  <a:pt x="0" y="4406900"/>
                </a:lnTo>
                <a:cubicBezTo>
                  <a:pt x="0" y="5778500"/>
                  <a:pt x="914400" y="6832600"/>
                  <a:pt x="27178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5" name="Freeform 4745"/>
          <p:cNvSpPr/>
          <p:nvPr/>
        </p:nvSpPr>
        <p:spPr>
          <a:xfrm rot="0" flipH="0" flipV="0">
            <a:off x="7590141" y="4758562"/>
            <a:ext cx="98526" cy="117500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6" name="Freeform 4746"/>
          <p:cNvSpPr/>
          <p:nvPr/>
        </p:nvSpPr>
        <p:spPr>
          <a:xfrm rot="0" flipH="0" flipV="0">
            <a:off x="7712899" y="4758562"/>
            <a:ext cx="96697" cy="117500"/>
          </a:xfrm>
          <a:custGeom>
            <a:pathLst>
              <a:path w="5372100" h="6527800">
                <a:moveTo>
                  <a:pt x="0" y="6527800"/>
                </a:moveTo>
                <a:lnTo>
                  <a:pt x="1016000" y="6527800"/>
                </a:lnTo>
                <a:lnTo>
                  <a:pt x="1016000" y="3708400"/>
                </a:lnTo>
                <a:lnTo>
                  <a:pt x="4356100" y="3708400"/>
                </a:lnTo>
                <a:lnTo>
                  <a:pt x="4356100" y="6527800"/>
                </a:lnTo>
                <a:lnTo>
                  <a:pt x="5372100" y="6527800"/>
                </a:lnTo>
                <a:lnTo>
                  <a:pt x="5372100" y="0"/>
                </a:lnTo>
                <a:lnTo>
                  <a:pt x="4356100" y="0"/>
                </a:lnTo>
                <a:lnTo>
                  <a:pt x="4356100" y="2819400"/>
                </a:lnTo>
                <a:lnTo>
                  <a:pt x="1016000" y="2819400"/>
                </a:lnTo>
                <a:lnTo>
                  <a:pt x="101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7" name="Freeform 4747"/>
          <p:cNvSpPr/>
          <p:nvPr/>
        </p:nvSpPr>
        <p:spPr>
          <a:xfrm rot="0" flipH="0" flipV="0">
            <a:off x="7847544" y="4758562"/>
            <a:ext cx="129159" cy="117500"/>
          </a:xfrm>
          <a:custGeom>
            <a:pathLst>
              <a:path w="7175500" h="6527800">
                <a:moveTo>
                  <a:pt x="0" y="6527800"/>
                </a:moveTo>
                <a:lnTo>
                  <a:pt x="3035300" y="6527800"/>
                </a:lnTo>
                <a:cubicBezTo>
                  <a:pt x="4330700" y="6527800"/>
                  <a:pt x="5105400" y="5715000"/>
                  <a:pt x="5105400" y="4394200"/>
                </a:cubicBezTo>
                <a:cubicBezTo>
                  <a:pt x="5105400" y="3073400"/>
                  <a:pt x="4330700" y="2247900"/>
                  <a:pt x="3035300" y="2247900"/>
                </a:cubicBezTo>
                <a:lnTo>
                  <a:pt x="1016000" y="2247900"/>
                </a:lnTo>
                <a:lnTo>
                  <a:pt x="1016000" y="0"/>
                </a:ln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136900"/>
                </a:lnTo>
                <a:lnTo>
                  <a:pt x="2908300" y="3136900"/>
                </a:lnTo>
                <a:cubicBezTo>
                  <a:pt x="3594100" y="3136900"/>
                  <a:pt x="4089400" y="3594100"/>
                  <a:pt x="4089400" y="4394200"/>
                </a:cubicBezTo>
                <a:cubicBezTo>
                  <a:pt x="4089400" y="5181600"/>
                  <a:pt x="3594100" y="5638800"/>
                  <a:pt x="2895600" y="5638800"/>
                </a:cubicBezTo>
                <a:close/>
                <a:moveTo>
                  <a:pt x="6159500" y="6527800"/>
                </a:moveTo>
                <a:lnTo>
                  <a:pt x="7175500" y="6527800"/>
                </a:lnTo>
                <a:lnTo>
                  <a:pt x="7175500" y="0"/>
                </a:lnTo>
                <a:lnTo>
                  <a:pt x="61595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8" name="Freeform 4748"/>
          <p:cNvSpPr/>
          <p:nvPr/>
        </p:nvSpPr>
        <p:spPr>
          <a:xfrm rot="0" flipH="0" flipV="0">
            <a:off x="8009393" y="4755819"/>
            <a:ext cx="96469" cy="122986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9" name="Freeform 4749"/>
          <p:cNvSpPr/>
          <p:nvPr/>
        </p:nvSpPr>
        <p:spPr>
          <a:xfrm rot="0" flipH="0" flipV="0">
            <a:off x="8189987" y="4755819"/>
            <a:ext cx="95326" cy="122986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0" name="Freeform 4750"/>
          <p:cNvSpPr/>
          <p:nvPr/>
        </p:nvSpPr>
        <p:spPr>
          <a:xfrm rot="0" flipH="0" flipV="0">
            <a:off x="8317088" y="4755819"/>
            <a:ext cx="97612" cy="156819"/>
          </a:xfrm>
          <a:custGeom>
            <a:pathLst>
              <a:path w="5422900" h="8712200">
                <a:moveTo>
                  <a:pt x="3124200" y="0"/>
                </a:moveTo>
                <a:cubicBezTo>
                  <a:pt x="2146300" y="0"/>
                  <a:pt x="1409700" y="508000"/>
                  <a:pt x="965200" y="1016000"/>
                </a:cubicBezTo>
                <a:lnTo>
                  <a:pt x="609600" y="152400"/>
                </a:lnTo>
                <a:lnTo>
                  <a:pt x="0" y="152400"/>
                </a:lnTo>
                <a:lnTo>
                  <a:pt x="0" y="8712200"/>
                </a:lnTo>
                <a:lnTo>
                  <a:pt x="1016000" y="8712200"/>
                </a:lnTo>
                <a:lnTo>
                  <a:pt x="1016000" y="5880100"/>
                </a:lnTo>
                <a:cubicBezTo>
                  <a:pt x="1409700" y="6350000"/>
                  <a:pt x="2120900" y="6832600"/>
                  <a:pt x="3086100" y="6832600"/>
                </a:cubicBezTo>
                <a:cubicBezTo>
                  <a:pt x="4457700" y="6832600"/>
                  <a:pt x="5422900" y="5994400"/>
                  <a:pt x="5422900" y="4432300"/>
                </a:cubicBezTo>
                <a:lnTo>
                  <a:pt x="5422900" y="2400300"/>
                </a:lnTo>
                <a:cubicBezTo>
                  <a:pt x="5422900" y="838200"/>
                  <a:pt x="4445000" y="0"/>
                  <a:pt x="3124200" y="0"/>
                </a:cubicBezTo>
                <a:close/>
                <a:moveTo>
                  <a:pt x="2933700" y="5905500"/>
                </a:moveTo>
                <a:cubicBezTo>
                  <a:pt x="2120900" y="5905500"/>
                  <a:pt x="1473200" y="5372100"/>
                  <a:pt x="1016000" y="4876800"/>
                </a:cubicBezTo>
                <a:lnTo>
                  <a:pt x="1016000" y="1955800"/>
                </a:lnTo>
                <a:cubicBezTo>
                  <a:pt x="1473200" y="1460500"/>
                  <a:pt x="2133600" y="927100"/>
                  <a:pt x="2946400" y="927100"/>
                </a:cubicBezTo>
                <a:cubicBezTo>
                  <a:pt x="3810000" y="927100"/>
                  <a:pt x="4406900" y="1549400"/>
                  <a:pt x="4406900" y="2476500"/>
                </a:cubicBezTo>
                <a:lnTo>
                  <a:pt x="4406900" y="4356100"/>
                </a:lnTo>
                <a:cubicBezTo>
                  <a:pt x="4406900" y="5283200"/>
                  <a:pt x="3810000" y="5905500"/>
                  <a:pt x="29337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1" name="Freeform 4751"/>
          <p:cNvSpPr/>
          <p:nvPr/>
        </p:nvSpPr>
        <p:spPr>
          <a:xfrm rot="0" flipH="0" flipV="0">
            <a:off x="8443962" y="4755819"/>
            <a:ext cx="96469" cy="122986"/>
          </a:xfrm>
          <a:custGeom>
            <a:pathLst>
              <a:path w="5359400" h="6832600">
                <a:moveTo>
                  <a:pt x="2717800" y="6832600"/>
                </a:moveTo>
                <a:cubicBezTo>
                  <a:pt x="4292600" y="6832600"/>
                  <a:pt x="5207000" y="6007100"/>
                  <a:pt x="5321300" y="4724400"/>
                </a:cubicBezTo>
                <a:lnTo>
                  <a:pt x="4305300" y="4724400"/>
                </a:lnTo>
                <a:cubicBezTo>
                  <a:pt x="4191000" y="5422900"/>
                  <a:pt x="3695700" y="5905500"/>
                  <a:pt x="2717800" y="5905500"/>
                </a:cubicBezTo>
                <a:cubicBezTo>
                  <a:pt x="1600200" y="5905500"/>
                  <a:pt x="1016000" y="5283200"/>
                  <a:pt x="1016000" y="4406900"/>
                </a:cubicBezTo>
                <a:lnTo>
                  <a:pt x="1016000" y="3759200"/>
                </a:lnTo>
                <a:lnTo>
                  <a:pt x="5359400" y="3759200"/>
                </a:lnTo>
                <a:lnTo>
                  <a:pt x="5359400" y="2400300"/>
                </a:lnTo>
                <a:cubicBezTo>
                  <a:pt x="5359400" y="939800"/>
                  <a:pt x="4368800" y="0"/>
                  <a:pt x="2717800" y="0"/>
                </a:cubicBezTo>
                <a:cubicBezTo>
                  <a:pt x="1016000" y="0"/>
                  <a:pt x="0" y="977900"/>
                  <a:pt x="0" y="2425700"/>
                </a:cubicBezTo>
                <a:lnTo>
                  <a:pt x="0" y="4432300"/>
                </a:lnTo>
                <a:cubicBezTo>
                  <a:pt x="0" y="5892800"/>
                  <a:pt x="1016000" y="6832600"/>
                  <a:pt x="2717800" y="6832600"/>
                </a:cubicBezTo>
                <a:close/>
                <a:moveTo>
                  <a:pt x="1016000" y="2933700"/>
                </a:moveTo>
                <a:lnTo>
                  <a:pt x="1016000" y="2400300"/>
                </a:lnTo>
                <a:cubicBezTo>
                  <a:pt x="1016000" y="1536700"/>
                  <a:pt x="1600200" y="927100"/>
                  <a:pt x="2679700" y="927100"/>
                </a:cubicBezTo>
                <a:cubicBezTo>
                  <a:pt x="3784600" y="927100"/>
                  <a:pt x="4343400" y="1549400"/>
                  <a:pt x="4343400" y="2400300"/>
                </a:cubicBezTo>
                <a:lnTo>
                  <a:pt x="4343400" y="2933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2" name="Freeform 4752"/>
          <p:cNvSpPr/>
          <p:nvPr/>
        </p:nvSpPr>
        <p:spPr>
          <a:xfrm rot="0" flipH="0" flipV="0">
            <a:off x="8561234" y="4758562"/>
            <a:ext cx="127787" cy="146989"/>
          </a:xfrm>
          <a:custGeom>
            <a:pathLst>
              <a:path w="7099300" h="8166100">
                <a:moveTo>
                  <a:pt x="0" y="8166100"/>
                </a:moveTo>
                <a:lnTo>
                  <a:pt x="1003300" y="8166100"/>
                </a:lnTo>
                <a:lnTo>
                  <a:pt x="1003300" y="6527800"/>
                </a:lnTo>
                <a:lnTo>
                  <a:pt x="6096000" y="6527800"/>
                </a:lnTo>
                <a:lnTo>
                  <a:pt x="6096000" y="8166100"/>
                </a:lnTo>
                <a:lnTo>
                  <a:pt x="7099300" y="8166100"/>
                </a:lnTo>
                <a:lnTo>
                  <a:pt x="7099300" y="5638800"/>
                </a:lnTo>
                <a:lnTo>
                  <a:pt x="6121400" y="5638800"/>
                </a:lnTo>
                <a:lnTo>
                  <a:pt x="6121400" y="0"/>
                </a:lnTo>
                <a:lnTo>
                  <a:pt x="1422400" y="0"/>
                </a:lnTo>
                <a:lnTo>
                  <a:pt x="1422400" y="2755900"/>
                </a:lnTo>
                <a:cubicBezTo>
                  <a:pt x="1422400" y="4254500"/>
                  <a:pt x="1092200" y="5105400"/>
                  <a:pt x="596900" y="5638800"/>
                </a:cubicBezTo>
                <a:lnTo>
                  <a:pt x="0" y="5638800"/>
                </a:lnTo>
                <a:close/>
                <a:moveTo>
                  <a:pt x="1714500" y="5638800"/>
                </a:moveTo>
                <a:cubicBezTo>
                  <a:pt x="2082800" y="5016500"/>
                  <a:pt x="2387600" y="4191000"/>
                  <a:pt x="2387600" y="2908300"/>
                </a:cubicBezTo>
                <a:lnTo>
                  <a:pt x="2387600" y="889000"/>
                </a:lnTo>
                <a:lnTo>
                  <a:pt x="5105400" y="889000"/>
                </a:lnTo>
                <a:lnTo>
                  <a:pt x="5105400" y="5638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3" name="Freeform 4753"/>
          <p:cNvSpPr/>
          <p:nvPr/>
        </p:nvSpPr>
        <p:spPr>
          <a:xfrm rot="0" flipH="0" flipV="0">
            <a:off x="8711423" y="4755819"/>
            <a:ext cx="95326" cy="122986"/>
          </a:xfrm>
          <a:custGeom>
            <a:pathLst>
              <a:path w="5295900" h="6832600">
                <a:moveTo>
                  <a:pt x="2667000" y="6832600"/>
                </a:moveTo>
                <a:cubicBezTo>
                  <a:pt x="4267200" y="6832600"/>
                  <a:pt x="5295900" y="5892800"/>
                  <a:pt x="5295900" y="4470400"/>
                </a:cubicBezTo>
                <a:lnTo>
                  <a:pt x="5295900" y="4394200"/>
                </a:lnTo>
                <a:lnTo>
                  <a:pt x="4279900" y="4394200"/>
                </a:lnTo>
                <a:lnTo>
                  <a:pt x="4279900" y="4483100"/>
                </a:lnTo>
                <a:cubicBezTo>
                  <a:pt x="4279900" y="5308600"/>
                  <a:pt x="3708400" y="5905500"/>
                  <a:pt x="2667000" y="5905500"/>
                </a:cubicBezTo>
                <a:cubicBezTo>
                  <a:pt x="1574800" y="5905500"/>
                  <a:pt x="1016000" y="5295900"/>
                  <a:pt x="1016000" y="4432300"/>
                </a:cubicBezTo>
                <a:lnTo>
                  <a:pt x="1016000" y="2400300"/>
                </a:lnTo>
                <a:cubicBezTo>
                  <a:pt x="1016000" y="1536700"/>
                  <a:pt x="1574800" y="927100"/>
                  <a:pt x="2667000" y="927100"/>
                </a:cubicBezTo>
                <a:cubicBezTo>
                  <a:pt x="3695700" y="927100"/>
                  <a:pt x="4279900" y="1511300"/>
                  <a:pt x="4279900" y="2324100"/>
                </a:cubicBezTo>
                <a:lnTo>
                  <a:pt x="4279900" y="2400300"/>
                </a:lnTo>
                <a:lnTo>
                  <a:pt x="5295900" y="2400300"/>
                </a:lnTo>
                <a:lnTo>
                  <a:pt x="5295900" y="2336800"/>
                </a:lnTo>
                <a:cubicBezTo>
                  <a:pt x="5295900" y="901700"/>
                  <a:pt x="4279900" y="0"/>
                  <a:pt x="2667000" y="0"/>
                </a:cubicBezTo>
                <a:cubicBezTo>
                  <a:pt x="990600" y="0"/>
                  <a:pt x="0" y="977900"/>
                  <a:pt x="0" y="2425700"/>
                </a:cubicBezTo>
                <a:lnTo>
                  <a:pt x="0" y="4406900"/>
                </a:lnTo>
                <a:cubicBezTo>
                  <a:pt x="0" y="5854700"/>
                  <a:pt x="990600" y="6832600"/>
                  <a:pt x="2667000" y="6832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4" name="Freeform 4754"/>
          <p:cNvSpPr/>
          <p:nvPr/>
        </p:nvSpPr>
        <p:spPr>
          <a:xfrm rot="0" flipH="0" flipV="0">
            <a:off x="8824809" y="4758562"/>
            <a:ext cx="98526" cy="117500"/>
          </a:xfrm>
          <a:custGeom>
            <a:pathLst>
              <a:path w="5473700" h="6527800">
                <a:moveTo>
                  <a:pt x="2235200" y="6527800"/>
                </a:moveTo>
                <a:lnTo>
                  <a:pt x="3251200" y="6527800"/>
                </a:lnTo>
                <a:lnTo>
                  <a:pt x="3251200" y="889000"/>
                </a:lnTo>
                <a:lnTo>
                  <a:pt x="5473700" y="889000"/>
                </a:lnTo>
                <a:lnTo>
                  <a:pt x="5473700" y="0"/>
                </a:lnTo>
                <a:lnTo>
                  <a:pt x="0" y="0"/>
                </a:lnTo>
                <a:lnTo>
                  <a:pt x="0" y="889000"/>
                </a:lnTo>
                <a:lnTo>
                  <a:pt x="2235200" y="889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5" name="Freeform 4755"/>
          <p:cNvSpPr/>
          <p:nvPr/>
        </p:nvSpPr>
        <p:spPr>
          <a:xfrm rot="0" flipH="0" flipV="0">
            <a:off x="8947568" y="4758562"/>
            <a:ext cx="95783" cy="117500"/>
          </a:xfrm>
          <a:custGeom>
            <a:pathLst>
              <a:path w="5321300" h="6527800">
                <a:moveTo>
                  <a:pt x="0" y="6527800"/>
                </a:moveTo>
                <a:lnTo>
                  <a:pt x="3136900" y="6527800"/>
                </a:lnTo>
                <a:cubicBezTo>
                  <a:pt x="4470400" y="6527800"/>
                  <a:pt x="5321300" y="6045200"/>
                  <a:pt x="5321300" y="4699000"/>
                </a:cubicBezTo>
                <a:cubicBezTo>
                  <a:pt x="5321300" y="3873500"/>
                  <a:pt x="4864100" y="3403600"/>
                  <a:pt x="4191000" y="3187700"/>
                </a:cubicBezTo>
                <a:cubicBezTo>
                  <a:pt x="4686300" y="2946400"/>
                  <a:pt x="5029200" y="2463800"/>
                  <a:pt x="5029200" y="1701800"/>
                </a:cubicBezTo>
                <a:cubicBezTo>
                  <a:pt x="5029200" y="546100"/>
                  <a:pt x="4241800" y="0"/>
                  <a:pt x="2984500" y="0"/>
                </a:cubicBezTo>
                <a:lnTo>
                  <a:pt x="0" y="0"/>
                </a:lnTo>
                <a:close/>
                <a:moveTo>
                  <a:pt x="1016000" y="5638800"/>
                </a:moveTo>
                <a:lnTo>
                  <a:pt x="1016000" y="3657600"/>
                </a:lnTo>
                <a:lnTo>
                  <a:pt x="3136900" y="3657600"/>
                </a:lnTo>
                <a:cubicBezTo>
                  <a:pt x="3911600" y="3657600"/>
                  <a:pt x="4229100" y="4051300"/>
                  <a:pt x="4229100" y="4635500"/>
                </a:cubicBezTo>
                <a:cubicBezTo>
                  <a:pt x="4229100" y="5232400"/>
                  <a:pt x="3886200" y="5638800"/>
                  <a:pt x="3162300" y="5638800"/>
                </a:cubicBezTo>
                <a:close/>
                <a:moveTo>
                  <a:pt x="1016000" y="2844800"/>
                </a:moveTo>
                <a:lnTo>
                  <a:pt x="1016000" y="889000"/>
                </a:lnTo>
                <a:lnTo>
                  <a:pt x="2946400" y="889000"/>
                </a:lnTo>
                <a:cubicBezTo>
                  <a:pt x="3644900" y="889000"/>
                  <a:pt x="3962400" y="1270000"/>
                  <a:pt x="3962400" y="1854200"/>
                </a:cubicBezTo>
                <a:cubicBezTo>
                  <a:pt x="3962400" y="2413000"/>
                  <a:pt x="3644900" y="2844800"/>
                  <a:pt x="2959100" y="2844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6" name="Freeform 4756"/>
          <p:cNvSpPr/>
          <p:nvPr/>
        </p:nvSpPr>
        <p:spPr>
          <a:xfrm rot="0" flipH="0" flipV="0">
            <a:off x="9066668" y="4755819"/>
            <a:ext cx="96469" cy="122986"/>
          </a:xfrm>
          <a:custGeom>
            <a:pathLst>
              <a:path w="5359400" h="6832600">
                <a:moveTo>
                  <a:pt x="2159000" y="6832600"/>
                </a:moveTo>
                <a:cubicBezTo>
                  <a:pt x="3175000" y="6832600"/>
                  <a:pt x="3975100" y="6299200"/>
                  <a:pt x="4368800" y="5854700"/>
                </a:cubicBezTo>
                <a:lnTo>
                  <a:pt x="4749800" y="6680200"/>
                </a:lnTo>
                <a:lnTo>
                  <a:pt x="5359400" y="6680200"/>
                </a:lnTo>
                <a:lnTo>
                  <a:pt x="5359400" y="2146300"/>
                </a:lnTo>
                <a:cubicBezTo>
                  <a:pt x="5359400" y="914400"/>
                  <a:pt x="4533900" y="0"/>
                  <a:pt x="2832100" y="0"/>
                </a:cubicBezTo>
                <a:cubicBezTo>
                  <a:pt x="1143000" y="0"/>
                  <a:pt x="342900" y="914400"/>
                  <a:pt x="342900" y="2133600"/>
                </a:cubicBezTo>
                <a:lnTo>
                  <a:pt x="1333500" y="2133600"/>
                </a:lnTo>
                <a:cubicBezTo>
                  <a:pt x="1333500" y="1447800"/>
                  <a:pt x="1828800" y="927100"/>
                  <a:pt x="2832100" y="927100"/>
                </a:cubicBezTo>
                <a:cubicBezTo>
                  <a:pt x="3860800" y="927100"/>
                  <a:pt x="4343400" y="1447800"/>
                  <a:pt x="4343400" y="2209800"/>
                </a:cubicBezTo>
                <a:lnTo>
                  <a:pt x="4343400" y="2857500"/>
                </a:lnTo>
                <a:lnTo>
                  <a:pt x="2705100" y="2857500"/>
                </a:lnTo>
                <a:cubicBezTo>
                  <a:pt x="914400" y="2857500"/>
                  <a:pt x="0" y="3606800"/>
                  <a:pt x="0" y="4940300"/>
                </a:cubicBezTo>
                <a:cubicBezTo>
                  <a:pt x="0" y="6223000"/>
                  <a:pt x="1003300" y="6832600"/>
                  <a:pt x="2159000" y="6832600"/>
                </a:cubicBezTo>
                <a:close/>
                <a:moveTo>
                  <a:pt x="2362200" y="5905500"/>
                </a:moveTo>
                <a:cubicBezTo>
                  <a:pt x="1600200" y="5905500"/>
                  <a:pt x="1016000" y="5575300"/>
                  <a:pt x="1016000" y="4826000"/>
                </a:cubicBezTo>
                <a:cubicBezTo>
                  <a:pt x="1016000" y="4152900"/>
                  <a:pt x="1498600" y="3683000"/>
                  <a:pt x="2705100" y="3683000"/>
                </a:cubicBezTo>
                <a:lnTo>
                  <a:pt x="4343400" y="3683000"/>
                </a:lnTo>
                <a:lnTo>
                  <a:pt x="4343400" y="4991100"/>
                </a:lnTo>
                <a:cubicBezTo>
                  <a:pt x="3924300" y="5410200"/>
                  <a:pt x="3225800" y="5905500"/>
                  <a:pt x="2362200" y="5905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7" name="Rectangle 4757"/>
          <p:cNvSpPr/>
          <p:nvPr/>
        </p:nvSpPr>
        <p:spPr>
          <a:xfrm rot="0" flipH="0" flipV="0">
            <a:off x="179983" y="47605"/>
            <a:ext cx="6337853" cy="394288"/>
          </a:xfrm>
          <a:prstGeom prst="rect">
            <a:avLst/>
          </a:prstGeom>
        </p:spPr>
      </p:sp>
      <p:sp>
        <p:nvSpPr>
          <p:cNvPr id="4758" name="Freeform 4758"/>
          <p:cNvSpPr/>
          <p:nvPr/>
        </p:nvSpPr>
        <p:spPr>
          <a:xfrm rot="0" flipH="0" flipV="0">
            <a:off x="251992" y="163727"/>
            <a:ext cx="88011" cy="230962"/>
          </a:xfrm>
          <a:custGeom>
            <a:pathLst>
              <a:path w="1397000" h="10998200">
                <a:moveTo>
                  <a:pt x="0" y="10998200"/>
                </a:moveTo>
                <a:lnTo>
                  <a:pt x="1397000" y="10998200"/>
                </a:lnTo>
                <a:lnTo>
                  <a:pt x="1397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9" name="Freeform 4759"/>
          <p:cNvSpPr/>
          <p:nvPr/>
        </p:nvSpPr>
        <p:spPr>
          <a:xfrm rot="0" flipH="0" flipV="0">
            <a:off x="430676" y="177328"/>
            <a:ext cx="141351" cy="194691"/>
          </a:xfrm>
          <a:custGeom>
            <a:pathLst>
              <a:path w="6731000" h="9271000">
                <a:moveTo>
                  <a:pt x="3454400" y="9271000"/>
                </a:moveTo>
                <a:cubicBezTo>
                  <a:pt x="5194300" y="9271000"/>
                  <a:pt x="6731000" y="8343900"/>
                  <a:pt x="6731000" y="6197600"/>
                </a:cubicBezTo>
                <a:lnTo>
                  <a:pt x="6731000" y="6070600"/>
                </a:lnTo>
                <a:lnTo>
                  <a:pt x="5207000" y="6070600"/>
                </a:lnTo>
                <a:lnTo>
                  <a:pt x="5207000" y="6197600"/>
                </a:lnTo>
                <a:cubicBezTo>
                  <a:pt x="5207000" y="7391400"/>
                  <a:pt x="4216400" y="7874000"/>
                  <a:pt x="3441700" y="7874000"/>
                </a:cubicBezTo>
                <a:cubicBezTo>
                  <a:pt x="2133600" y="7874000"/>
                  <a:pt x="1524000" y="7226300"/>
                  <a:pt x="1524000" y="6172200"/>
                </a:cubicBezTo>
                <a:lnTo>
                  <a:pt x="1524000" y="3098800"/>
                </a:lnTo>
                <a:cubicBezTo>
                  <a:pt x="1524000" y="2044700"/>
                  <a:pt x="2133600" y="1397000"/>
                  <a:pt x="3441700" y="1397000"/>
                </a:cubicBezTo>
                <a:cubicBezTo>
                  <a:pt x="4216400" y="1397000"/>
                  <a:pt x="5207000" y="1879600"/>
                  <a:pt x="5207000" y="3073400"/>
                </a:cubicBezTo>
                <a:lnTo>
                  <a:pt x="5207000" y="3200400"/>
                </a:lnTo>
                <a:lnTo>
                  <a:pt x="6731000" y="3200400"/>
                </a:lnTo>
                <a:lnTo>
                  <a:pt x="6731000" y="3073400"/>
                </a:lnTo>
                <a:cubicBezTo>
                  <a:pt x="6731000" y="927100"/>
                  <a:pt x="5194300" y="0"/>
                  <a:pt x="3454400" y="0"/>
                </a:cubicBezTo>
                <a:cubicBezTo>
                  <a:pt x="12446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44600" y="9271000"/>
                  <a:pt x="34544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0" name="Freeform 4760"/>
          <p:cNvSpPr/>
          <p:nvPr/>
        </p:nvSpPr>
        <p:spPr>
          <a:xfrm rot="0" flipH="0" flipV="0">
            <a:off x="612032" y="181329"/>
            <a:ext cx="133350" cy="18669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1" name="Freeform 4761"/>
          <p:cNvSpPr/>
          <p:nvPr/>
        </p:nvSpPr>
        <p:spPr>
          <a:xfrm rot="0" flipH="0" flipV="0">
            <a:off x="781386" y="181329"/>
            <a:ext cx="120015" cy="18669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2" name="Freeform 4762"/>
          <p:cNvSpPr/>
          <p:nvPr/>
        </p:nvSpPr>
        <p:spPr>
          <a:xfrm rot="0" flipH="0" flipV="0">
            <a:off x="921404" y="181329"/>
            <a:ext cx="172554" cy="224028"/>
          </a:xfrm>
          <a:custGeom>
            <a:pathLst>
              <a:path w="8216900" h="10668000">
                <a:moveTo>
                  <a:pt x="0" y="10668000"/>
                </a:moveTo>
                <a:lnTo>
                  <a:pt x="1397000" y="10668000"/>
                </a:lnTo>
                <a:lnTo>
                  <a:pt x="1397000" y="8890000"/>
                </a:lnTo>
                <a:lnTo>
                  <a:pt x="6819900" y="8890000"/>
                </a:lnTo>
                <a:lnTo>
                  <a:pt x="6819900" y="10668000"/>
                </a:lnTo>
                <a:lnTo>
                  <a:pt x="8216900" y="10668000"/>
                </a:lnTo>
                <a:lnTo>
                  <a:pt x="8216900" y="7556500"/>
                </a:lnTo>
                <a:lnTo>
                  <a:pt x="7175500" y="7556500"/>
                </a:lnTo>
                <a:lnTo>
                  <a:pt x="7175500" y="0"/>
                </a:lnTo>
                <a:lnTo>
                  <a:pt x="1701800" y="0"/>
                </a:lnTo>
                <a:lnTo>
                  <a:pt x="1701800" y="3924300"/>
                </a:lnTo>
                <a:cubicBezTo>
                  <a:pt x="1701800" y="6057900"/>
                  <a:pt x="1193800" y="6896100"/>
                  <a:pt x="685800" y="7556500"/>
                </a:cubicBezTo>
                <a:lnTo>
                  <a:pt x="0" y="7556500"/>
                </a:lnTo>
                <a:close/>
                <a:moveTo>
                  <a:pt x="2324100" y="7556500"/>
                </a:moveTo>
                <a:cubicBezTo>
                  <a:pt x="2705100" y="6832600"/>
                  <a:pt x="3098800" y="5994400"/>
                  <a:pt x="3098800" y="3924300"/>
                </a:cubicBezTo>
                <a:lnTo>
                  <a:pt x="3098800" y="1333500"/>
                </a:lnTo>
                <a:lnTo>
                  <a:pt x="5651500" y="1333500"/>
                </a:lnTo>
                <a:lnTo>
                  <a:pt x="5651500" y="7556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3" name="Freeform 4763"/>
          <p:cNvSpPr/>
          <p:nvPr/>
        </p:nvSpPr>
        <p:spPr>
          <a:xfrm rot="0" flipH="0" flipV="0">
            <a:off x="1121962" y="177328"/>
            <a:ext cx="141351" cy="194691"/>
          </a:xfrm>
          <a:custGeom>
            <a:pathLst>
              <a:path w="6731000" h="9271000">
                <a:moveTo>
                  <a:pt x="3454400" y="9271000"/>
                </a:moveTo>
                <a:cubicBezTo>
                  <a:pt x="5194300" y="9271000"/>
                  <a:pt x="6731000" y="8343900"/>
                  <a:pt x="6731000" y="6197600"/>
                </a:cubicBezTo>
                <a:lnTo>
                  <a:pt x="6731000" y="6070600"/>
                </a:lnTo>
                <a:lnTo>
                  <a:pt x="5207000" y="6070600"/>
                </a:lnTo>
                <a:lnTo>
                  <a:pt x="5207000" y="6197600"/>
                </a:lnTo>
                <a:cubicBezTo>
                  <a:pt x="5207000" y="7391400"/>
                  <a:pt x="4216400" y="7874000"/>
                  <a:pt x="3441700" y="7874000"/>
                </a:cubicBezTo>
                <a:cubicBezTo>
                  <a:pt x="2133600" y="7874000"/>
                  <a:pt x="1524000" y="7226300"/>
                  <a:pt x="1524000" y="6172200"/>
                </a:cubicBezTo>
                <a:lnTo>
                  <a:pt x="1524000" y="3098800"/>
                </a:lnTo>
                <a:cubicBezTo>
                  <a:pt x="1524000" y="2044700"/>
                  <a:pt x="2133600" y="1397000"/>
                  <a:pt x="3441700" y="1397000"/>
                </a:cubicBezTo>
                <a:cubicBezTo>
                  <a:pt x="4216400" y="1397000"/>
                  <a:pt x="5207000" y="1879600"/>
                  <a:pt x="5207000" y="3073400"/>
                </a:cubicBezTo>
                <a:lnTo>
                  <a:pt x="5207000" y="3200400"/>
                </a:lnTo>
                <a:lnTo>
                  <a:pt x="6731000" y="3200400"/>
                </a:lnTo>
                <a:lnTo>
                  <a:pt x="6731000" y="3073400"/>
                </a:lnTo>
                <a:cubicBezTo>
                  <a:pt x="6731000" y="927100"/>
                  <a:pt x="5194300" y="0"/>
                  <a:pt x="3454400" y="0"/>
                </a:cubicBezTo>
                <a:cubicBezTo>
                  <a:pt x="12446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44600" y="9271000"/>
                  <a:pt x="34544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4" name="Freeform 4764"/>
          <p:cNvSpPr/>
          <p:nvPr/>
        </p:nvSpPr>
        <p:spPr>
          <a:xfrm rot="0" flipH="0" flipV="0">
            <a:off x="1284649" y="181329"/>
            <a:ext cx="140284" cy="186690"/>
          </a:xfrm>
          <a:custGeom>
            <a:pathLst>
              <a:path w="6680200" h="8890000">
                <a:moveTo>
                  <a:pt x="2578100" y="8890000"/>
                </a:moveTo>
                <a:lnTo>
                  <a:pt x="4102100" y="8890000"/>
                </a:lnTo>
                <a:lnTo>
                  <a:pt x="4102100" y="1333500"/>
                </a:lnTo>
                <a:lnTo>
                  <a:pt x="6680200" y="1333500"/>
                </a:lnTo>
                <a:lnTo>
                  <a:pt x="6680200" y="0"/>
                </a:lnTo>
                <a:lnTo>
                  <a:pt x="0" y="0"/>
                </a:lnTo>
                <a:lnTo>
                  <a:pt x="0" y="1333500"/>
                </a:lnTo>
                <a:lnTo>
                  <a:pt x="2578100" y="1333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5" name="Freeform 4765"/>
          <p:cNvSpPr/>
          <p:nvPr/>
        </p:nvSpPr>
        <p:spPr>
          <a:xfrm rot="0" flipH="0" flipV="0">
            <a:off x="1454270" y="181329"/>
            <a:ext cx="139217" cy="186690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6" name="Freeform 4766"/>
          <p:cNvSpPr/>
          <p:nvPr/>
        </p:nvSpPr>
        <p:spPr>
          <a:xfrm rot="0" flipH="0" flipV="0">
            <a:off x="1612157" y="181329"/>
            <a:ext cx="164820" cy="18669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7" name="Freeform 4767"/>
          <p:cNvSpPr/>
          <p:nvPr/>
        </p:nvSpPr>
        <p:spPr>
          <a:xfrm rot="0" flipH="0" flipV="0">
            <a:off x="1859654" y="177328"/>
            <a:ext cx="139750" cy="194691"/>
          </a:xfrm>
          <a:custGeom>
            <a:pathLst>
              <a:path w="6654800" h="9271000">
                <a:moveTo>
                  <a:pt x="3441700" y="9271000"/>
                </a:moveTo>
                <a:cubicBezTo>
                  <a:pt x="5486400" y="9271000"/>
                  <a:pt x="6654800" y="8178800"/>
                  <a:pt x="6654800" y="6527800"/>
                </a:cubicBezTo>
                <a:cubicBezTo>
                  <a:pt x="6654800" y="5461000"/>
                  <a:pt x="6019800" y="4838700"/>
                  <a:pt x="5245100" y="4559300"/>
                </a:cubicBezTo>
                <a:cubicBezTo>
                  <a:pt x="5918200" y="4191000"/>
                  <a:pt x="6451600" y="3568700"/>
                  <a:pt x="6451600" y="2590800"/>
                </a:cubicBezTo>
                <a:cubicBezTo>
                  <a:pt x="6451600" y="1079500"/>
                  <a:pt x="5359400" y="0"/>
                  <a:pt x="3390900" y="0"/>
                </a:cubicBezTo>
                <a:cubicBezTo>
                  <a:pt x="1663700" y="0"/>
                  <a:pt x="215900" y="927100"/>
                  <a:pt x="215900" y="3073400"/>
                </a:cubicBezTo>
                <a:lnTo>
                  <a:pt x="1739900" y="3073400"/>
                </a:lnTo>
                <a:cubicBezTo>
                  <a:pt x="1739900" y="1879600"/>
                  <a:pt x="2501900" y="1397000"/>
                  <a:pt x="3390900" y="1397000"/>
                </a:cubicBezTo>
                <a:cubicBezTo>
                  <a:pt x="4394200" y="1397000"/>
                  <a:pt x="4914900" y="1993900"/>
                  <a:pt x="4914900" y="2755900"/>
                </a:cubicBezTo>
                <a:cubicBezTo>
                  <a:pt x="4914900" y="3543300"/>
                  <a:pt x="4394200" y="3975100"/>
                  <a:pt x="3530600" y="3975100"/>
                </a:cubicBezTo>
                <a:lnTo>
                  <a:pt x="2349500" y="3975100"/>
                </a:lnTo>
                <a:lnTo>
                  <a:pt x="2349500" y="5245100"/>
                </a:lnTo>
                <a:lnTo>
                  <a:pt x="3530600" y="5245100"/>
                </a:lnTo>
                <a:cubicBezTo>
                  <a:pt x="4521200" y="5245100"/>
                  <a:pt x="5118100" y="5689600"/>
                  <a:pt x="5118100" y="6527800"/>
                </a:cubicBezTo>
                <a:cubicBezTo>
                  <a:pt x="5118100" y="7404100"/>
                  <a:pt x="4533900" y="7874000"/>
                  <a:pt x="3492500" y="7874000"/>
                </a:cubicBezTo>
                <a:cubicBezTo>
                  <a:pt x="2451100" y="7874000"/>
                  <a:pt x="1524000" y="7391400"/>
                  <a:pt x="1524000" y="6197600"/>
                </a:cubicBezTo>
                <a:lnTo>
                  <a:pt x="0" y="6197600"/>
                </a:lnTo>
                <a:cubicBezTo>
                  <a:pt x="0" y="8343900"/>
                  <a:pt x="1600200" y="9271000"/>
                  <a:pt x="34417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8" name="Freeform 4768"/>
          <p:cNvSpPr/>
          <p:nvPr/>
        </p:nvSpPr>
        <p:spPr>
          <a:xfrm rot="0" flipH="0" flipV="0">
            <a:off x="2018074" y="181329"/>
            <a:ext cx="164820" cy="18669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9" name="Freeform 4769"/>
          <p:cNvSpPr/>
          <p:nvPr/>
        </p:nvSpPr>
        <p:spPr>
          <a:xfrm rot="0" flipH="0" flipV="0">
            <a:off x="2212232" y="131189"/>
            <a:ext cx="142417" cy="236829"/>
          </a:xfrm>
          <a:custGeom>
            <a:pathLst>
              <a:path w="6781800" h="11277600">
                <a:moveTo>
                  <a:pt x="0" y="11277600"/>
                </a:moveTo>
                <a:lnTo>
                  <a:pt x="1397000" y="11277600"/>
                </a:lnTo>
                <a:lnTo>
                  <a:pt x="5257800" y="5118100"/>
                </a:lnTo>
                <a:lnTo>
                  <a:pt x="5257800" y="11277600"/>
                </a:lnTo>
                <a:lnTo>
                  <a:pt x="6781800" y="11277600"/>
                </a:lnTo>
                <a:lnTo>
                  <a:pt x="6781800" y="2387600"/>
                </a:lnTo>
                <a:lnTo>
                  <a:pt x="5384800" y="2387600"/>
                </a:lnTo>
                <a:lnTo>
                  <a:pt x="1524000" y="8547100"/>
                </a:lnTo>
                <a:lnTo>
                  <a:pt x="1524000" y="2387600"/>
                </a:lnTo>
                <a:lnTo>
                  <a:pt x="0" y="2387600"/>
                </a:lnTo>
                <a:close/>
                <a:moveTo>
                  <a:pt x="3390900" y="1854200"/>
                </a:moveTo>
                <a:cubicBezTo>
                  <a:pt x="4597400" y="1854200"/>
                  <a:pt x="5435600" y="1257300"/>
                  <a:pt x="5435600" y="152400"/>
                </a:cubicBezTo>
                <a:lnTo>
                  <a:pt x="5435600" y="0"/>
                </a:lnTo>
                <a:lnTo>
                  <a:pt x="4254500" y="0"/>
                </a:lnTo>
                <a:lnTo>
                  <a:pt x="4254500" y="139700"/>
                </a:lnTo>
                <a:cubicBezTo>
                  <a:pt x="4254500" y="584200"/>
                  <a:pt x="3975100" y="876300"/>
                  <a:pt x="3390900" y="876300"/>
                </a:cubicBezTo>
                <a:cubicBezTo>
                  <a:pt x="2819400" y="876300"/>
                  <a:pt x="2540000" y="584200"/>
                  <a:pt x="2540000" y="139700"/>
                </a:cubicBezTo>
                <a:lnTo>
                  <a:pt x="2540000" y="0"/>
                </a:lnTo>
                <a:lnTo>
                  <a:pt x="1346200" y="0"/>
                </a:lnTo>
                <a:lnTo>
                  <a:pt x="1346200" y="152400"/>
                </a:lnTo>
                <a:cubicBezTo>
                  <a:pt x="1346200" y="1257300"/>
                  <a:pt x="2184400" y="1854200"/>
                  <a:pt x="3390900" y="18542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0" name="Freeform 4770"/>
          <p:cNvSpPr/>
          <p:nvPr/>
        </p:nvSpPr>
        <p:spPr>
          <a:xfrm rot="0" flipH="0" flipV="0">
            <a:off x="2402655" y="181329"/>
            <a:ext cx="168021" cy="186690"/>
          </a:xfrm>
          <a:custGeom>
            <a:pathLst>
              <a:path w="8001000" h="8890000">
                <a:moveTo>
                  <a:pt x="4495800" y="6019800"/>
                </a:moveTo>
                <a:lnTo>
                  <a:pt x="6527800" y="2705100"/>
                </a:lnTo>
                <a:lnTo>
                  <a:pt x="6527800" y="8890000"/>
                </a:lnTo>
                <a:lnTo>
                  <a:pt x="8001000" y="8890000"/>
                </a:lnTo>
                <a:lnTo>
                  <a:pt x="8001000" y="0"/>
                </a:lnTo>
                <a:lnTo>
                  <a:pt x="6578600" y="0"/>
                </a:lnTo>
                <a:lnTo>
                  <a:pt x="4025900" y="4152900"/>
                </a:lnTo>
                <a:lnTo>
                  <a:pt x="1473200" y="0"/>
                </a:lnTo>
                <a:lnTo>
                  <a:pt x="0" y="0"/>
                </a:lnTo>
                <a:lnTo>
                  <a:pt x="0" y="8890000"/>
                </a:lnTo>
                <a:lnTo>
                  <a:pt x="1473200" y="8890000"/>
                </a:lnTo>
                <a:lnTo>
                  <a:pt x="1473200" y="2705100"/>
                </a:lnTo>
                <a:lnTo>
                  <a:pt x="3517900" y="6019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1" name="Freeform 4771"/>
          <p:cNvSpPr/>
          <p:nvPr/>
        </p:nvSpPr>
        <p:spPr>
          <a:xfrm rot="0" flipH="0" flipV="0">
            <a:off x="2600013" y="181329"/>
            <a:ext cx="164820" cy="18669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2" name="Freeform 4772"/>
          <p:cNvSpPr/>
          <p:nvPr/>
        </p:nvSpPr>
        <p:spPr>
          <a:xfrm rot="0" flipH="0" flipV="0">
            <a:off x="2858179" y="181329"/>
            <a:ext cx="141351" cy="18669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3" name="Freeform 4773"/>
          <p:cNvSpPr/>
          <p:nvPr/>
        </p:nvSpPr>
        <p:spPr>
          <a:xfrm rot="0" flipH="0" flipV="0">
            <a:off x="3047536" y="181329"/>
            <a:ext cx="120015" cy="18669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4" name="Freeform 4774"/>
          <p:cNvSpPr/>
          <p:nvPr/>
        </p:nvSpPr>
        <p:spPr>
          <a:xfrm rot="0" flipH="0" flipV="0">
            <a:off x="3183553" y="181329"/>
            <a:ext cx="151485" cy="186690"/>
          </a:xfrm>
          <a:custGeom>
            <a:pathLst>
              <a:path w="7213600" h="8890000">
                <a:moveTo>
                  <a:pt x="0" y="8890000"/>
                </a:moveTo>
                <a:lnTo>
                  <a:pt x="292100" y="8890000"/>
                </a:lnTo>
                <a:cubicBezTo>
                  <a:pt x="2070100" y="8890000"/>
                  <a:pt x="3060700" y="7594600"/>
                  <a:pt x="3060700" y="4749800"/>
                </a:cubicBezTo>
                <a:lnTo>
                  <a:pt x="3060700" y="1333500"/>
                </a:lnTo>
                <a:lnTo>
                  <a:pt x="5689600" y="1333500"/>
                </a:lnTo>
                <a:lnTo>
                  <a:pt x="5689600" y="8890000"/>
                </a:lnTo>
                <a:lnTo>
                  <a:pt x="7213600" y="8890000"/>
                </a:lnTo>
                <a:lnTo>
                  <a:pt x="7213600" y="0"/>
                </a:lnTo>
                <a:lnTo>
                  <a:pt x="1663700" y="0"/>
                </a:lnTo>
                <a:lnTo>
                  <a:pt x="1663700" y="4305300"/>
                </a:lnTo>
                <a:cubicBezTo>
                  <a:pt x="1663700" y="6692900"/>
                  <a:pt x="1333500" y="7493000"/>
                  <a:pt x="241300" y="7493000"/>
                </a:cubicBezTo>
                <a:lnTo>
                  <a:pt x="0" y="7493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5" name="Freeform 4775"/>
          <p:cNvSpPr/>
          <p:nvPr/>
        </p:nvSpPr>
        <p:spPr>
          <a:xfrm rot="0" flipH="0" flipV="0">
            <a:off x="3383045" y="181329"/>
            <a:ext cx="133350" cy="186690"/>
          </a:xfrm>
          <a:custGeom>
            <a:pathLst>
              <a:path w="6350000" h="8890000">
                <a:moveTo>
                  <a:pt x="0" y="8890000"/>
                </a:moveTo>
                <a:lnTo>
                  <a:pt x="3848100" y="8890000"/>
                </a:lnTo>
                <a:cubicBezTo>
                  <a:pt x="5422900" y="8890000"/>
                  <a:pt x="6350000" y="7823200"/>
                  <a:pt x="6350000" y="6159500"/>
                </a:cubicBezTo>
                <a:cubicBezTo>
                  <a:pt x="6350000" y="4495800"/>
                  <a:pt x="5422900" y="3429000"/>
                  <a:pt x="3848100" y="3429000"/>
                </a:cubicBezTo>
                <a:lnTo>
                  <a:pt x="1524000" y="3429000"/>
                </a:lnTo>
                <a:lnTo>
                  <a:pt x="1524000" y="0"/>
                </a:lnTo>
                <a:lnTo>
                  <a:pt x="0" y="0"/>
                </a:lnTo>
                <a:close/>
                <a:moveTo>
                  <a:pt x="3581400" y="4762500"/>
                </a:moveTo>
                <a:cubicBezTo>
                  <a:pt x="4241800" y="4762500"/>
                  <a:pt x="4800600" y="5219700"/>
                  <a:pt x="4800600" y="6159500"/>
                </a:cubicBezTo>
                <a:cubicBezTo>
                  <a:pt x="4800600" y="7099300"/>
                  <a:pt x="4241800" y="7556500"/>
                  <a:pt x="3581400" y="7556500"/>
                </a:cubicBezTo>
                <a:lnTo>
                  <a:pt x="1524000" y="7556500"/>
                </a:lnTo>
                <a:lnTo>
                  <a:pt x="1524000" y="4762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6" name="Freeform 4776"/>
          <p:cNvSpPr/>
          <p:nvPr/>
        </p:nvSpPr>
        <p:spPr>
          <a:xfrm rot="0" flipH="0" flipV="0">
            <a:off x="3536397" y="177328"/>
            <a:ext cx="139750" cy="194691"/>
          </a:xfrm>
          <a:custGeom>
            <a:pathLst>
              <a:path w="6654800" h="9271000">
                <a:moveTo>
                  <a:pt x="3441700" y="9271000"/>
                </a:moveTo>
                <a:cubicBezTo>
                  <a:pt x="5486400" y="9271000"/>
                  <a:pt x="6654800" y="8178800"/>
                  <a:pt x="6654800" y="6527800"/>
                </a:cubicBezTo>
                <a:cubicBezTo>
                  <a:pt x="6654800" y="5461000"/>
                  <a:pt x="6019800" y="4838700"/>
                  <a:pt x="5245100" y="4559300"/>
                </a:cubicBezTo>
                <a:cubicBezTo>
                  <a:pt x="5918200" y="4191000"/>
                  <a:pt x="6451600" y="3568700"/>
                  <a:pt x="6451600" y="2590800"/>
                </a:cubicBezTo>
                <a:cubicBezTo>
                  <a:pt x="6451600" y="1079500"/>
                  <a:pt x="5359400" y="0"/>
                  <a:pt x="3390900" y="0"/>
                </a:cubicBezTo>
                <a:cubicBezTo>
                  <a:pt x="1663700" y="0"/>
                  <a:pt x="215900" y="927100"/>
                  <a:pt x="215900" y="3073400"/>
                </a:cubicBezTo>
                <a:lnTo>
                  <a:pt x="1739900" y="3073400"/>
                </a:lnTo>
                <a:cubicBezTo>
                  <a:pt x="1739900" y="1879600"/>
                  <a:pt x="2501900" y="1397000"/>
                  <a:pt x="3390900" y="1397000"/>
                </a:cubicBezTo>
                <a:cubicBezTo>
                  <a:pt x="4394200" y="1397000"/>
                  <a:pt x="4914900" y="1993900"/>
                  <a:pt x="4914900" y="2755900"/>
                </a:cubicBezTo>
                <a:cubicBezTo>
                  <a:pt x="4914900" y="3543300"/>
                  <a:pt x="4394200" y="3975100"/>
                  <a:pt x="3530600" y="3975100"/>
                </a:cubicBezTo>
                <a:lnTo>
                  <a:pt x="2349500" y="3975100"/>
                </a:lnTo>
                <a:lnTo>
                  <a:pt x="2349500" y="5245100"/>
                </a:lnTo>
                <a:lnTo>
                  <a:pt x="3530600" y="5245100"/>
                </a:lnTo>
                <a:cubicBezTo>
                  <a:pt x="4521200" y="5245100"/>
                  <a:pt x="5118100" y="5689600"/>
                  <a:pt x="5118100" y="6527800"/>
                </a:cubicBezTo>
                <a:cubicBezTo>
                  <a:pt x="5118100" y="7404100"/>
                  <a:pt x="4533900" y="7874000"/>
                  <a:pt x="3492500" y="7874000"/>
                </a:cubicBezTo>
                <a:cubicBezTo>
                  <a:pt x="2451100" y="7874000"/>
                  <a:pt x="1524000" y="7391400"/>
                  <a:pt x="1524000" y="6197600"/>
                </a:cubicBezTo>
                <a:lnTo>
                  <a:pt x="0" y="6197600"/>
                </a:lnTo>
                <a:cubicBezTo>
                  <a:pt x="0" y="8343900"/>
                  <a:pt x="1600200" y="9271000"/>
                  <a:pt x="34417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7" name="Freeform 4777"/>
          <p:cNvSpPr/>
          <p:nvPr/>
        </p:nvSpPr>
        <p:spPr>
          <a:xfrm rot="0" flipH="0" flipV="0">
            <a:off x="3700684" y="181329"/>
            <a:ext cx="137083" cy="186690"/>
          </a:xfrm>
          <a:custGeom>
            <a:pathLst>
              <a:path w="6527800" h="8890000">
                <a:moveTo>
                  <a:pt x="0" y="8890000"/>
                </a:moveTo>
                <a:lnTo>
                  <a:pt x="1397000" y="8890000"/>
                </a:lnTo>
                <a:lnTo>
                  <a:pt x="3327400" y="5588000"/>
                </a:lnTo>
                <a:lnTo>
                  <a:pt x="5003800" y="5588000"/>
                </a:lnTo>
                <a:lnTo>
                  <a:pt x="5003800" y="8890000"/>
                </a:lnTo>
                <a:lnTo>
                  <a:pt x="6527800" y="8890000"/>
                </a:lnTo>
                <a:lnTo>
                  <a:pt x="6527800" y="0"/>
                </a:lnTo>
                <a:lnTo>
                  <a:pt x="2857500" y="0"/>
                </a:lnTo>
                <a:cubicBezTo>
                  <a:pt x="1104900" y="0"/>
                  <a:pt x="177800" y="1054100"/>
                  <a:pt x="177800" y="2794000"/>
                </a:cubicBezTo>
                <a:cubicBezTo>
                  <a:pt x="177800" y="4102100"/>
                  <a:pt x="787400" y="5067300"/>
                  <a:pt x="1765300" y="5435600"/>
                </a:cubicBezTo>
                <a:cubicBezTo>
                  <a:pt x="1765300" y="5435600"/>
                  <a:pt x="1816100" y="5435600"/>
                  <a:pt x="0" y="8382000"/>
                </a:cubicBezTo>
                <a:close/>
                <a:moveTo>
                  <a:pt x="3162300" y="4292600"/>
                </a:moveTo>
                <a:cubicBezTo>
                  <a:pt x="2260600" y="4292600"/>
                  <a:pt x="1727200" y="3873500"/>
                  <a:pt x="1727200" y="2832100"/>
                </a:cubicBezTo>
                <a:cubicBezTo>
                  <a:pt x="1727200" y="1790700"/>
                  <a:pt x="2260600" y="1333500"/>
                  <a:pt x="3162300" y="1333500"/>
                </a:cubicBezTo>
                <a:lnTo>
                  <a:pt x="5003800" y="1333500"/>
                </a:lnTo>
                <a:lnTo>
                  <a:pt x="5003800" y="4292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8" name="Freeform 4778"/>
          <p:cNvSpPr/>
          <p:nvPr/>
        </p:nvSpPr>
        <p:spPr>
          <a:xfrm rot="0" flipH="0" flipV="0">
            <a:off x="3949782" y="181329"/>
            <a:ext cx="142417" cy="18669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9" name="Freeform 4779"/>
          <p:cNvSpPr/>
          <p:nvPr/>
        </p:nvSpPr>
        <p:spPr>
          <a:xfrm rot="0" flipH="0" flipV="0">
            <a:off x="4134872" y="177328"/>
            <a:ext cx="141351" cy="194691"/>
          </a:xfrm>
          <a:custGeom>
            <a:pathLst>
              <a:path w="6731000" h="9271000">
                <a:moveTo>
                  <a:pt x="3454400" y="9271000"/>
                </a:moveTo>
                <a:cubicBezTo>
                  <a:pt x="5194300" y="9271000"/>
                  <a:pt x="6731000" y="8343900"/>
                  <a:pt x="6731000" y="6197600"/>
                </a:cubicBezTo>
                <a:lnTo>
                  <a:pt x="6731000" y="6070600"/>
                </a:lnTo>
                <a:lnTo>
                  <a:pt x="5207000" y="6070600"/>
                </a:lnTo>
                <a:lnTo>
                  <a:pt x="5207000" y="6197600"/>
                </a:lnTo>
                <a:cubicBezTo>
                  <a:pt x="5207000" y="7391400"/>
                  <a:pt x="4216400" y="7874000"/>
                  <a:pt x="3441700" y="7874000"/>
                </a:cubicBezTo>
                <a:cubicBezTo>
                  <a:pt x="2133600" y="7874000"/>
                  <a:pt x="1524000" y="7226300"/>
                  <a:pt x="1524000" y="6172200"/>
                </a:cubicBezTo>
                <a:lnTo>
                  <a:pt x="1524000" y="3098800"/>
                </a:lnTo>
                <a:cubicBezTo>
                  <a:pt x="1524000" y="2044700"/>
                  <a:pt x="2133600" y="1397000"/>
                  <a:pt x="3441700" y="1397000"/>
                </a:cubicBezTo>
                <a:cubicBezTo>
                  <a:pt x="4216400" y="1397000"/>
                  <a:pt x="5207000" y="1879600"/>
                  <a:pt x="5207000" y="3073400"/>
                </a:cubicBezTo>
                <a:lnTo>
                  <a:pt x="5207000" y="3200400"/>
                </a:lnTo>
                <a:lnTo>
                  <a:pt x="6731000" y="3200400"/>
                </a:lnTo>
                <a:lnTo>
                  <a:pt x="6731000" y="3073400"/>
                </a:lnTo>
                <a:cubicBezTo>
                  <a:pt x="6731000" y="927100"/>
                  <a:pt x="5194300" y="0"/>
                  <a:pt x="3454400" y="0"/>
                </a:cubicBezTo>
                <a:cubicBezTo>
                  <a:pt x="12446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44600" y="9271000"/>
                  <a:pt x="34544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0" name="Freeform 4780"/>
          <p:cNvSpPr/>
          <p:nvPr/>
        </p:nvSpPr>
        <p:spPr>
          <a:xfrm rot="0" flipH="0" flipV="0">
            <a:off x="4316228" y="181329"/>
            <a:ext cx="139750" cy="186690"/>
          </a:xfrm>
          <a:custGeom>
            <a:pathLst>
              <a:path w="66548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1333500"/>
                </a:lnTo>
                <a:lnTo>
                  <a:pt x="5130800" y="1333500"/>
                </a:lnTo>
                <a:lnTo>
                  <a:pt x="5130800" y="8890000"/>
                </a:lnTo>
                <a:lnTo>
                  <a:pt x="6654800" y="8890000"/>
                </a:lnTo>
                <a:lnTo>
                  <a:pt x="665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1" name="Freeform 4781"/>
          <p:cNvSpPr/>
          <p:nvPr/>
        </p:nvSpPr>
        <p:spPr>
          <a:xfrm rot="0" flipH="0" flipV="0">
            <a:off x="4498651" y="177328"/>
            <a:ext cx="146685" cy="194691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2" name="Freeform 4782"/>
          <p:cNvSpPr/>
          <p:nvPr/>
        </p:nvSpPr>
        <p:spPr>
          <a:xfrm rot="0" flipH="0" flipV="0">
            <a:off x="4666672" y="181329"/>
            <a:ext cx="151485" cy="186690"/>
          </a:xfrm>
          <a:custGeom>
            <a:pathLst>
              <a:path w="7213600" h="8890000">
                <a:moveTo>
                  <a:pt x="0" y="8890000"/>
                </a:moveTo>
                <a:lnTo>
                  <a:pt x="292100" y="8890000"/>
                </a:lnTo>
                <a:cubicBezTo>
                  <a:pt x="2070100" y="8890000"/>
                  <a:pt x="3060700" y="7594600"/>
                  <a:pt x="3060700" y="4749800"/>
                </a:cubicBezTo>
                <a:lnTo>
                  <a:pt x="3060700" y="1333500"/>
                </a:lnTo>
                <a:lnTo>
                  <a:pt x="5689600" y="1333500"/>
                </a:lnTo>
                <a:lnTo>
                  <a:pt x="5689600" y="8890000"/>
                </a:lnTo>
                <a:lnTo>
                  <a:pt x="7213600" y="8890000"/>
                </a:lnTo>
                <a:lnTo>
                  <a:pt x="7213600" y="0"/>
                </a:lnTo>
                <a:lnTo>
                  <a:pt x="1663700" y="0"/>
                </a:lnTo>
                <a:lnTo>
                  <a:pt x="1663700" y="4305300"/>
                </a:lnTo>
                <a:cubicBezTo>
                  <a:pt x="1663700" y="6692900"/>
                  <a:pt x="1333500" y="7493000"/>
                  <a:pt x="241300" y="7493000"/>
                </a:cubicBezTo>
                <a:lnTo>
                  <a:pt x="0" y="7493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3" name="Freeform 4783"/>
          <p:cNvSpPr/>
          <p:nvPr/>
        </p:nvSpPr>
        <p:spPr>
          <a:xfrm rot="0" flipH="0" flipV="0">
            <a:off x="4866163" y="181329"/>
            <a:ext cx="133350" cy="186690"/>
          </a:xfrm>
          <a:custGeom>
            <a:pathLst>
              <a:path w="6350000" h="8890000">
                <a:moveTo>
                  <a:pt x="0" y="8890000"/>
                </a:moveTo>
                <a:lnTo>
                  <a:pt x="3848100" y="8890000"/>
                </a:lnTo>
                <a:cubicBezTo>
                  <a:pt x="5422900" y="8890000"/>
                  <a:pt x="6350000" y="7823200"/>
                  <a:pt x="6350000" y="6159500"/>
                </a:cubicBezTo>
                <a:cubicBezTo>
                  <a:pt x="6350000" y="4495800"/>
                  <a:pt x="5422900" y="3429000"/>
                  <a:pt x="3848100" y="3429000"/>
                </a:cubicBezTo>
                <a:lnTo>
                  <a:pt x="1524000" y="3429000"/>
                </a:lnTo>
                <a:lnTo>
                  <a:pt x="1524000" y="0"/>
                </a:lnTo>
                <a:lnTo>
                  <a:pt x="0" y="0"/>
                </a:lnTo>
                <a:close/>
                <a:moveTo>
                  <a:pt x="3581400" y="4762500"/>
                </a:moveTo>
                <a:cubicBezTo>
                  <a:pt x="4241800" y="4762500"/>
                  <a:pt x="4800600" y="5219700"/>
                  <a:pt x="4800600" y="6159500"/>
                </a:cubicBezTo>
                <a:cubicBezTo>
                  <a:pt x="4800600" y="7099300"/>
                  <a:pt x="4241800" y="7556500"/>
                  <a:pt x="3581400" y="7556500"/>
                </a:cubicBezTo>
                <a:lnTo>
                  <a:pt x="1524000" y="7556500"/>
                </a:lnTo>
                <a:lnTo>
                  <a:pt x="1524000" y="4762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4" name="Freeform 4784"/>
          <p:cNvSpPr/>
          <p:nvPr/>
        </p:nvSpPr>
        <p:spPr>
          <a:xfrm rot="0" flipH="0" flipV="0">
            <a:off x="5019516" y="177328"/>
            <a:ext cx="139750" cy="194691"/>
          </a:xfrm>
          <a:custGeom>
            <a:pathLst>
              <a:path w="6654800" h="9271000">
                <a:moveTo>
                  <a:pt x="3441700" y="9271000"/>
                </a:moveTo>
                <a:cubicBezTo>
                  <a:pt x="5486400" y="9271000"/>
                  <a:pt x="6654800" y="8178800"/>
                  <a:pt x="6654800" y="6527800"/>
                </a:cubicBezTo>
                <a:cubicBezTo>
                  <a:pt x="6654800" y="5461000"/>
                  <a:pt x="6019800" y="4838700"/>
                  <a:pt x="5245100" y="4559300"/>
                </a:cubicBezTo>
                <a:cubicBezTo>
                  <a:pt x="5918200" y="4191000"/>
                  <a:pt x="6451600" y="3568700"/>
                  <a:pt x="6451600" y="2590800"/>
                </a:cubicBezTo>
                <a:cubicBezTo>
                  <a:pt x="6451600" y="1079500"/>
                  <a:pt x="5359400" y="0"/>
                  <a:pt x="3390900" y="0"/>
                </a:cubicBezTo>
                <a:cubicBezTo>
                  <a:pt x="1663700" y="0"/>
                  <a:pt x="215900" y="927100"/>
                  <a:pt x="215900" y="3073400"/>
                </a:cubicBezTo>
                <a:lnTo>
                  <a:pt x="1739900" y="3073400"/>
                </a:lnTo>
                <a:cubicBezTo>
                  <a:pt x="1739900" y="1879600"/>
                  <a:pt x="2501900" y="1397000"/>
                  <a:pt x="3390900" y="1397000"/>
                </a:cubicBezTo>
                <a:cubicBezTo>
                  <a:pt x="4394200" y="1397000"/>
                  <a:pt x="4914900" y="1993900"/>
                  <a:pt x="4914900" y="2755900"/>
                </a:cubicBezTo>
                <a:cubicBezTo>
                  <a:pt x="4914900" y="3543300"/>
                  <a:pt x="4394200" y="3975100"/>
                  <a:pt x="3530600" y="3975100"/>
                </a:cubicBezTo>
                <a:lnTo>
                  <a:pt x="2349500" y="3975100"/>
                </a:lnTo>
                <a:lnTo>
                  <a:pt x="2349500" y="5245100"/>
                </a:lnTo>
                <a:lnTo>
                  <a:pt x="3530600" y="5245100"/>
                </a:lnTo>
                <a:cubicBezTo>
                  <a:pt x="4521200" y="5245100"/>
                  <a:pt x="5118100" y="5689600"/>
                  <a:pt x="5118100" y="6527800"/>
                </a:cubicBezTo>
                <a:cubicBezTo>
                  <a:pt x="5118100" y="7404100"/>
                  <a:pt x="4533900" y="7874000"/>
                  <a:pt x="3492500" y="7874000"/>
                </a:cubicBezTo>
                <a:cubicBezTo>
                  <a:pt x="2451100" y="7874000"/>
                  <a:pt x="1524000" y="7391400"/>
                  <a:pt x="1524000" y="6197600"/>
                </a:cubicBezTo>
                <a:lnTo>
                  <a:pt x="0" y="6197600"/>
                </a:lnTo>
                <a:cubicBezTo>
                  <a:pt x="0" y="8343900"/>
                  <a:pt x="1600200" y="9271000"/>
                  <a:pt x="34417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5" name="Freeform 4785"/>
          <p:cNvSpPr/>
          <p:nvPr/>
        </p:nvSpPr>
        <p:spPr>
          <a:xfrm rot="0" flipH="0" flipV="0">
            <a:off x="5191271" y="177328"/>
            <a:ext cx="146685" cy="194691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6" name="Freeform 4786"/>
          <p:cNvSpPr/>
          <p:nvPr/>
        </p:nvSpPr>
        <p:spPr>
          <a:xfrm rot="0" flipH="0" flipV="0">
            <a:off x="5380628" y="181329"/>
            <a:ext cx="139217" cy="186690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7" name="Freeform 4787"/>
          <p:cNvSpPr/>
          <p:nvPr/>
        </p:nvSpPr>
        <p:spPr>
          <a:xfrm rot="0" flipH="0" flipV="0">
            <a:off x="5538514" y="181329"/>
            <a:ext cx="164820" cy="18669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8" name="Freeform 4788"/>
          <p:cNvSpPr/>
          <p:nvPr/>
        </p:nvSpPr>
        <p:spPr>
          <a:xfrm rot="0" flipH="0" flipV="0">
            <a:off x="5700667" y="181329"/>
            <a:ext cx="140284" cy="186690"/>
          </a:xfrm>
          <a:custGeom>
            <a:pathLst>
              <a:path w="6680200" h="8890000">
                <a:moveTo>
                  <a:pt x="2578100" y="8890000"/>
                </a:moveTo>
                <a:lnTo>
                  <a:pt x="4102100" y="8890000"/>
                </a:lnTo>
                <a:lnTo>
                  <a:pt x="4102100" y="1333500"/>
                </a:lnTo>
                <a:lnTo>
                  <a:pt x="6680200" y="1333500"/>
                </a:lnTo>
                <a:lnTo>
                  <a:pt x="6680200" y="0"/>
                </a:lnTo>
                <a:lnTo>
                  <a:pt x="0" y="0"/>
                </a:lnTo>
                <a:lnTo>
                  <a:pt x="0" y="1333500"/>
                </a:lnTo>
                <a:lnTo>
                  <a:pt x="2578100" y="1333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9" name="Freeform 4789"/>
          <p:cNvSpPr/>
          <p:nvPr/>
        </p:nvSpPr>
        <p:spPr>
          <a:xfrm rot="0" flipH="0" flipV="0">
            <a:off x="5870289" y="181329"/>
            <a:ext cx="133350" cy="186690"/>
          </a:xfrm>
          <a:custGeom>
            <a:pathLst>
              <a:path w="6350000" h="8890000">
                <a:moveTo>
                  <a:pt x="0" y="8890000"/>
                </a:moveTo>
                <a:lnTo>
                  <a:pt x="3848100" y="8890000"/>
                </a:lnTo>
                <a:cubicBezTo>
                  <a:pt x="5422900" y="8890000"/>
                  <a:pt x="6350000" y="7823200"/>
                  <a:pt x="6350000" y="6159500"/>
                </a:cubicBezTo>
                <a:cubicBezTo>
                  <a:pt x="6350000" y="4495800"/>
                  <a:pt x="5422900" y="3429000"/>
                  <a:pt x="3848100" y="3429000"/>
                </a:cubicBezTo>
                <a:lnTo>
                  <a:pt x="1524000" y="3429000"/>
                </a:lnTo>
                <a:lnTo>
                  <a:pt x="1524000" y="0"/>
                </a:lnTo>
                <a:lnTo>
                  <a:pt x="0" y="0"/>
                </a:lnTo>
                <a:close/>
                <a:moveTo>
                  <a:pt x="3581400" y="4762500"/>
                </a:moveTo>
                <a:cubicBezTo>
                  <a:pt x="4241800" y="4762500"/>
                  <a:pt x="4800600" y="5219700"/>
                  <a:pt x="4800600" y="6159500"/>
                </a:cubicBezTo>
                <a:cubicBezTo>
                  <a:pt x="4800600" y="7099300"/>
                  <a:pt x="4241800" y="7556500"/>
                  <a:pt x="3581400" y="7556500"/>
                </a:cubicBezTo>
                <a:lnTo>
                  <a:pt x="1524000" y="7556500"/>
                </a:lnTo>
                <a:lnTo>
                  <a:pt x="1524000" y="4762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0" name="Freeform 4790"/>
          <p:cNvSpPr/>
          <p:nvPr/>
        </p:nvSpPr>
        <p:spPr>
          <a:xfrm rot="0" flipH="0" flipV="0">
            <a:off x="6103651" y="181329"/>
            <a:ext cx="141351" cy="18669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1" name="Freeform 4791"/>
          <p:cNvSpPr/>
          <p:nvPr/>
        </p:nvSpPr>
        <p:spPr>
          <a:xfrm rot="0" flipH="0" flipV="0">
            <a:off x="6274339" y="181329"/>
            <a:ext cx="164820" cy="18669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2" name="Freeform 4792"/>
          <p:cNvSpPr/>
          <p:nvPr/>
        </p:nvSpPr>
        <p:spPr>
          <a:xfrm rot="0" flipH="0" flipV="0">
            <a:off x="6463163" y="229335"/>
            <a:ext cx="36004" cy="138684"/>
          </a:xfrm>
          <a:custGeom>
            <a:pathLst>
              <a:path w="1714500" h="6604000">
                <a:moveTo>
                  <a:pt x="0" y="6604000"/>
                </a:moveTo>
                <a:lnTo>
                  <a:pt x="1714500" y="6604000"/>
                </a:lnTo>
                <a:lnTo>
                  <a:pt x="1714500" y="4876800"/>
                </a:lnTo>
                <a:lnTo>
                  <a:pt x="0" y="4876800"/>
                </a:lnTo>
                <a:close/>
                <a:moveTo>
                  <a:pt x="0" y="1727200"/>
                </a:moveTo>
                <a:lnTo>
                  <a:pt x="1714500" y="1727200"/>
                </a:lnTo>
                <a:lnTo>
                  <a:pt x="1714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4793" name="Freeform 4793"/>
          <p:cNvSpPr/>
          <p:nvPr/>
        </p:nvSpPr>
        <p:spPr>
          <a:xfrm rot="0" flipH="0" flipV="0">
            <a:off x="362879" y="2144501"/>
            <a:ext cx="10353217" cy="0"/>
          </a:xfrm>
          <a:custGeom>
            <a:pathLst>
              <a:path w="10353217" h="0">
                <a:moveTo>
                  <a:pt x="0" y="0"/>
                </a:moveTo>
                <a:lnTo>
                  <a:pt x="10353217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4" name="Freeform 4794"/>
          <p:cNvSpPr/>
          <p:nvPr/>
        </p:nvSpPr>
        <p:spPr>
          <a:xfrm rot="0" flipH="0" flipV="0">
            <a:off x="362879" y="2144497"/>
            <a:ext cx="10353217" cy="0"/>
          </a:xfrm>
          <a:custGeom>
            <a:pathLst>
              <a:path w="10353217" h="0">
                <a:moveTo>
                  <a:pt x="0" y="0"/>
                </a:moveTo>
                <a:lnTo>
                  <a:pt x="10353217" y="0"/>
                </a:lnTo>
              </a:path>
            </a:pathLst>
          </a:custGeom>
          <a:noFill/>
          <a:ln w="6350" cap="flat" cmpd="sng">
            <a:solidFill>
              <a:srgbClr val="1727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5" name="Freeform 4795"/>
          <p:cNvSpPr/>
          <p:nvPr/>
        </p:nvSpPr>
        <p:spPr>
          <a:xfrm rot="0" flipH="0" flipV="0">
            <a:off x="362879" y="1816871"/>
            <a:ext cx="10353217" cy="0"/>
          </a:xfrm>
          <a:custGeom>
            <a:pathLst>
              <a:path w="10353217" h="0">
                <a:moveTo>
                  <a:pt x="0" y="0"/>
                </a:moveTo>
                <a:lnTo>
                  <a:pt x="10353217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6" name="Freeform 4796"/>
          <p:cNvSpPr/>
          <p:nvPr/>
        </p:nvSpPr>
        <p:spPr>
          <a:xfrm rot="0" flipH="0" flipV="0">
            <a:off x="362879" y="1816876"/>
            <a:ext cx="10353217" cy="0"/>
          </a:xfrm>
          <a:custGeom>
            <a:pathLst>
              <a:path w="10353217" h="0">
                <a:moveTo>
                  <a:pt x="0" y="0"/>
                </a:moveTo>
                <a:lnTo>
                  <a:pt x="10353217" y="0"/>
                </a:lnTo>
              </a:path>
            </a:pathLst>
          </a:custGeom>
          <a:noFill/>
          <a:ln w="6350" cap="flat" cmpd="sng">
            <a:solidFill>
              <a:srgbClr val="1727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7" name="Freeform 4797"/>
          <p:cNvSpPr/>
          <p:nvPr/>
        </p:nvSpPr>
        <p:spPr>
          <a:xfrm rot="0" flipH="0" flipV="0">
            <a:off x="362879" y="1332616"/>
            <a:ext cx="10353217" cy="0"/>
          </a:xfrm>
          <a:custGeom>
            <a:pathLst>
              <a:path w="10353217" h="0">
                <a:moveTo>
                  <a:pt x="0" y="0"/>
                </a:moveTo>
                <a:lnTo>
                  <a:pt x="10353217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8" name="Freeform 4798"/>
          <p:cNvSpPr/>
          <p:nvPr/>
        </p:nvSpPr>
        <p:spPr>
          <a:xfrm rot="0" flipH="0" flipV="0">
            <a:off x="362879" y="1332615"/>
            <a:ext cx="10353217" cy="0"/>
          </a:xfrm>
          <a:custGeom>
            <a:pathLst>
              <a:path w="10353217" h="0">
                <a:moveTo>
                  <a:pt x="0" y="0"/>
                </a:moveTo>
                <a:lnTo>
                  <a:pt x="10353217" y="0"/>
                </a:lnTo>
              </a:path>
            </a:pathLst>
          </a:custGeom>
          <a:noFill/>
          <a:ln w="6350" cap="flat" cmpd="sng">
            <a:solidFill>
              <a:srgbClr val="1727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9" name="Freeform 4799"/>
          <p:cNvSpPr/>
          <p:nvPr/>
        </p:nvSpPr>
        <p:spPr>
          <a:xfrm rot="0" flipH="0" flipV="0">
            <a:off x="362879" y="2461946"/>
            <a:ext cx="10353217" cy="0"/>
          </a:xfrm>
          <a:custGeom>
            <a:pathLst>
              <a:path w="10353217" h="0">
                <a:moveTo>
                  <a:pt x="0" y="0"/>
                </a:moveTo>
                <a:lnTo>
                  <a:pt x="10353217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0" name="Freeform 4800"/>
          <p:cNvSpPr/>
          <p:nvPr/>
        </p:nvSpPr>
        <p:spPr>
          <a:xfrm rot="0" flipH="0" flipV="0">
            <a:off x="362879" y="2461948"/>
            <a:ext cx="10353217" cy="0"/>
          </a:xfrm>
          <a:custGeom>
            <a:pathLst>
              <a:path w="10353217" h="0">
                <a:moveTo>
                  <a:pt x="0" y="0"/>
                </a:moveTo>
                <a:lnTo>
                  <a:pt x="10353217" y="0"/>
                </a:lnTo>
              </a:path>
            </a:pathLst>
          </a:custGeom>
          <a:noFill/>
          <a:ln w="6350" cap="flat" cmpd="sng">
            <a:solidFill>
              <a:srgbClr val="1727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1" name="Freeform 4801"/>
          <p:cNvSpPr/>
          <p:nvPr/>
        </p:nvSpPr>
        <p:spPr>
          <a:xfrm rot="0" flipH="0" flipV="0">
            <a:off x="362879" y="2926702"/>
            <a:ext cx="10353217" cy="0"/>
          </a:xfrm>
          <a:custGeom>
            <a:pathLst>
              <a:path w="10353217" h="0">
                <a:moveTo>
                  <a:pt x="0" y="0"/>
                </a:moveTo>
                <a:lnTo>
                  <a:pt x="10353217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2" name="Freeform 4802"/>
          <p:cNvSpPr/>
          <p:nvPr/>
        </p:nvSpPr>
        <p:spPr>
          <a:xfrm rot="0" flipH="0" flipV="0">
            <a:off x="362879" y="2926700"/>
            <a:ext cx="10353217" cy="0"/>
          </a:xfrm>
          <a:custGeom>
            <a:pathLst>
              <a:path w="10353217" h="0">
                <a:moveTo>
                  <a:pt x="0" y="0"/>
                </a:moveTo>
                <a:lnTo>
                  <a:pt x="10353217" y="0"/>
                </a:lnTo>
              </a:path>
            </a:pathLst>
          </a:custGeom>
          <a:noFill/>
          <a:ln w="6350" cap="flat" cmpd="sng">
            <a:solidFill>
              <a:srgbClr val="1727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3" name="Freeform 4803"/>
          <p:cNvSpPr/>
          <p:nvPr/>
        </p:nvSpPr>
        <p:spPr>
          <a:xfrm rot="0" flipH="0" flipV="0">
            <a:off x="362879" y="3799885"/>
            <a:ext cx="10353217" cy="0"/>
          </a:xfrm>
          <a:custGeom>
            <a:pathLst>
              <a:path w="10353217" h="0">
                <a:moveTo>
                  <a:pt x="0" y="0"/>
                </a:moveTo>
                <a:lnTo>
                  <a:pt x="10353217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4" name="Freeform 4804"/>
          <p:cNvSpPr/>
          <p:nvPr/>
        </p:nvSpPr>
        <p:spPr>
          <a:xfrm rot="0" flipH="0" flipV="0">
            <a:off x="362879" y="3799888"/>
            <a:ext cx="10353217" cy="0"/>
          </a:xfrm>
          <a:custGeom>
            <a:pathLst>
              <a:path w="10353217" h="0">
                <a:moveTo>
                  <a:pt x="0" y="0"/>
                </a:moveTo>
                <a:lnTo>
                  <a:pt x="10353217" y="0"/>
                </a:lnTo>
              </a:path>
            </a:pathLst>
          </a:custGeom>
          <a:noFill/>
          <a:ln w="6350" cap="flat" cmpd="sng">
            <a:solidFill>
              <a:srgbClr val="1727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5" name="Freeform 4805"/>
          <p:cNvSpPr/>
          <p:nvPr/>
        </p:nvSpPr>
        <p:spPr>
          <a:xfrm rot="0" flipH="0" flipV="0">
            <a:off x="362879" y="4110598"/>
            <a:ext cx="10353217" cy="0"/>
          </a:xfrm>
          <a:custGeom>
            <a:pathLst>
              <a:path w="10353217" h="0">
                <a:moveTo>
                  <a:pt x="0" y="0"/>
                </a:moveTo>
                <a:lnTo>
                  <a:pt x="10353217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6" name="Freeform 4806"/>
          <p:cNvSpPr/>
          <p:nvPr/>
        </p:nvSpPr>
        <p:spPr>
          <a:xfrm rot="0" flipH="0" flipV="0">
            <a:off x="362879" y="4110603"/>
            <a:ext cx="10353217" cy="0"/>
          </a:xfrm>
          <a:custGeom>
            <a:pathLst>
              <a:path w="10353217" h="0">
                <a:moveTo>
                  <a:pt x="0" y="0"/>
                </a:moveTo>
                <a:lnTo>
                  <a:pt x="10353217" y="0"/>
                </a:lnTo>
              </a:path>
            </a:pathLst>
          </a:custGeom>
          <a:noFill/>
          <a:ln w="6350" cap="flat" cmpd="sng">
            <a:solidFill>
              <a:srgbClr val="1727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7" name="Freeform 4807"/>
          <p:cNvSpPr/>
          <p:nvPr/>
        </p:nvSpPr>
        <p:spPr>
          <a:xfrm rot="0" flipH="0" flipV="0">
            <a:off x="362879" y="4568857"/>
            <a:ext cx="10353217" cy="0"/>
          </a:xfrm>
          <a:custGeom>
            <a:pathLst>
              <a:path w="10353217" h="0">
                <a:moveTo>
                  <a:pt x="0" y="0"/>
                </a:moveTo>
                <a:lnTo>
                  <a:pt x="10353217" y="0"/>
                </a:lnTo>
              </a:path>
            </a:pathLst>
          </a:custGeom>
          <a:noFill/>
          <a:ln w="6350" cap="flat" cmpd="sng">
            <a:solidFill>
              <a:srgbClr val="1727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8" name="Rectangle 4808"/>
          <p:cNvSpPr/>
          <p:nvPr/>
        </p:nvSpPr>
        <p:spPr>
          <a:xfrm rot="0" flipH="0" flipV="0">
            <a:off x="402716" y="3324561"/>
            <a:ext cx="6132804" cy="236554"/>
          </a:xfrm>
          <a:prstGeom prst="rect">
            <a:avLst/>
          </a:prstGeom>
        </p:spPr>
      </p:sp>
      <p:sp>
        <p:nvSpPr>
          <p:cNvPr id="4809" name="Freeform 4809"/>
          <p:cNvSpPr/>
          <p:nvPr/>
        </p:nvSpPr>
        <p:spPr>
          <a:xfrm rot="0" flipH="0" flipV="0">
            <a:off x="418566" y="3396511"/>
            <a:ext cx="28727" cy="150571"/>
          </a:xfrm>
          <a:custGeom>
            <a:pathLst>
              <a:path w="2209800" h="11582400">
                <a:moveTo>
                  <a:pt x="2209800" y="11582400"/>
                </a:moveTo>
                <a:lnTo>
                  <a:pt x="2209800" y="10947400"/>
                </a:lnTo>
                <a:cubicBezTo>
                  <a:pt x="1270000" y="10947400"/>
                  <a:pt x="685800" y="10388600"/>
                  <a:pt x="685800" y="9448800"/>
                </a:cubicBezTo>
                <a:lnTo>
                  <a:pt x="685800" y="2133600"/>
                </a:lnTo>
                <a:cubicBezTo>
                  <a:pt x="685800" y="1193800"/>
                  <a:pt x="1270000" y="635000"/>
                  <a:pt x="2209800" y="635000"/>
                </a:cubicBezTo>
                <a:lnTo>
                  <a:pt x="2209800" y="0"/>
                </a:lnTo>
                <a:cubicBezTo>
                  <a:pt x="863600" y="0"/>
                  <a:pt x="0" y="749300"/>
                  <a:pt x="0" y="2159000"/>
                </a:cubicBezTo>
                <a:lnTo>
                  <a:pt x="0" y="9423400"/>
                </a:lnTo>
                <a:cubicBezTo>
                  <a:pt x="0" y="10833100"/>
                  <a:pt x="863600" y="11582400"/>
                  <a:pt x="2209800" y="11582400"/>
                </a:cubicBez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0" name="Freeform 4810"/>
          <p:cNvSpPr/>
          <p:nvPr/>
        </p:nvSpPr>
        <p:spPr>
          <a:xfrm rot="0" flipH="0" flipV="0">
            <a:off x="467931" y="3405097"/>
            <a:ext cx="82715" cy="11557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1" name="Freeform 4811"/>
          <p:cNvSpPr/>
          <p:nvPr/>
        </p:nvSpPr>
        <p:spPr>
          <a:xfrm rot="0" flipH="0" flipV="0">
            <a:off x="582345" y="3405097"/>
            <a:ext cx="70332" cy="11557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2" name="Freeform 4812"/>
          <p:cNvSpPr/>
          <p:nvPr/>
        </p:nvSpPr>
        <p:spPr>
          <a:xfrm rot="0" flipH="0" flipV="0">
            <a:off x="720204" y="3405097"/>
            <a:ext cx="82054" cy="115570"/>
          </a:xfrm>
          <a:custGeom>
            <a:pathLst>
              <a:path w="6311900" h="8890000">
                <a:moveTo>
                  <a:pt x="0" y="8890000"/>
                </a:moveTo>
                <a:lnTo>
                  <a:pt x="4013200" y="8890000"/>
                </a:lnTo>
                <a:cubicBezTo>
                  <a:pt x="5448300" y="8890000"/>
                  <a:pt x="6311900" y="8013700"/>
                  <a:pt x="6311900" y="6489700"/>
                </a:cubicBezTo>
                <a:cubicBezTo>
                  <a:pt x="6311900" y="5105400"/>
                  <a:pt x="5600700" y="4470400"/>
                  <a:pt x="4737100" y="4267200"/>
                </a:cubicBezTo>
                <a:cubicBezTo>
                  <a:pt x="5435600" y="4013200"/>
                  <a:pt x="5981700" y="3403600"/>
                  <a:pt x="5981700" y="2298700"/>
                </a:cubicBezTo>
                <a:cubicBezTo>
                  <a:pt x="5981700" y="812800"/>
                  <a:pt x="5130800" y="0"/>
                  <a:pt x="3708400" y="0"/>
                </a:cubicBez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673600"/>
                </a:lnTo>
                <a:lnTo>
                  <a:pt x="3886200" y="4673600"/>
                </a:lnTo>
                <a:cubicBezTo>
                  <a:pt x="4965700" y="4673600"/>
                  <a:pt x="5575300" y="5334000"/>
                  <a:pt x="5575300" y="6464300"/>
                </a:cubicBezTo>
                <a:cubicBezTo>
                  <a:pt x="5575300" y="7569200"/>
                  <a:pt x="4965700" y="8229600"/>
                  <a:pt x="3886200" y="8229600"/>
                </a:cubicBezTo>
                <a:close/>
                <a:moveTo>
                  <a:pt x="736600" y="4038600"/>
                </a:moveTo>
                <a:lnTo>
                  <a:pt x="736600" y="660400"/>
                </a:lnTo>
                <a:lnTo>
                  <a:pt x="3594100" y="660400"/>
                </a:lnTo>
                <a:cubicBezTo>
                  <a:pt x="4660900" y="660400"/>
                  <a:pt x="5232400" y="1282700"/>
                  <a:pt x="5232400" y="2349500"/>
                </a:cubicBezTo>
                <a:cubicBezTo>
                  <a:pt x="5232400" y="3390900"/>
                  <a:pt x="4660900" y="4038600"/>
                  <a:pt x="3632200" y="4038600"/>
                </a:cubicBez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3" name="Freeform 4813"/>
          <p:cNvSpPr/>
          <p:nvPr/>
        </p:nvSpPr>
        <p:spPr>
          <a:xfrm rot="0" flipH="0" flipV="0">
            <a:off x="827354" y="3405097"/>
            <a:ext cx="78752" cy="11557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4" name="Freeform 4814"/>
          <p:cNvSpPr/>
          <p:nvPr/>
        </p:nvSpPr>
        <p:spPr>
          <a:xfrm rot="0" flipH="0" flipV="0">
            <a:off x="913866" y="3405097"/>
            <a:ext cx="92125" cy="115570"/>
          </a:xfrm>
          <a:custGeom>
            <a:pathLst>
              <a:path w="7086600" h="8890000">
                <a:moveTo>
                  <a:pt x="0" y="8890000"/>
                </a:moveTo>
                <a:cubicBezTo>
                  <a:pt x="1778000" y="8890000"/>
                  <a:pt x="2540000" y="7747000"/>
                  <a:pt x="2540000" y="4330700"/>
                </a:cubicBezTo>
                <a:lnTo>
                  <a:pt x="2540000" y="660400"/>
                </a:lnTo>
                <a:lnTo>
                  <a:pt x="6350000" y="660400"/>
                </a:lnTo>
                <a:lnTo>
                  <a:pt x="6350000" y="8890000"/>
                </a:lnTo>
                <a:lnTo>
                  <a:pt x="7086600" y="8890000"/>
                </a:lnTo>
                <a:lnTo>
                  <a:pt x="7086600" y="0"/>
                </a:lnTo>
                <a:lnTo>
                  <a:pt x="1816100" y="0"/>
                </a:lnTo>
                <a:lnTo>
                  <a:pt x="1816100" y="4343400"/>
                </a:lnTo>
                <a:cubicBezTo>
                  <a:pt x="1816100" y="7302500"/>
                  <a:pt x="1371600" y="8204200"/>
                  <a:pt x="0" y="8204200"/>
                </a:cubicBez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5" name="Freeform 4815"/>
          <p:cNvSpPr/>
          <p:nvPr/>
        </p:nvSpPr>
        <p:spPr>
          <a:xfrm rot="0" flipH="0" flipV="0">
            <a:off x="1037691" y="3402620"/>
            <a:ext cx="123329" cy="120523"/>
          </a:xfrm>
          <a:custGeom>
            <a:pathLst>
              <a:path w="9486900" h="9271000">
                <a:moveTo>
                  <a:pt x="6273800" y="9271000"/>
                </a:moveTo>
                <a:cubicBezTo>
                  <a:pt x="8229600" y="9271000"/>
                  <a:pt x="9486900" y="8128000"/>
                  <a:pt x="9486900" y="6172200"/>
                </a:cubicBezTo>
                <a:lnTo>
                  <a:pt x="9486900" y="3098800"/>
                </a:lnTo>
                <a:cubicBezTo>
                  <a:pt x="9486900" y="1104900"/>
                  <a:pt x="8229600" y="0"/>
                  <a:pt x="6273800" y="0"/>
                </a:cubicBezTo>
                <a:cubicBezTo>
                  <a:pt x="4305300" y="0"/>
                  <a:pt x="3048000" y="1143000"/>
                  <a:pt x="3048000" y="3098800"/>
                </a:cubicBezTo>
                <a:lnTo>
                  <a:pt x="3048000" y="4305300"/>
                </a:lnTo>
                <a:lnTo>
                  <a:pt x="736600" y="4305300"/>
                </a:lnTo>
                <a:lnTo>
                  <a:pt x="736600" y="190500"/>
                </a:lnTo>
                <a:lnTo>
                  <a:pt x="0" y="190500"/>
                </a:lnTo>
                <a:lnTo>
                  <a:pt x="0" y="9080500"/>
                </a:lnTo>
                <a:lnTo>
                  <a:pt x="736600" y="9080500"/>
                </a:lnTo>
                <a:lnTo>
                  <a:pt x="736600" y="4965700"/>
                </a:lnTo>
                <a:lnTo>
                  <a:pt x="3048000" y="4965700"/>
                </a:lnTo>
                <a:lnTo>
                  <a:pt x="3048000" y="6172200"/>
                </a:lnTo>
                <a:cubicBezTo>
                  <a:pt x="3048000" y="8166100"/>
                  <a:pt x="4305300" y="9271000"/>
                  <a:pt x="6273800" y="9271000"/>
                </a:cubicBezTo>
                <a:close/>
                <a:moveTo>
                  <a:pt x="6273800" y="8585200"/>
                </a:moveTo>
                <a:cubicBezTo>
                  <a:pt x="4711700" y="8585200"/>
                  <a:pt x="3797300" y="7632700"/>
                  <a:pt x="3797300" y="6172200"/>
                </a:cubicBezTo>
                <a:lnTo>
                  <a:pt x="3797300" y="3048000"/>
                </a:lnTo>
                <a:cubicBezTo>
                  <a:pt x="3797300" y="1587500"/>
                  <a:pt x="4711700" y="685800"/>
                  <a:pt x="6273800" y="685800"/>
                </a:cubicBezTo>
                <a:cubicBezTo>
                  <a:pt x="7810500" y="685800"/>
                  <a:pt x="8737600" y="1638300"/>
                  <a:pt x="8737600" y="3098800"/>
                </a:cubicBezTo>
                <a:lnTo>
                  <a:pt x="8737600" y="6223000"/>
                </a:lnTo>
                <a:cubicBezTo>
                  <a:pt x="8737600" y="7683500"/>
                  <a:pt x="7823200" y="8585200"/>
                  <a:pt x="6273800" y="8585200"/>
                </a:cubicBez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6" name="Freeform 4816"/>
          <p:cNvSpPr/>
          <p:nvPr/>
        </p:nvSpPr>
        <p:spPr>
          <a:xfrm rot="0" flipH="0" flipV="0">
            <a:off x="1184465" y="3405097"/>
            <a:ext cx="79082" cy="115570"/>
          </a:xfrm>
          <a:custGeom>
            <a:pathLst>
              <a:path w="6083300" h="8890000">
                <a:moveTo>
                  <a:pt x="5346700" y="8890000"/>
                </a:moveTo>
                <a:lnTo>
                  <a:pt x="6083300" y="8890000"/>
                </a:lnTo>
                <a:lnTo>
                  <a:pt x="6083300" y="0"/>
                </a:lnTo>
                <a:lnTo>
                  <a:pt x="5346700" y="0"/>
                </a:lnTo>
                <a:lnTo>
                  <a:pt x="5346700" y="4229100"/>
                </a:lnTo>
                <a:cubicBezTo>
                  <a:pt x="4699000" y="4483100"/>
                  <a:pt x="3949700" y="4597400"/>
                  <a:pt x="3200400" y="4597400"/>
                </a:cubicBezTo>
                <a:cubicBezTo>
                  <a:pt x="1473200" y="4597400"/>
                  <a:pt x="736600" y="3860800"/>
                  <a:pt x="736600" y="2552700"/>
                </a:cubicBezTo>
                <a:lnTo>
                  <a:pt x="736600" y="0"/>
                </a:lnTo>
                <a:lnTo>
                  <a:pt x="0" y="0"/>
                </a:lnTo>
                <a:lnTo>
                  <a:pt x="0" y="2628900"/>
                </a:lnTo>
                <a:cubicBezTo>
                  <a:pt x="0" y="4800600"/>
                  <a:pt x="1600200" y="5283200"/>
                  <a:pt x="3149600" y="5283200"/>
                </a:cubicBezTo>
                <a:cubicBezTo>
                  <a:pt x="3848100" y="5283200"/>
                  <a:pt x="4686300" y="5168900"/>
                  <a:pt x="5346700" y="4927600"/>
                </a:cubicBez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7" name="Freeform 4817"/>
          <p:cNvSpPr/>
          <p:nvPr/>
        </p:nvSpPr>
        <p:spPr>
          <a:xfrm rot="0" flipH="0" flipV="0">
            <a:off x="1283690" y="3405097"/>
            <a:ext cx="99390" cy="11557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8" name="Freeform 4818"/>
          <p:cNvSpPr/>
          <p:nvPr/>
        </p:nvSpPr>
        <p:spPr>
          <a:xfrm rot="0" flipH="0" flipV="0">
            <a:off x="1403223" y="3405097"/>
            <a:ext cx="70332" cy="11557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9" name="Freeform 4819"/>
          <p:cNvSpPr/>
          <p:nvPr/>
        </p:nvSpPr>
        <p:spPr>
          <a:xfrm rot="0" flipH="0" flipV="0">
            <a:off x="1487093" y="3405097"/>
            <a:ext cx="82550" cy="11557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0" name="Freeform 4820"/>
          <p:cNvSpPr/>
          <p:nvPr/>
        </p:nvSpPr>
        <p:spPr>
          <a:xfrm rot="0" flipH="0" flipV="0">
            <a:off x="1586318" y="3402620"/>
            <a:ext cx="85191" cy="120523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1" name="Freeform 4821"/>
          <p:cNvSpPr/>
          <p:nvPr/>
        </p:nvSpPr>
        <p:spPr>
          <a:xfrm rot="0" flipH="0" flipV="0">
            <a:off x="1692147" y="3405097"/>
            <a:ext cx="80568" cy="115570"/>
          </a:xfrm>
          <a:custGeom>
            <a:pathLst>
              <a:path w="6197600" h="8890000">
                <a:moveTo>
                  <a:pt x="0" y="8890000"/>
                </a:moveTo>
                <a:lnTo>
                  <a:pt x="711200" y="8890000"/>
                </a:lnTo>
                <a:lnTo>
                  <a:pt x="2959100" y="5257800"/>
                </a:lnTo>
                <a:lnTo>
                  <a:pt x="5461000" y="5257800"/>
                </a:lnTo>
                <a:lnTo>
                  <a:pt x="5461000" y="8890000"/>
                </a:lnTo>
                <a:lnTo>
                  <a:pt x="6197600" y="8890000"/>
                </a:lnTo>
                <a:lnTo>
                  <a:pt x="6197600" y="0"/>
                </a:lnTo>
                <a:lnTo>
                  <a:pt x="2628900" y="0"/>
                </a:lnTo>
                <a:cubicBezTo>
                  <a:pt x="1066800" y="0"/>
                  <a:pt x="177800" y="1003300"/>
                  <a:pt x="177800" y="2616200"/>
                </a:cubicBezTo>
                <a:cubicBezTo>
                  <a:pt x="177800" y="4165600"/>
                  <a:pt x="952500" y="5016500"/>
                  <a:pt x="2159000" y="5194300"/>
                </a:cubicBezTo>
                <a:lnTo>
                  <a:pt x="0" y="8636000"/>
                </a:lnTo>
                <a:close/>
                <a:moveTo>
                  <a:pt x="2755900" y="4597400"/>
                </a:moveTo>
                <a:cubicBezTo>
                  <a:pt x="1612900" y="4597400"/>
                  <a:pt x="939800" y="3886200"/>
                  <a:pt x="939800" y="2628900"/>
                </a:cubicBezTo>
                <a:cubicBezTo>
                  <a:pt x="939800" y="1384300"/>
                  <a:pt x="1612900" y="660400"/>
                  <a:pt x="2755900" y="660400"/>
                </a:cubicBezTo>
                <a:lnTo>
                  <a:pt x="5461000" y="660400"/>
                </a:lnTo>
                <a:lnTo>
                  <a:pt x="5461000" y="459740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2" name="Freeform 4822"/>
          <p:cNvSpPr/>
          <p:nvPr/>
        </p:nvSpPr>
        <p:spPr>
          <a:xfrm rot="0" flipH="0" flipV="0">
            <a:off x="1846846" y="3405097"/>
            <a:ext cx="82054" cy="115570"/>
          </a:xfrm>
          <a:custGeom>
            <a:pathLst>
              <a:path w="6311900" h="8890000">
                <a:moveTo>
                  <a:pt x="0" y="8890000"/>
                </a:moveTo>
                <a:lnTo>
                  <a:pt x="4013200" y="8890000"/>
                </a:lnTo>
                <a:cubicBezTo>
                  <a:pt x="5448300" y="8890000"/>
                  <a:pt x="6311900" y="8013700"/>
                  <a:pt x="6311900" y="6489700"/>
                </a:cubicBezTo>
                <a:cubicBezTo>
                  <a:pt x="6311900" y="5105400"/>
                  <a:pt x="5600700" y="4470400"/>
                  <a:pt x="4737100" y="4267200"/>
                </a:cubicBezTo>
                <a:cubicBezTo>
                  <a:pt x="5435600" y="4013200"/>
                  <a:pt x="5981700" y="3403600"/>
                  <a:pt x="5981700" y="2298700"/>
                </a:cubicBezTo>
                <a:cubicBezTo>
                  <a:pt x="5981700" y="812800"/>
                  <a:pt x="5130800" y="0"/>
                  <a:pt x="3708400" y="0"/>
                </a:cubicBez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673600"/>
                </a:lnTo>
                <a:lnTo>
                  <a:pt x="3886200" y="4673600"/>
                </a:lnTo>
                <a:cubicBezTo>
                  <a:pt x="4965700" y="4673600"/>
                  <a:pt x="5575300" y="5334000"/>
                  <a:pt x="5575300" y="6464300"/>
                </a:cubicBezTo>
                <a:cubicBezTo>
                  <a:pt x="5575300" y="7569200"/>
                  <a:pt x="4965700" y="8229600"/>
                  <a:pt x="3886200" y="8229600"/>
                </a:cubicBezTo>
                <a:close/>
                <a:moveTo>
                  <a:pt x="736600" y="4038600"/>
                </a:moveTo>
                <a:lnTo>
                  <a:pt x="736600" y="660400"/>
                </a:lnTo>
                <a:lnTo>
                  <a:pt x="3594100" y="660400"/>
                </a:lnTo>
                <a:cubicBezTo>
                  <a:pt x="4660900" y="660400"/>
                  <a:pt x="5232400" y="1282700"/>
                  <a:pt x="5232400" y="2349500"/>
                </a:cubicBezTo>
                <a:cubicBezTo>
                  <a:pt x="5232400" y="3390900"/>
                  <a:pt x="4660900" y="4038600"/>
                  <a:pt x="3632200" y="4038600"/>
                </a:cubicBez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3" name="Freeform 4823"/>
          <p:cNvSpPr/>
          <p:nvPr/>
        </p:nvSpPr>
        <p:spPr>
          <a:xfrm rot="0" flipH="0" flipV="0">
            <a:off x="1996427" y="3405097"/>
            <a:ext cx="78092" cy="11557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4" name="Freeform 4824"/>
          <p:cNvSpPr/>
          <p:nvPr/>
        </p:nvSpPr>
        <p:spPr>
          <a:xfrm rot="0" flipH="0" flipV="0">
            <a:off x="2080628" y="3405097"/>
            <a:ext cx="99390" cy="11557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5" name="Freeform 4825"/>
          <p:cNvSpPr/>
          <p:nvPr/>
        </p:nvSpPr>
        <p:spPr>
          <a:xfrm rot="0" flipH="0" flipV="0">
            <a:off x="2196858" y="3402620"/>
            <a:ext cx="85191" cy="120523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6" name="Freeform 4826"/>
          <p:cNvSpPr/>
          <p:nvPr/>
        </p:nvSpPr>
        <p:spPr>
          <a:xfrm rot="0" flipH="0" flipV="0">
            <a:off x="2303843" y="3405097"/>
            <a:ext cx="79082" cy="115570"/>
          </a:xfrm>
          <a:custGeom>
            <a:pathLst>
              <a:path w="6083300" h="8890000">
                <a:moveTo>
                  <a:pt x="5346700" y="8890000"/>
                </a:moveTo>
                <a:lnTo>
                  <a:pt x="6083300" y="8890000"/>
                </a:lnTo>
                <a:lnTo>
                  <a:pt x="6083300" y="0"/>
                </a:lnTo>
                <a:lnTo>
                  <a:pt x="5346700" y="0"/>
                </a:lnTo>
                <a:lnTo>
                  <a:pt x="5346700" y="4229100"/>
                </a:lnTo>
                <a:cubicBezTo>
                  <a:pt x="4699000" y="4483100"/>
                  <a:pt x="3949700" y="4597400"/>
                  <a:pt x="3200400" y="4597400"/>
                </a:cubicBezTo>
                <a:cubicBezTo>
                  <a:pt x="1473200" y="4597400"/>
                  <a:pt x="736600" y="3860800"/>
                  <a:pt x="736600" y="2552700"/>
                </a:cubicBezTo>
                <a:lnTo>
                  <a:pt x="736600" y="0"/>
                </a:lnTo>
                <a:lnTo>
                  <a:pt x="0" y="0"/>
                </a:lnTo>
                <a:lnTo>
                  <a:pt x="0" y="2628900"/>
                </a:lnTo>
                <a:cubicBezTo>
                  <a:pt x="0" y="4800600"/>
                  <a:pt x="1600200" y="5283200"/>
                  <a:pt x="3149600" y="5283200"/>
                </a:cubicBezTo>
                <a:cubicBezTo>
                  <a:pt x="3848100" y="5283200"/>
                  <a:pt x="4686300" y="5168900"/>
                  <a:pt x="5346700" y="4927600"/>
                </a:cubicBez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7" name="Freeform 4827"/>
          <p:cNvSpPr/>
          <p:nvPr/>
        </p:nvSpPr>
        <p:spPr>
          <a:xfrm rot="0" flipH="0" flipV="0">
            <a:off x="2414625" y="3405097"/>
            <a:ext cx="70332" cy="11557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8" name="Freeform 4828"/>
          <p:cNvSpPr/>
          <p:nvPr/>
        </p:nvSpPr>
        <p:spPr>
          <a:xfrm rot="0" flipH="0" flipV="0">
            <a:off x="2498496" y="3405097"/>
            <a:ext cx="82550" cy="11557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9" name="Freeform 4829"/>
          <p:cNvSpPr/>
          <p:nvPr/>
        </p:nvSpPr>
        <p:spPr>
          <a:xfrm rot="0" flipH="0" flipV="0">
            <a:off x="2635199" y="3402620"/>
            <a:ext cx="85191" cy="120523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0" name="Freeform 4830"/>
          <p:cNvSpPr/>
          <p:nvPr/>
        </p:nvSpPr>
        <p:spPr>
          <a:xfrm rot="0" flipH="0" flipV="0">
            <a:off x="2733929" y="3405097"/>
            <a:ext cx="88163" cy="115570"/>
          </a:xfrm>
          <a:custGeom>
            <a:pathLst>
              <a:path w="6781800" h="8890000">
                <a:moveTo>
                  <a:pt x="2298700" y="8636000"/>
                </a:moveTo>
                <a:lnTo>
                  <a:pt x="2298700" y="8890000"/>
                </a:lnTo>
                <a:lnTo>
                  <a:pt x="2946400" y="8890000"/>
                </a:lnTo>
                <a:lnTo>
                  <a:pt x="6781800" y="254000"/>
                </a:lnTo>
                <a:lnTo>
                  <a:pt x="6781800" y="0"/>
                </a:lnTo>
                <a:lnTo>
                  <a:pt x="6134100" y="0"/>
                </a:lnTo>
                <a:lnTo>
                  <a:pt x="3581400" y="5765800"/>
                </a:lnTo>
                <a:lnTo>
                  <a:pt x="685800" y="0"/>
                </a:lnTo>
                <a:lnTo>
                  <a:pt x="0" y="0"/>
                </a:lnTo>
                <a:lnTo>
                  <a:pt x="0" y="254000"/>
                </a:lnTo>
                <a:lnTo>
                  <a:pt x="3238500" y="656590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1" name="Freeform 4831"/>
          <p:cNvSpPr/>
          <p:nvPr/>
        </p:nvSpPr>
        <p:spPr>
          <a:xfrm rot="0" flipH="0" flipV="0">
            <a:off x="2840418" y="3405097"/>
            <a:ext cx="100050" cy="115570"/>
          </a:xfrm>
          <a:custGeom>
            <a:pathLst>
              <a:path w="7696200" h="8890000">
                <a:moveTo>
                  <a:pt x="0" y="8890000"/>
                </a:moveTo>
                <a:lnTo>
                  <a:pt x="711200" y="8890000"/>
                </a:lnTo>
                <a:lnTo>
                  <a:pt x="711200" y="1295400"/>
                </a:lnTo>
                <a:lnTo>
                  <a:pt x="3594100" y="5727700"/>
                </a:lnTo>
                <a:lnTo>
                  <a:pt x="4089400" y="5727700"/>
                </a:lnTo>
                <a:lnTo>
                  <a:pt x="6972300" y="1270000"/>
                </a:lnTo>
                <a:lnTo>
                  <a:pt x="6972300" y="8890000"/>
                </a:lnTo>
                <a:lnTo>
                  <a:pt x="7696200" y="8890000"/>
                </a:lnTo>
                <a:lnTo>
                  <a:pt x="7696200" y="0"/>
                </a:lnTo>
                <a:lnTo>
                  <a:pt x="6997700" y="0"/>
                </a:lnTo>
                <a:lnTo>
                  <a:pt x="3860800" y="4813300"/>
                </a:lnTo>
                <a:lnTo>
                  <a:pt x="7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2" name="Freeform 4832"/>
          <p:cNvSpPr/>
          <p:nvPr/>
        </p:nvSpPr>
        <p:spPr>
          <a:xfrm rot="0" flipH="0" flipV="0">
            <a:off x="2972168" y="3405097"/>
            <a:ext cx="100050" cy="115570"/>
          </a:xfrm>
          <a:custGeom>
            <a:pathLst>
              <a:path w="7696200" h="8890000">
                <a:moveTo>
                  <a:pt x="0" y="8890000"/>
                </a:moveTo>
                <a:lnTo>
                  <a:pt x="711200" y="8890000"/>
                </a:lnTo>
                <a:lnTo>
                  <a:pt x="711200" y="1295400"/>
                </a:lnTo>
                <a:lnTo>
                  <a:pt x="3594100" y="5727700"/>
                </a:lnTo>
                <a:lnTo>
                  <a:pt x="4089400" y="5727700"/>
                </a:lnTo>
                <a:lnTo>
                  <a:pt x="6972300" y="1270000"/>
                </a:lnTo>
                <a:lnTo>
                  <a:pt x="6972300" y="8890000"/>
                </a:lnTo>
                <a:lnTo>
                  <a:pt x="7696200" y="8890000"/>
                </a:lnTo>
                <a:lnTo>
                  <a:pt x="7696200" y="0"/>
                </a:lnTo>
                <a:lnTo>
                  <a:pt x="6997700" y="0"/>
                </a:lnTo>
                <a:lnTo>
                  <a:pt x="3860800" y="4813300"/>
                </a:lnTo>
                <a:lnTo>
                  <a:pt x="7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3" name="Freeform 4833"/>
          <p:cNvSpPr/>
          <p:nvPr/>
        </p:nvSpPr>
        <p:spPr>
          <a:xfrm rot="0" flipH="0" flipV="0">
            <a:off x="3103918" y="3405097"/>
            <a:ext cx="110617" cy="115570"/>
          </a:xfrm>
          <a:custGeom>
            <a:pathLst>
              <a:path w="8509000" h="8890000">
                <a:moveTo>
                  <a:pt x="7772400" y="8890000"/>
                </a:moveTo>
                <a:lnTo>
                  <a:pt x="8509000" y="8890000"/>
                </a:lnTo>
                <a:lnTo>
                  <a:pt x="8509000" y="0"/>
                </a:lnTo>
                <a:lnTo>
                  <a:pt x="7772400" y="0"/>
                </a:lnTo>
                <a:close/>
                <a:moveTo>
                  <a:pt x="0" y="8890000"/>
                </a:moveTo>
                <a:lnTo>
                  <a:pt x="3530600" y="8890000"/>
                </a:lnTo>
                <a:cubicBezTo>
                  <a:pt x="5118100" y="8890000"/>
                  <a:pt x="6007100" y="7861300"/>
                  <a:pt x="6007100" y="6261100"/>
                </a:cubicBezTo>
                <a:cubicBezTo>
                  <a:pt x="6007100" y="4673600"/>
                  <a:pt x="5118100" y="3644900"/>
                  <a:pt x="3530600" y="3644900"/>
                </a:cubicBezTo>
                <a:lnTo>
                  <a:pt x="736600" y="3644900"/>
                </a:lnTo>
                <a:lnTo>
                  <a:pt x="736600" y="0"/>
                </a:ln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305300"/>
                </a:lnTo>
                <a:lnTo>
                  <a:pt x="3517900" y="4305300"/>
                </a:lnTo>
                <a:cubicBezTo>
                  <a:pt x="4635500" y="4305300"/>
                  <a:pt x="5257800" y="5067300"/>
                  <a:pt x="5257800" y="6261100"/>
                </a:cubicBezTo>
                <a:cubicBezTo>
                  <a:pt x="5257800" y="7467600"/>
                  <a:pt x="4635500" y="8229600"/>
                  <a:pt x="3517900" y="8229600"/>
                </a:cubicBez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4" name="Freeform 4834"/>
          <p:cNvSpPr/>
          <p:nvPr/>
        </p:nvSpPr>
        <p:spPr>
          <a:xfrm rot="0" flipH="0" flipV="0">
            <a:off x="3277933" y="3405097"/>
            <a:ext cx="105333" cy="139674"/>
          </a:xfrm>
          <a:custGeom>
            <a:pathLst>
              <a:path w="8102600" h="10744200">
                <a:moveTo>
                  <a:pt x="0" y="10744200"/>
                </a:moveTo>
                <a:lnTo>
                  <a:pt x="685800" y="10744200"/>
                </a:lnTo>
                <a:lnTo>
                  <a:pt x="685800" y="8890000"/>
                </a:lnTo>
                <a:lnTo>
                  <a:pt x="7416800" y="8890000"/>
                </a:lnTo>
                <a:lnTo>
                  <a:pt x="7416800" y="10744200"/>
                </a:lnTo>
                <a:lnTo>
                  <a:pt x="8102600" y="10744200"/>
                </a:lnTo>
                <a:lnTo>
                  <a:pt x="8102600" y="8229600"/>
                </a:lnTo>
                <a:lnTo>
                  <a:pt x="6959600" y="8229600"/>
                </a:lnTo>
                <a:lnTo>
                  <a:pt x="6959600" y="0"/>
                </a:lnTo>
                <a:lnTo>
                  <a:pt x="1930400" y="0"/>
                </a:lnTo>
                <a:lnTo>
                  <a:pt x="1930400" y="3695700"/>
                </a:lnTo>
                <a:cubicBezTo>
                  <a:pt x="1930400" y="6362700"/>
                  <a:pt x="1282700" y="7391400"/>
                  <a:pt x="647700" y="8229600"/>
                </a:cubicBezTo>
                <a:lnTo>
                  <a:pt x="0" y="8229600"/>
                </a:lnTo>
                <a:close/>
                <a:moveTo>
                  <a:pt x="1460500" y="8229600"/>
                </a:moveTo>
                <a:cubicBezTo>
                  <a:pt x="2044700" y="7366000"/>
                  <a:pt x="2616200" y="6324600"/>
                  <a:pt x="2616200" y="3695700"/>
                </a:cubicBezTo>
                <a:lnTo>
                  <a:pt x="2616200" y="660400"/>
                </a:lnTo>
                <a:lnTo>
                  <a:pt x="6210300" y="660400"/>
                </a:lnTo>
                <a:lnTo>
                  <a:pt x="6210300" y="822960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5" name="Freeform 4835"/>
          <p:cNvSpPr/>
          <p:nvPr/>
        </p:nvSpPr>
        <p:spPr>
          <a:xfrm rot="0" flipH="0" flipV="0">
            <a:off x="3402418" y="3402620"/>
            <a:ext cx="86842" cy="120523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6" name="Freeform 4836"/>
          <p:cNvSpPr/>
          <p:nvPr/>
        </p:nvSpPr>
        <p:spPr>
          <a:xfrm rot="0" flipH="0" flipV="0">
            <a:off x="3514356" y="3402620"/>
            <a:ext cx="85191" cy="120523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7" name="Freeform 4837"/>
          <p:cNvSpPr/>
          <p:nvPr/>
        </p:nvSpPr>
        <p:spPr>
          <a:xfrm rot="0" flipH="0" flipV="0">
            <a:off x="3614737" y="3405097"/>
            <a:ext cx="82550" cy="11557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8" name="Freeform 4838"/>
          <p:cNvSpPr/>
          <p:nvPr/>
        </p:nvSpPr>
        <p:spPr>
          <a:xfrm rot="0" flipH="0" flipV="0">
            <a:off x="3695636" y="3405097"/>
            <a:ext cx="99390" cy="11557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9" name="Freeform 4839"/>
          <p:cNvSpPr/>
          <p:nvPr/>
        </p:nvSpPr>
        <p:spPr>
          <a:xfrm rot="0" flipH="0" flipV="0">
            <a:off x="3793540" y="3405097"/>
            <a:ext cx="82550" cy="11557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0" name="Freeform 4840"/>
          <p:cNvSpPr/>
          <p:nvPr/>
        </p:nvSpPr>
        <p:spPr>
          <a:xfrm rot="0" flipH="0" flipV="0">
            <a:off x="3892765" y="3402620"/>
            <a:ext cx="86842" cy="120523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1" name="Freeform 4841"/>
          <p:cNvSpPr/>
          <p:nvPr/>
        </p:nvSpPr>
        <p:spPr>
          <a:xfrm rot="0" flipH="0" flipV="0">
            <a:off x="4003052" y="3405097"/>
            <a:ext cx="79082" cy="115570"/>
          </a:xfrm>
          <a:custGeom>
            <a:pathLst>
              <a:path w="6083300" h="8890000">
                <a:moveTo>
                  <a:pt x="5346700" y="8890000"/>
                </a:moveTo>
                <a:lnTo>
                  <a:pt x="6083300" y="8890000"/>
                </a:lnTo>
                <a:lnTo>
                  <a:pt x="6083300" y="0"/>
                </a:lnTo>
                <a:lnTo>
                  <a:pt x="5346700" y="0"/>
                </a:lnTo>
                <a:lnTo>
                  <a:pt x="5346700" y="4229100"/>
                </a:lnTo>
                <a:cubicBezTo>
                  <a:pt x="4699000" y="4483100"/>
                  <a:pt x="3949700" y="4597400"/>
                  <a:pt x="3200400" y="4597400"/>
                </a:cubicBezTo>
                <a:cubicBezTo>
                  <a:pt x="1473200" y="4597400"/>
                  <a:pt x="736600" y="3860800"/>
                  <a:pt x="736600" y="2552700"/>
                </a:cubicBezTo>
                <a:lnTo>
                  <a:pt x="736600" y="0"/>
                </a:lnTo>
                <a:lnTo>
                  <a:pt x="0" y="0"/>
                </a:lnTo>
                <a:lnTo>
                  <a:pt x="0" y="2628900"/>
                </a:lnTo>
                <a:cubicBezTo>
                  <a:pt x="0" y="4800600"/>
                  <a:pt x="1600200" y="5283200"/>
                  <a:pt x="3149600" y="5283200"/>
                </a:cubicBezTo>
                <a:cubicBezTo>
                  <a:pt x="3848100" y="5283200"/>
                  <a:pt x="4686300" y="5168900"/>
                  <a:pt x="5346700" y="4927600"/>
                </a:cubicBez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2" name="Freeform 4842"/>
          <p:cNvSpPr/>
          <p:nvPr/>
        </p:nvSpPr>
        <p:spPr>
          <a:xfrm rot="0" flipH="0" flipV="0">
            <a:off x="4113834" y="3405097"/>
            <a:ext cx="82715" cy="11557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3" name="Freeform 4843"/>
          <p:cNvSpPr/>
          <p:nvPr/>
        </p:nvSpPr>
        <p:spPr>
          <a:xfrm rot="0" flipH="0" flipV="0">
            <a:off x="4224947" y="3402620"/>
            <a:ext cx="86842" cy="120523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4" name="Freeform 4844"/>
          <p:cNvSpPr/>
          <p:nvPr/>
        </p:nvSpPr>
        <p:spPr>
          <a:xfrm rot="0" flipH="0" flipV="0">
            <a:off x="4340186" y="3405097"/>
            <a:ext cx="69176" cy="115570"/>
          </a:xfrm>
          <a:custGeom>
            <a:pathLst>
              <a:path w="53213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321300" y="660400"/>
                </a:lnTo>
                <a:lnTo>
                  <a:pt x="5321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5" name="Freeform 4845"/>
          <p:cNvSpPr/>
          <p:nvPr/>
        </p:nvSpPr>
        <p:spPr>
          <a:xfrm rot="0" flipH="0" flipV="0">
            <a:off x="4424553" y="3402620"/>
            <a:ext cx="86842" cy="120523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6" name="Freeform 4846"/>
          <p:cNvSpPr/>
          <p:nvPr/>
        </p:nvSpPr>
        <p:spPr>
          <a:xfrm rot="0" flipH="0" flipV="0">
            <a:off x="4578921" y="3402620"/>
            <a:ext cx="86842" cy="120523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7" name="Freeform 4847"/>
          <p:cNvSpPr/>
          <p:nvPr/>
        </p:nvSpPr>
        <p:spPr>
          <a:xfrm rot="0" flipH="0" flipV="0">
            <a:off x="4694160" y="3405097"/>
            <a:ext cx="81559" cy="115570"/>
          </a:xfrm>
          <a:custGeom>
            <a:pathLst>
              <a:path w="6273800" h="8890000">
                <a:moveTo>
                  <a:pt x="0" y="8890000"/>
                </a:moveTo>
                <a:lnTo>
                  <a:pt x="3873500" y="8890000"/>
                </a:lnTo>
                <a:cubicBezTo>
                  <a:pt x="5384800" y="8890000"/>
                  <a:pt x="6273800" y="7861300"/>
                  <a:pt x="6273800" y="6261100"/>
                </a:cubicBezTo>
                <a:cubicBezTo>
                  <a:pt x="6273800" y="4660900"/>
                  <a:pt x="5384800" y="3644900"/>
                  <a:pt x="3873500" y="3644900"/>
                </a:cubicBezTo>
                <a:lnTo>
                  <a:pt x="736600" y="3644900"/>
                </a:lnTo>
                <a:lnTo>
                  <a:pt x="736600" y="660400"/>
                </a:lnTo>
                <a:lnTo>
                  <a:pt x="5765800" y="660400"/>
                </a:lnTo>
                <a:lnTo>
                  <a:pt x="5765800" y="0"/>
                </a:ln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305300"/>
                </a:lnTo>
                <a:lnTo>
                  <a:pt x="3759200" y="4305300"/>
                </a:lnTo>
                <a:cubicBezTo>
                  <a:pt x="4826000" y="4305300"/>
                  <a:pt x="5524500" y="5029200"/>
                  <a:pt x="5524500" y="6261100"/>
                </a:cubicBezTo>
                <a:cubicBezTo>
                  <a:pt x="5524500" y="7505700"/>
                  <a:pt x="4826000" y="8229600"/>
                  <a:pt x="3759200" y="8229600"/>
                </a:cubicBez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8" name="Freeform 4848"/>
          <p:cNvSpPr/>
          <p:nvPr/>
        </p:nvSpPr>
        <p:spPr>
          <a:xfrm rot="0" flipH="0" flipV="0">
            <a:off x="4800815" y="3405097"/>
            <a:ext cx="70332" cy="11557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9" name="Freeform 4849"/>
          <p:cNvSpPr/>
          <p:nvPr/>
        </p:nvSpPr>
        <p:spPr>
          <a:xfrm rot="0" flipH="0" flipV="0">
            <a:off x="4891290" y="3402620"/>
            <a:ext cx="85191" cy="120523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0" name="Freeform 4850"/>
          <p:cNvSpPr/>
          <p:nvPr/>
        </p:nvSpPr>
        <p:spPr>
          <a:xfrm rot="0" flipH="0" flipV="0">
            <a:off x="5003228" y="3405097"/>
            <a:ext cx="81724" cy="11557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1" name="Freeform 4851"/>
          <p:cNvSpPr/>
          <p:nvPr/>
        </p:nvSpPr>
        <p:spPr>
          <a:xfrm rot="0" flipH="0" flipV="0">
            <a:off x="5116651" y="3405097"/>
            <a:ext cx="70332" cy="11557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2" name="Freeform 4852"/>
          <p:cNvSpPr/>
          <p:nvPr/>
        </p:nvSpPr>
        <p:spPr>
          <a:xfrm rot="0" flipH="0" flipV="0">
            <a:off x="5207127" y="3405097"/>
            <a:ext cx="79082" cy="115570"/>
          </a:xfrm>
          <a:custGeom>
            <a:pathLst>
              <a:path w="6083300" h="8890000">
                <a:moveTo>
                  <a:pt x="5346700" y="8890000"/>
                </a:moveTo>
                <a:lnTo>
                  <a:pt x="6083300" y="8890000"/>
                </a:lnTo>
                <a:lnTo>
                  <a:pt x="6083300" y="0"/>
                </a:lnTo>
                <a:lnTo>
                  <a:pt x="5346700" y="0"/>
                </a:lnTo>
                <a:lnTo>
                  <a:pt x="5346700" y="4229100"/>
                </a:lnTo>
                <a:cubicBezTo>
                  <a:pt x="4699000" y="4483100"/>
                  <a:pt x="3949700" y="4597400"/>
                  <a:pt x="3200400" y="4597400"/>
                </a:cubicBezTo>
                <a:cubicBezTo>
                  <a:pt x="1473200" y="4597400"/>
                  <a:pt x="736600" y="3860800"/>
                  <a:pt x="736600" y="2552700"/>
                </a:cubicBezTo>
                <a:lnTo>
                  <a:pt x="736600" y="0"/>
                </a:lnTo>
                <a:lnTo>
                  <a:pt x="0" y="0"/>
                </a:lnTo>
                <a:lnTo>
                  <a:pt x="0" y="2628900"/>
                </a:lnTo>
                <a:cubicBezTo>
                  <a:pt x="0" y="4800600"/>
                  <a:pt x="1600200" y="5283200"/>
                  <a:pt x="3149600" y="5283200"/>
                </a:cubicBezTo>
                <a:cubicBezTo>
                  <a:pt x="3848100" y="5283200"/>
                  <a:pt x="4686300" y="5168900"/>
                  <a:pt x="5346700" y="4927600"/>
                </a:cubicBez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3" name="Freeform 4853"/>
          <p:cNvSpPr/>
          <p:nvPr/>
        </p:nvSpPr>
        <p:spPr>
          <a:xfrm rot="0" flipH="0" flipV="0">
            <a:off x="5317908" y="3405097"/>
            <a:ext cx="70332" cy="11557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4" name="Freeform 4854"/>
          <p:cNvSpPr/>
          <p:nvPr/>
        </p:nvSpPr>
        <p:spPr>
          <a:xfrm rot="0" flipH="0" flipV="0">
            <a:off x="5413336" y="3405097"/>
            <a:ext cx="82715" cy="11557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5" name="Freeform 4855"/>
          <p:cNvSpPr/>
          <p:nvPr/>
        </p:nvSpPr>
        <p:spPr>
          <a:xfrm rot="0" flipH="0" flipV="0">
            <a:off x="5527750" y="3405097"/>
            <a:ext cx="83045" cy="11557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6" name="Freeform 4856"/>
          <p:cNvSpPr/>
          <p:nvPr/>
        </p:nvSpPr>
        <p:spPr>
          <a:xfrm rot="0" flipH="0" flipV="0">
            <a:off x="5636386" y="3405097"/>
            <a:ext cx="80568" cy="115570"/>
          </a:xfrm>
          <a:custGeom>
            <a:pathLst>
              <a:path w="6197600" h="8890000">
                <a:moveTo>
                  <a:pt x="0" y="8890000"/>
                </a:moveTo>
                <a:lnTo>
                  <a:pt x="711200" y="8890000"/>
                </a:lnTo>
                <a:lnTo>
                  <a:pt x="2959100" y="5257800"/>
                </a:lnTo>
                <a:lnTo>
                  <a:pt x="5461000" y="5257800"/>
                </a:lnTo>
                <a:lnTo>
                  <a:pt x="5461000" y="8890000"/>
                </a:lnTo>
                <a:lnTo>
                  <a:pt x="6197600" y="8890000"/>
                </a:lnTo>
                <a:lnTo>
                  <a:pt x="6197600" y="0"/>
                </a:lnTo>
                <a:lnTo>
                  <a:pt x="2628900" y="0"/>
                </a:lnTo>
                <a:cubicBezTo>
                  <a:pt x="1066800" y="0"/>
                  <a:pt x="177800" y="1003300"/>
                  <a:pt x="177800" y="2616200"/>
                </a:cubicBezTo>
                <a:cubicBezTo>
                  <a:pt x="177800" y="4165600"/>
                  <a:pt x="952500" y="5016500"/>
                  <a:pt x="2159000" y="5194300"/>
                </a:cubicBezTo>
                <a:lnTo>
                  <a:pt x="0" y="8636000"/>
                </a:lnTo>
                <a:close/>
                <a:moveTo>
                  <a:pt x="2755900" y="4597400"/>
                </a:moveTo>
                <a:cubicBezTo>
                  <a:pt x="1612900" y="4597400"/>
                  <a:pt x="939800" y="3886200"/>
                  <a:pt x="939800" y="2628900"/>
                </a:cubicBezTo>
                <a:cubicBezTo>
                  <a:pt x="939800" y="1384300"/>
                  <a:pt x="1612900" y="660400"/>
                  <a:pt x="2755900" y="660400"/>
                </a:cubicBezTo>
                <a:lnTo>
                  <a:pt x="5461000" y="660400"/>
                </a:lnTo>
                <a:lnTo>
                  <a:pt x="5461000" y="459740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7" name="Freeform 4857"/>
          <p:cNvSpPr/>
          <p:nvPr/>
        </p:nvSpPr>
        <p:spPr>
          <a:xfrm rot="0" flipH="0" flipV="0">
            <a:off x="5791085" y="3405097"/>
            <a:ext cx="81724" cy="11557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8" name="Freeform 4858"/>
          <p:cNvSpPr/>
          <p:nvPr/>
        </p:nvSpPr>
        <p:spPr>
          <a:xfrm rot="0" flipH="0" flipV="0">
            <a:off x="5904509" y="3405097"/>
            <a:ext cx="78092" cy="11557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9" name="Freeform 4859"/>
          <p:cNvSpPr/>
          <p:nvPr/>
        </p:nvSpPr>
        <p:spPr>
          <a:xfrm rot="0" flipH="0" flipV="0">
            <a:off x="6003569" y="3402620"/>
            <a:ext cx="86842" cy="120523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0" name="Freeform 4860"/>
          <p:cNvSpPr/>
          <p:nvPr/>
        </p:nvSpPr>
        <p:spPr>
          <a:xfrm rot="0" flipH="0" flipV="0">
            <a:off x="6118809" y="3405097"/>
            <a:ext cx="70332" cy="11557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1" name="Freeform 4861"/>
          <p:cNvSpPr/>
          <p:nvPr/>
        </p:nvSpPr>
        <p:spPr>
          <a:xfrm rot="0" flipH="0" flipV="0">
            <a:off x="6214236" y="3405097"/>
            <a:ext cx="78752" cy="11557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2" name="Freeform 4862"/>
          <p:cNvSpPr/>
          <p:nvPr/>
        </p:nvSpPr>
        <p:spPr>
          <a:xfrm rot="0" flipH="0" flipV="0">
            <a:off x="6301574" y="3405097"/>
            <a:ext cx="82550" cy="11557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3" name="Freeform 4863"/>
          <p:cNvSpPr/>
          <p:nvPr/>
        </p:nvSpPr>
        <p:spPr>
          <a:xfrm rot="0" flipH="0" flipV="0">
            <a:off x="6382473" y="3405097"/>
            <a:ext cx="99390" cy="11557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4" name="Freeform 4864"/>
          <p:cNvSpPr/>
          <p:nvPr/>
        </p:nvSpPr>
        <p:spPr>
          <a:xfrm rot="0" flipH="0" flipV="0">
            <a:off x="6490944" y="3396511"/>
            <a:ext cx="28727" cy="150571"/>
          </a:xfrm>
          <a:custGeom>
            <a:pathLst>
              <a:path w="2209800" h="11582400">
                <a:moveTo>
                  <a:pt x="0" y="11582400"/>
                </a:moveTo>
                <a:cubicBezTo>
                  <a:pt x="1346200" y="11582400"/>
                  <a:pt x="2209800" y="10833100"/>
                  <a:pt x="2209800" y="9423400"/>
                </a:cubicBezTo>
                <a:lnTo>
                  <a:pt x="2209800" y="2159000"/>
                </a:lnTo>
                <a:cubicBezTo>
                  <a:pt x="2209800" y="749300"/>
                  <a:pt x="1346200" y="0"/>
                  <a:pt x="0" y="0"/>
                </a:cubicBezTo>
                <a:lnTo>
                  <a:pt x="0" y="635000"/>
                </a:lnTo>
                <a:cubicBezTo>
                  <a:pt x="939800" y="635000"/>
                  <a:pt x="1524000" y="1193800"/>
                  <a:pt x="1524000" y="2133600"/>
                </a:cubicBezTo>
                <a:lnTo>
                  <a:pt x="1524000" y="9448800"/>
                </a:lnTo>
                <a:cubicBezTo>
                  <a:pt x="1524000" y="10388600"/>
                  <a:pt x="939800" y="10947400"/>
                  <a:pt x="0" y="10947400"/>
                </a:cubicBezTo>
                <a:close/>
              </a:path>
            </a:pathLst>
          </a:custGeom>
          <a:solidFill>
            <a:srgbClr val="9C9B9B">
              <a:alpha val="100000"/>
            </a:srgbClr>
          </a:solidFill>
          <a:ln w="16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5" name="Rectangle 4865"/>
          <p:cNvSpPr/>
          <p:nvPr/>
        </p:nvSpPr>
        <p:spPr>
          <a:xfrm rot="0" flipH="0" flipV="0">
            <a:off x="402722" y="904007"/>
            <a:ext cx="10125747" cy="244083"/>
          </a:xfrm>
          <a:prstGeom prst="rect">
            <a:avLst/>
          </a:prstGeom>
        </p:spPr>
      </p:sp>
      <p:sp>
        <p:nvSpPr>
          <p:cNvPr id="4866" name="Freeform 4866"/>
          <p:cNvSpPr/>
          <p:nvPr/>
        </p:nvSpPr>
        <p:spPr>
          <a:xfrm rot="0" flipH="0" flipV="0">
            <a:off x="414279" y="984312"/>
            <a:ext cx="90805" cy="120523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7" name="Freeform 4867"/>
          <p:cNvSpPr/>
          <p:nvPr/>
        </p:nvSpPr>
        <p:spPr>
          <a:xfrm rot="0" flipH="0" flipV="0">
            <a:off x="528198" y="984312"/>
            <a:ext cx="87503" cy="120523"/>
          </a:xfrm>
          <a:custGeom>
            <a:pathLst>
              <a:path w="6731000" h="9271000">
                <a:moveTo>
                  <a:pt x="3454400" y="9271000"/>
                </a:moveTo>
                <a:cubicBezTo>
                  <a:pt x="5194300" y="9271000"/>
                  <a:pt x="6731000" y="8343900"/>
                  <a:pt x="6731000" y="6197600"/>
                </a:cubicBezTo>
                <a:lnTo>
                  <a:pt x="6731000" y="6070600"/>
                </a:lnTo>
                <a:lnTo>
                  <a:pt x="5207000" y="6070600"/>
                </a:lnTo>
                <a:lnTo>
                  <a:pt x="5207000" y="6197600"/>
                </a:lnTo>
                <a:cubicBezTo>
                  <a:pt x="5207000" y="7391400"/>
                  <a:pt x="4216400" y="7874000"/>
                  <a:pt x="3441700" y="7874000"/>
                </a:cubicBezTo>
                <a:cubicBezTo>
                  <a:pt x="2133600" y="7874000"/>
                  <a:pt x="1524000" y="7226300"/>
                  <a:pt x="1524000" y="6172200"/>
                </a:cubicBezTo>
                <a:lnTo>
                  <a:pt x="1524000" y="3098800"/>
                </a:lnTo>
                <a:cubicBezTo>
                  <a:pt x="1524000" y="2044700"/>
                  <a:pt x="2133600" y="1397000"/>
                  <a:pt x="3441700" y="1397000"/>
                </a:cubicBezTo>
                <a:cubicBezTo>
                  <a:pt x="4216400" y="1397000"/>
                  <a:pt x="5207000" y="1879600"/>
                  <a:pt x="5207000" y="3073400"/>
                </a:cubicBezTo>
                <a:lnTo>
                  <a:pt x="5207000" y="3200400"/>
                </a:lnTo>
                <a:lnTo>
                  <a:pt x="6731000" y="3200400"/>
                </a:lnTo>
                <a:lnTo>
                  <a:pt x="6731000" y="3073400"/>
                </a:lnTo>
                <a:cubicBezTo>
                  <a:pt x="6731000" y="927100"/>
                  <a:pt x="5194300" y="0"/>
                  <a:pt x="3454400" y="0"/>
                </a:cubicBezTo>
                <a:cubicBezTo>
                  <a:pt x="12446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44600" y="9271000"/>
                  <a:pt x="3454400" y="9271000"/>
                </a:cubicBez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8" name="Freeform 4868"/>
          <p:cNvSpPr/>
          <p:nvPr/>
        </p:nvSpPr>
        <p:spPr>
          <a:xfrm rot="0" flipH="0" flipV="0">
            <a:off x="640466" y="986788"/>
            <a:ext cx="87503" cy="11557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9" name="Freeform 4869"/>
          <p:cNvSpPr/>
          <p:nvPr/>
        </p:nvSpPr>
        <p:spPr>
          <a:xfrm rot="0" flipH="0" flipV="0">
            <a:off x="754385" y="984312"/>
            <a:ext cx="90805" cy="120523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0" name="Freeform 4870"/>
          <p:cNvSpPr/>
          <p:nvPr/>
        </p:nvSpPr>
        <p:spPr>
          <a:xfrm rot="0" flipH="0" flipV="0">
            <a:off x="871606" y="986788"/>
            <a:ext cx="86182" cy="115570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1" name="Freeform 4871"/>
          <p:cNvSpPr/>
          <p:nvPr/>
        </p:nvSpPr>
        <p:spPr>
          <a:xfrm rot="0" flipH="0" flipV="0">
            <a:off x="980902" y="986788"/>
            <a:ext cx="87503" cy="11557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2" name="Freeform 4872"/>
          <p:cNvSpPr/>
          <p:nvPr/>
        </p:nvSpPr>
        <p:spPr>
          <a:xfrm rot="0" flipH="0" flipV="0">
            <a:off x="1094821" y="984312"/>
            <a:ext cx="90805" cy="120523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3" name="Freeform 4873"/>
          <p:cNvSpPr/>
          <p:nvPr/>
        </p:nvSpPr>
        <p:spPr>
          <a:xfrm rot="0" flipH="0" flipV="0">
            <a:off x="1212042" y="986788"/>
            <a:ext cx="74295" cy="11557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4" name="Freeform 4874"/>
          <p:cNvSpPr/>
          <p:nvPr/>
        </p:nvSpPr>
        <p:spPr>
          <a:xfrm rot="0" flipH="0" flipV="0">
            <a:off x="1345773" y="984312"/>
            <a:ext cx="90805" cy="120523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5" name="Freeform 4875"/>
          <p:cNvSpPr/>
          <p:nvPr/>
        </p:nvSpPr>
        <p:spPr>
          <a:xfrm rot="0" flipH="0" flipV="0">
            <a:off x="1462994" y="986788"/>
            <a:ext cx="86182" cy="115570"/>
          </a:xfrm>
          <a:custGeom>
            <a:pathLst>
              <a:path w="6629400" h="8890000">
                <a:moveTo>
                  <a:pt x="0" y="8890000"/>
                </a:moveTo>
                <a:lnTo>
                  <a:pt x="4127500" y="8890000"/>
                </a:lnTo>
                <a:cubicBezTo>
                  <a:pt x="5702300" y="8890000"/>
                  <a:pt x="6629400" y="7823200"/>
                  <a:pt x="6629400" y="6159500"/>
                </a:cubicBezTo>
                <a:cubicBezTo>
                  <a:pt x="6629400" y="4495800"/>
                  <a:pt x="5702300" y="3429000"/>
                  <a:pt x="4127500" y="3429000"/>
                </a:cubicBezTo>
                <a:lnTo>
                  <a:pt x="1524000" y="3429000"/>
                </a:lnTo>
                <a:lnTo>
                  <a:pt x="1524000" y="1333500"/>
                </a:lnTo>
                <a:lnTo>
                  <a:pt x="6096000" y="1333500"/>
                </a:lnTo>
                <a:lnTo>
                  <a:pt x="6096000" y="0"/>
                </a:ln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4762500"/>
                </a:lnTo>
                <a:lnTo>
                  <a:pt x="3860800" y="4762500"/>
                </a:lnTo>
                <a:cubicBezTo>
                  <a:pt x="4521200" y="4762500"/>
                  <a:pt x="5080000" y="5219700"/>
                  <a:pt x="5080000" y="6159500"/>
                </a:cubicBezTo>
                <a:cubicBezTo>
                  <a:pt x="5080000" y="7099300"/>
                  <a:pt x="4521200" y="7556500"/>
                  <a:pt x="3860800" y="7556500"/>
                </a:cubicBez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6" name="Freeform 4876"/>
          <p:cNvSpPr/>
          <p:nvPr/>
        </p:nvSpPr>
        <p:spPr>
          <a:xfrm rot="0" flipH="0" flipV="0">
            <a:off x="1572290" y="986788"/>
            <a:ext cx="74295" cy="11557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7" name="Freeform 4877"/>
          <p:cNvSpPr/>
          <p:nvPr/>
        </p:nvSpPr>
        <p:spPr>
          <a:xfrm rot="0" flipH="0" flipV="0">
            <a:off x="1664746" y="984312"/>
            <a:ext cx="87503" cy="120523"/>
          </a:xfrm>
          <a:custGeom>
            <a:pathLst>
              <a:path w="6731000" h="9271000">
                <a:moveTo>
                  <a:pt x="3454400" y="9271000"/>
                </a:moveTo>
                <a:cubicBezTo>
                  <a:pt x="5194300" y="9271000"/>
                  <a:pt x="6731000" y="8343900"/>
                  <a:pt x="6731000" y="6197600"/>
                </a:cubicBezTo>
                <a:lnTo>
                  <a:pt x="6731000" y="6070600"/>
                </a:lnTo>
                <a:lnTo>
                  <a:pt x="5207000" y="6070600"/>
                </a:lnTo>
                <a:lnTo>
                  <a:pt x="5207000" y="6197600"/>
                </a:lnTo>
                <a:cubicBezTo>
                  <a:pt x="5207000" y="7391400"/>
                  <a:pt x="4216400" y="7874000"/>
                  <a:pt x="3441700" y="7874000"/>
                </a:cubicBezTo>
                <a:cubicBezTo>
                  <a:pt x="2133600" y="7874000"/>
                  <a:pt x="1524000" y="7226300"/>
                  <a:pt x="1524000" y="6172200"/>
                </a:cubicBezTo>
                <a:lnTo>
                  <a:pt x="1524000" y="3098800"/>
                </a:lnTo>
                <a:cubicBezTo>
                  <a:pt x="1524000" y="2044700"/>
                  <a:pt x="2133600" y="1397000"/>
                  <a:pt x="3441700" y="1397000"/>
                </a:cubicBezTo>
                <a:cubicBezTo>
                  <a:pt x="4216400" y="1397000"/>
                  <a:pt x="5207000" y="1879600"/>
                  <a:pt x="5207000" y="3073400"/>
                </a:cubicBezTo>
                <a:lnTo>
                  <a:pt x="5207000" y="3200400"/>
                </a:lnTo>
                <a:lnTo>
                  <a:pt x="6731000" y="3200400"/>
                </a:lnTo>
                <a:lnTo>
                  <a:pt x="6731000" y="3073400"/>
                </a:lnTo>
                <a:cubicBezTo>
                  <a:pt x="6731000" y="927100"/>
                  <a:pt x="5194300" y="0"/>
                  <a:pt x="3454400" y="0"/>
                </a:cubicBezTo>
                <a:cubicBezTo>
                  <a:pt x="12446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44600" y="9271000"/>
                  <a:pt x="3454400" y="9271000"/>
                </a:cubicBez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8" name="Freeform 4878"/>
          <p:cNvSpPr/>
          <p:nvPr/>
        </p:nvSpPr>
        <p:spPr>
          <a:xfrm rot="0" flipH="0" flipV="0">
            <a:off x="1777014" y="986788"/>
            <a:ext cx="86512" cy="115570"/>
          </a:xfrm>
          <a:custGeom>
            <a:pathLst>
              <a:path w="66548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1333500"/>
                </a:lnTo>
                <a:lnTo>
                  <a:pt x="5130800" y="1333500"/>
                </a:lnTo>
                <a:lnTo>
                  <a:pt x="5130800" y="8890000"/>
                </a:lnTo>
                <a:lnTo>
                  <a:pt x="6654800" y="8890000"/>
                </a:lnTo>
                <a:lnTo>
                  <a:pt x="665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9" name="Freeform 4879"/>
          <p:cNvSpPr/>
          <p:nvPr/>
        </p:nvSpPr>
        <p:spPr>
          <a:xfrm rot="0" flipH="0" flipV="0">
            <a:off x="1893244" y="986788"/>
            <a:ext cx="74295" cy="11557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0" name="Freeform 4880"/>
          <p:cNvSpPr/>
          <p:nvPr/>
        </p:nvSpPr>
        <p:spPr>
          <a:xfrm rot="0" flipH="0" flipV="0">
            <a:off x="1985700" y="986788"/>
            <a:ext cx="83705" cy="115570"/>
          </a:xfrm>
          <a:custGeom>
            <a:pathLst>
              <a:path w="6438900" h="8890000">
                <a:moveTo>
                  <a:pt x="4914900" y="8890000"/>
                </a:moveTo>
                <a:lnTo>
                  <a:pt x="6438900" y="8890000"/>
                </a:lnTo>
                <a:lnTo>
                  <a:pt x="6438900" y="0"/>
                </a:lnTo>
                <a:lnTo>
                  <a:pt x="4914900" y="0"/>
                </a:lnTo>
                <a:lnTo>
                  <a:pt x="4914900" y="4089400"/>
                </a:lnTo>
                <a:cubicBezTo>
                  <a:pt x="4432300" y="4216400"/>
                  <a:pt x="3975100" y="4267200"/>
                  <a:pt x="3378200" y="4267200"/>
                </a:cubicBezTo>
                <a:cubicBezTo>
                  <a:pt x="2070100" y="4267200"/>
                  <a:pt x="1524000" y="3746500"/>
                  <a:pt x="1524000" y="2819400"/>
                </a:cubicBezTo>
                <a:lnTo>
                  <a:pt x="1524000" y="0"/>
                </a:lnTo>
                <a:lnTo>
                  <a:pt x="0" y="0"/>
                </a:lnTo>
                <a:lnTo>
                  <a:pt x="0" y="2997200"/>
                </a:lnTo>
                <a:cubicBezTo>
                  <a:pt x="0" y="5181600"/>
                  <a:pt x="1663700" y="5664200"/>
                  <a:pt x="3263900" y="5664200"/>
                </a:cubicBezTo>
                <a:cubicBezTo>
                  <a:pt x="3822700" y="5664200"/>
                  <a:pt x="4394200" y="5600700"/>
                  <a:pt x="4914900" y="5486400"/>
                </a:cubicBez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1" name="Freeform 4881"/>
          <p:cNvSpPr/>
          <p:nvPr/>
        </p:nvSpPr>
        <p:spPr>
          <a:xfrm rot="0" flipH="0" flipV="0">
            <a:off x="2099124" y="986788"/>
            <a:ext cx="74295" cy="11557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2" name="Freeform 4882"/>
          <p:cNvSpPr/>
          <p:nvPr/>
        </p:nvSpPr>
        <p:spPr>
          <a:xfrm rot="0" flipH="0" flipV="0">
            <a:off x="2196533" y="986788"/>
            <a:ext cx="87503" cy="11557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3" name="Freeform 4883"/>
          <p:cNvSpPr/>
          <p:nvPr/>
        </p:nvSpPr>
        <p:spPr>
          <a:xfrm rot="0" flipH="0" flipV="0">
            <a:off x="2313754" y="986788"/>
            <a:ext cx="88163" cy="11557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4" name="Freeform 4884"/>
          <p:cNvSpPr/>
          <p:nvPr/>
        </p:nvSpPr>
        <p:spPr>
          <a:xfrm rot="0" flipH="0" flipV="0">
            <a:off x="2431636" y="986788"/>
            <a:ext cx="74295" cy="11557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5" name="Freeform 4885"/>
          <p:cNvSpPr/>
          <p:nvPr/>
        </p:nvSpPr>
        <p:spPr>
          <a:xfrm rot="0" flipH="0" flipV="0">
            <a:off x="9762571" y="986788"/>
            <a:ext cx="106819" cy="138684"/>
          </a:xfrm>
          <a:custGeom>
            <a:pathLst>
              <a:path w="8216900" h="10668000">
                <a:moveTo>
                  <a:pt x="0" y="10668000"/>
                </a:moveTo>
                <a:lnTo>
                  <a:pt x="1397000" y="10668000"/>
                </a:lnTo>
                <a:lnTo>
                  <a:pt x="1397000" y="8890000"/>
                </a:lnTo>
                <a:lnTo>
                  <a:pt x="6819900" y="8890000"/>
                </a:lnTo>
                <a:lnTo>
                  <a:pt x="6819900" y="10668000"/>
                </a:lnTo>
                <a:lnTo>
                  <a:pt x="8216900" y="10668000"/>
                </a:lnTo>
                <a:lnTo>
                  <a:pt x="8216900" y="7556500"/>
                </a:lnTo>
                <a:lnTo>
                  <a:pt x="7175500" y="7556500"/>
                </a:lnTo>
                <a:lnTo>
                  <a:pt x="7175500" y="0"/>
                </a:lnTo>
                <a:lnTo>
                  <a:pt x="1701800" y="0"/>
                </a:lnTo>
                <a:lnTo>
                  <a:pt x="1701800" y="3924300"/>
                </a:lnTo>
                <a:cubicBezTo>
                  <a:pt x="1701800" y="6057900"/>
                  <a:pt x="1193800" y="6896100"/>
                  <a:pt x="685800" y="7556500"/>
                </a:cubicBezTo>
                <a:lnTo>
                  <a:pt x="0" y="7556500"/>
                </a:lnTo>
                <a:close/>
                <a:moveTo>
                  <a:pt x="2324100" y="7556500"/>
                </a:moveTo>
                <a:cubicBezTo>
                  <a:pt x="2705100" y="6832600"/>
                  <a:pt x="3098800" y="5994400"/>
                  <a:pt x="3098800" y="3924300"/>
                </a:cubicBezTo>
                <a:lnTo>
                  <a:pt x="3098800" y="1333500"/>
                </a:lnTo>
                <a:lnTo>
                  <a:pt x="5651500" y="1333500"/>
                </a:lnTo>
                <a:lnTo>
                  <a:pt x="5651500" y="755650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6" name="Freeform 4886"/>
          <p:cNvSpPr/>
          <p:nvPr/>
        </p:nvSpPr>
        <p:spPr>
          <a:xfrm rot="0" flipH="0" flipV="0">
            <a:off x="9890028" y="986788"/>
            <a:ext cx="88163" cy="11557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7" name="Freeform 4887"/>
          <p:cNvSpPr/>
          <p:nvPr/>
        </p:nvSpPr>
        <p:spPr>
          <a:xfrm rot="0" flipH="0" flipV="0">
            <a:off x="10004608" y="984312"/>
            <a:ext cx="87503" cy="120523"/>
          </a:xfrm>
          <a:custGeom>
            <a:pathLst>
              <a:path w="6731000" h="9271000">
                <a:moveTo>
                  <a:pt x="3454400" y="9271000"/>
                </a:moveTo>
                <a:cubicBezTo>
                  <a:pt x="5194300" y="9271000"/>
                  <a:pt x="6731000" y="8343900"/>
                  <a:pt x="6731000" y="6197600"/>
                </a:cubicBezTo>
                <a:lnTo>
                  <a:pt x="6731000" y="6070600"/>
                </a:lnTo>
                <a:lnTo>
                  <a:pt x="5207000" y="6070600"/>
                </a:lnTo>
                <a:lnTo>
                  <a:pt x="5207000" y="6197600"/>
                </a:lnTo>
                <a:cubicBezTo>
                  <a:pt x="5207000" y="7391400"/>
                  <a:pt x="4216400" y="7874000"/>
                  <a:pt x="3441700" y="7874000"/>
                </a:cubicBezTo>
                <a:cubicBezTo>
                  <a:pt x="2133600" y="7874000"/>
                  <a:pt x="1524000" y="7226300"/>
                  <a:pt x="1524000" y="6172200"/>
                </a:cubicBezTo>
                <a:lnTo>
                  <a:pt x="1524000" y="3098800"/>
                </a:lnTo>
                <a:cubicBezTo>
                  <a:pt x="1524000" y="2044700"/>
                  <a:pt x="2133600" y="1397000"/>
                  <a:pt x="3441700" y="1397000"/>
                </a:cubicBezTo>
                <a:cubicBezTo>
                  <a:pt x="4216400" y="1397000"/>
                  <a:pt x="5207000" y="1879600"/>
                  <a:pt x="5207000" y="3073400"/>
                </a:cubicBezTo>
                <a:lnTo>
                  <a:pt x="5207000" y="3200400"/>
                </a:lnTo>
                <a:lnTo>
                  <a:pt x="6731000" y="3200400"/>
                </a:lnTo>
                <a:lnTo>
                  <a:pt x="6731000" y="3073400"/>
                </a:lnTo>
                <a:cubicBezTo>
                  <a:pt x="6731000" y="927100"/>
                  <a:pt x="5194300" y="0"/>
                  <a:pt x="3454400" y="0"/>
                </a:cubicBezTo>
                <a:cubicBezTo>
                  <a:pt x="12446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44600" y="9271000"/>
                  <a:pt x="3454400" y="9271000"/>
                </a:cubicBezTo>
                <a:close/>
              </a:path>
            </a:pathLst>
          </a:custGeom>
          <a:solidFill>
            <a:srgbClr val="9C9B9B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8" name="Freeform 4888"/>
          <p:cNvSpPr/>
          <p:nvPr/>
        </p:nvSpPr>
        <p:spPr>
          <a:xfrm rot="0" flipH="0" flipV="0">
            <a:off x="10116875" y="986788"/>
            <a:ext cx="85356" cy="115570"/>
          </a:xfrm>
          <a:custGeom>
            <a:pathLst>
              <a:path w="65659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2654300" y="5105400"/>
                </a:lnTo>
                <a:lnTo>
                  <a:pt x="5067300" y="8890000"/>
                </a:lnTo>
                <a:lnTo>
                  <a:pt x="6565900" y="8890000"/>
                </a:lnTo>
                <a:lnTo>
                  <a:pt x="6565900" y="8382000"/>
                </a:lnTo>
                <a:lnTo>
                  <a:pt x="3987800" y="4356100"/>
                </a:lnTo>
                <a:lnTo>
                  <a:pt x="6388100" y="508000"/>
                </a:lnTo>
                <a:lnTo>
                  <a:pt x="6388100" y="0"/>
                </a:lnTo>
                <a:lnTo>
                  <a:pt x="4978400" y="0"/>
                </a:lnTo>
                <a:lnTo>
                  <a:pt x="26543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9" name="Freeform 4889"/>
          <p:cNvSpPr/>
          <p:nvPr/>
        </p:nvSpPr>
        <p:spPr>
          <a:xfrm rot="0" flipH="0" flipV="0">
            <a:off x="10215440" y="984312"/>
            <a:ext cx="90805" cy="120523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9C9B9B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0" name="Freeform 4890"/>
          <p:cNvSpPr/>
          <p:nvPr/>
        </p:nvSpPr>
        <p:spPr>
          <a:xfrm rot="0" flipH="0" flipV="0">
            <a:off x="10332661" y="986788"/>
            <a:ext cx="87503" cy="11557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1" name="Freeform 4891"/>
          <p:cNvSpPr/>
          <p:nvPr/>
        </p:nvSpPr>
        <p:spPr>
          <a:xfrm rot="0" flipH="0" flipV="0">
            <a:off x="10438325" y="986788"/>
            <a:ext cx="86842" cy="115570"/>
          </a:xfrm>
          <a:custGeom>
            <a:pathLst>
              <a:path w="6680200" h="8890000">
                <a:moveTo>
                  <a:pt x="2578100" y="8890000"/>
                </a:moveTo>
                <a:lnTo>
                  <a:pt x="4102100" y="8890000"/>
                </a:lnTo>
                <a:lnTo>
                  <a:pt x="4102100" y="1333500"/>
                </a:lnTo>
                <a:lnTo>
                  <a:pt x="6680200" y="1333500"/>
                </a:lnTo>
                <a:lnTo>
                  <a:pt x="6680200" y="0"/>
                </a:lnTo>
                <a:lnTo>
                  <a:pt x="0" y="0"/>
                </a:lnTo>
                <a:lnTo>
                  <a:pt x="0" y="1333500"/>
                </a:lnTo>
                <a:lnTo>
                  <a:pt x="2578100" y="1333500"/>
                </a:lnTo>
                <a:close/>
              </a:path>
            </a:pathLst>
          </a:custGeom>
          <a:solidFill>
            <a:srgbClr val="9C9B9B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2" name="Rectangle 4892"/>
          <p:cNvSpPr/>
          <p:nvPr/>
        </p:nvSpPr>
        <p:spPr>
          <a:xfrm rot="0" flipH="0" flipV="0">
            <a:off x="402722" y="3112715"/>
            <a:ext cx="2760306" cy="244083"/>
          </a:xfrm>
          <a:prstGeom prst="rect">
            <a:avLst/>
          </a:prstGeom>
        </p:spPr>
      </p:sp>
      <p:sp>
        <p:nvSpPr>
          <p:cNvPr id="4893" name="Freeform 4893"/>
          <p:cNvSpPr/>
          <p:nvPr/>
        </p:nvSpPr>
        <p:spPr>
          <a:xfrm rot="0" flipH="0" flipV="0">
            <a:off x="406849" y="3195496"/>
            <a:ext cx="106819" cy="138684"/>
          </a:xfrm>
          <a:custGeom>
            <a:pathLst>
              <a:path w="8216900" h="10668000">
                <a:moveTo>
                  <a:pt x="0" y="10668000"/>
                </a:moveTo>
                <a:lnTo>
                  <a:pt x="1397000" y="10668000"/>
                </a:lnTo>
                <a:lnTo>
                  <a:pt x="1397000" y="8890000"/>
                </a:lnTo>
                <a:lnTo>
                  <a:pt x="6819900" y="8890000"/>
                </a:lnTo>
                <a:lnTo>
                  <a:pt x="6819900" y="10668000"/>
                </a:lnTo>
                <a:lnTo>
                  <a:pt x="8216900" y="10668000"/>
                </a:lnTo>
                <a:lnTo>
                  <a:pt x="8216900" y="7556500"/>
                </a:lnTo>
                <a:lnTo>
                  <a:pt x="7175500" y="7556500"/>
                </a:lnTo>
                <a:lnTo>
                  <a:pt x="7175500" y="0"/>
                </a:lnTo>
                <a:lnTo>
                  <a:pt x="1701800" y="0"/>
                </a:lnTo>
                <a:lnTo>
                  <a:pt x="1701800" y="3924300"/>
                </a:lnTo>
                <a:cubicBezTo>
                  <a:pt x="1701800" y="6057900"/>
                  <a:pt x="1193800" y="6896100"/>
                  <a:pt x="685800" y="7556500"/>
                </a:cubicBezTo>
                <a:lnTo>
                  <a:pt x="0" y="7556500"/>
                </a:lnTo>
                <a:close/>
                <a:moveTo>
                  <a:pt x="2324100" y="7556500"/>
                </a:moveTo>
                <a:cubicBezTo>
                  <a:pt x="2705100" y="6832600"/>
                  <a:pt x="3098800" y="5994400"/>
                  <a:pt x="3098800" y="3924300"/>
                </a:cubicBezTo>
                <a:lnTo>
                  <a:pt x="3098800" y="1333500"/>
                </a:lnTo>
                <a:lnTo>
                  <a:pt x="5651500" y="1333500"/>
                </a:lnTo>
                <a:lnTo>
                  <a:pt x="5651500" y="755650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4" name="Freeform 4894"/>
          <p:cNvSpPr/>
          <p:nvPr/>
        </p:nvSpPr>
        <p:spPr>
          <a:xfrm rot="0" flipH="0" flipV="0">
            <a:off x="531004" y="3193019"/>
            <a:ext cx="90805" cy="120523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5" name="Freeform 4895"/>
          <p:cNvSpPr/>
          <p:nvPr/>
        </p:nvSpPr>
        <p:spPr>
          <a:xfrm rot="0" flipH="0" flipV="0">
            <a:off x="648225" y="3195496"/>
            <a:ext cx="86512" cy="115570"/>
          </a:xfrm>
          <a:custGeom>
            <a:pathLst>
              <a:path w="66548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1333500"/>
                </a:lnTo>
                <a:lnTo>
                  <a:pt x="5130800" y="1333500"/>
                </a:lnTo>
                <a:lnTo>
                  <a:pt x="5130800" y="8890000"/>
                </a:lnTo>
                <a:lnTo>
                  <a:pt x="6654800" y="8890000"/>
                </a:lnTo>
                <a:lnTo>
                  <a:pt x="665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6" name="Freeform 4896"/>
          <p:cNvSpPr/>
          <p:nvPr/>
        </p:nvSpPr>
        <p:spPr>
          <a:xfrm rot="0" flipH="0" flipV="0">
            <a:off x="761154" y="3193019"/>
            <a:ext cx="90805" cy="120523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7" name="Freeform 4897"/>
          <p:cNvSpPr/>
          <p:nvPr/>
        </p:nvSpPr>
        <p:spPr>
          <a:xfrm rot="0" flipH="0" flipV="0">
            <a:off x="865167" y="3195496"/>
            <a:ext cx="93776" cy="115570"/>
          </a:xfrm>
          <a:custGeom>
            <a:pathLst>
              <a:path w="7213600" h="8890000">
                <a:moveTo>
                  <a:pt x="0" y="8890000"/>
                </a:moveTo>
                <a:lnTo>
                  <a:pt x="292100" y="8890000"/>
                </a:lnTo>
                <a:cubicBezTo>
                  <a:pt x="2070100" y="8890000"/>
                  <a:pt x="3060700" y="7594600"/>
                  <a:pt x="3060700" y="4749800"/>
                </a:cubicBezTo>
                <a:lnTo>
                  <a:pt x="3060700" y="1333500"/>
                </a:lnTo>
                <a:lnTo>
                  <a:pt x="5689600" y="1333500"/>
                </a:lnTo>
                <a:lnTo>
                  <a:pt x="5689600" y="8890000"/>
                </a:lnTo>
                <a:lnTo>
                  <a:pt x="7213600" y="8890000"/>
                </a:lnTo>
                <a:lnTo>
                  <a:pt x="7213600" y="0"/>
                </a:lnTo>
                <a:lnTo>
                  <a:pt x="1663700" y="0"/>
                </a:lnTo>
                <a:lnTo>
                  <a:pt x="1663700" y="4305300"/>
                </a:lnTo>
                <a:cubicBezTo>
                  <a:pt x="1663700" y="6692900"/>
                  <a:pt x="1333500" y="7493000"/>
                  <a:pt x="241300" y="7493000"/>
                </a:cubicBezTo>
                <a:lnTo>
                  <a:pt x="0" y="749300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8" name="Freeform 4898"/>
          <p:cNvSpPr/>
          <p:nvPr/>
        </p:nvSpPr>
        <p:spPr>
          <a:xfrm rot="0" flipH="0" flipV="0">
            <a:off x="988661" y="3195496"/>
            <a:ext cx="87503" cy="11557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9" name="Freeform 4899"/>
          <p:cNvSpPr/>
          <p:nvPr/>
        </p:nvSpPr>
        <p:spPr>
          <a:xfrm rot="0" flipH="0" flipV="0">
            <a:off x="1105883" y="3195496"/>
            <a:ext cx="88163" cy="11557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0" name="Freeform 4900"/>
          <p:cNvSpPr/>
          <p:nvPr/>
        </p:nvSpPr>
        <p:spPr>
          <a:xfrm rot="0" flipH="0" flipV="0">
            <a:off x="1212207" y="3195496"/>
            <a:ext cx="86842" cy="115570"/>
          </a:xfrm>
          <a:custGeom>
            <a:pathLst>
              <a:path w="6680200" h="8890000">
                <a:moveTo>
                  <a:pt x="2578100" y="8890000"/>
                </a:moveTo>
                <a:lnTo>
                  <a:pt x="4102100" y="8890000"/>
                </a:lnTo>
                <a:lnTo>
                  <a:pt x="4102100" y="1333500"/>
                </a:lnTo>
                <a:lnTo>
                  <a:pt x="6680200" y="1333500"/>
                </a:lnTo>
                <a:lnTo>
                  <a:pt x="6680200" y="0"/>
                </a:lnTo>
                <a:lnTo>
                  <a:pt x="0" y="0"/>
                </a:lnTo>
                <a:lnTo>
                  <a:pt x="0" y="1333500"/>
                </a:lnTo>
                <a:lnTo>
                  <a:pt x="2578100" y="133350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1" name="Freeform 4901"/>
          <p:cNvSpPr/>
          <p:nvPr/>
        </p:nvSpPr>
        <p:spPr>
          <a:xfrm rot="0" flipH="0" flipV="0">
            <a:off x="1317210" y="3195496"/>
            <a:ext cx="74295" cy="11557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2" name="Freeform 4902"/>
          <p:cNvSpPr/>
          <p:nvPr/>
        </p:nvSpPr>
        <p:spPr>
          <a:xfrm rot="0" flipH="0" flipV="0">
            <a:off x="1401412" y="3195496"/>
            <a:ext cx="93776" cy="115570"/>
          </a:xfrm>
          <a:custGeom>
            <a:pathLst>
              <a:path w="7213600" h="8890000">
                <a:moveTo>
                  <a:pt x="0" y="8890000"/>
                </a:moveTo>
                <a:lnTo>
                  <a:pt x="292100" y="8890000"/>
                </a:lnTo>
                <a:cubicBezTo>
                  <a:pt x="2070100" y="8890000"/>
                  <a:pt x="3060700" y="7594600"/>
                  <a:pt x="3060700" y="4749800"/>
                </a:cubicBezTo>
                <a:lnTo>
                  <a:pt x="3060700" y="1333500"/>
                </a:lnTo>
                <a:lnTo>
                  <a:pt x="5689600" y="1333500"/>
                </a:lnTo>
                <a:lnTo>
                  <a:pt x="5689600" y="8890000"/>
                </a:lnTo>
                <a:lnTo>
                  <a:pt x="7213600" y="8890000"/>
                </a:lnTo>
                <a:lnTo>
                  <a:pt x="7213600" y="0"/>
                </a:lnTo>
                <a:lnTo>
                  <a:pt x="1663700" y="0"/>
                </a:lnTo>
                <a:lnTo>
                  <a:pt x="1663700" y="4305300"/>
                </a:lnTo>
                <a:cubicBezTo>
                  <a:pt x="1663700" y="6692900"/>
                  <a:pt x="1333500" y="7493000"/>
                  <a:pt x="241300" y="7493000"/>
                </a:cubicBezTo>
                <a:lnTo>
                  <a:pt x="0" y="749300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3" name="Freeform 4903"/>
          <p:cNvSpPr/>
          <p:nvPr/>
        </p:nvSpPr>
        <p:spPr>
          <a:xfrm rot="0" flipH="0" flipV="0">
            <a:off x="1524906" y="3195496"/>
            <a:ext cx="82550" cy="115570"/>
          </a:xfrm>
          <a:custGeom>
            <a:pathLst>
              <a:path w="6350000" h="8890000">
                <a:moveTo>
                  <a:pt x="0" y="8890000"/>
                </a:moveTo>
                <a:lnTo>
                  <a:pt x="3848100" y="8890000"/>
                </a:lnTo>
                <a:cubicBezTo>
                  <a:pt x="5422900" y="8890000"/>
                  <a:pt x="6350000" y="7823200"/>
                  <a:pt x="6350000" y="6159500"/>
                </a:cubicBezTo>
                <a:cubicBezTo>
                  <a:pt x="6350000" y="4495800"/>
                  <a:pt x="5422900" y="3429000"/>
                  <a:pt x="3848100" y="3429000"/>
                </a:cubicBezTo>
                <a:lnTo>
                  <a:pt x="1524000" y="3429000"/>
                </a:lnTo>
                <a:lnTo>
                  <a:pt x="1524000" y="0"/>
                </a:lnTo>
                <a:lnTo>
                  <a:pt x="0" y="0"/>
                </a:lnTo>
                <a:close/>
                <a:moveTo>
                  <a:pt x="3581400" y="4762500"/>
                </a:moveTo>
                <a:cubicBezTo>
                  <a:pt x="4241800" y="4762500"/>
                  <a:pt x="4800600" y="5219700"/>
                  <a:pt x="4800600" y="6159500"/>
                </a:cubicBezTo>
                <a:cubicBezTo>
                  <a:pt x="4800600" y="7099300"/>
                  <a:pt x="4241800" y="7556500"/>
                  <a:pt x="3581400" y="7556500"/>
                </a:cubicBezTo>
                <a:lnTo>
                  <a:pt x="1524000" y="7556500"/>
                </a:lnTo>
                <a:lnTo>
                  <a:pt x="1524000" y="476250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4" name="Freeform 4904"/>
          <p:cNvSpPr/>
          <p:nvPr/>
        </p:nvSpPr>
        <p:spPr>
          <a:xfrm rot="0" flipH="0" flipV="0">
            <a:off x="1629745" y="3195496"/>
            <a:ext cx="87503" cy="11557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5" name="Freeform 4905"/>
          <p:cNvSpPr/>
          <p:nvPr/>
        </p:nvSpPr>
        <p:spPr>
          <a:xfrm rot="0" flipH="0" flipV="0">
            <a:off x="1743664" y="3193019"/>
            <a:ext cx="90805" cy="120523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6" name="Freeform 4906"/>
          <p:cNvSpPr/>
          <p:nvPr/>
        </p:nvSpPr>
        <p:spPr>
          <a:xfrm rot="0" flipH="0" flipV="0">
            <a:off x="1860885" y="3195496"/>
            <a:ext cx="74295" cy="11557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7" name="Freeform 4907"/>
          <p:cNvSpPr/>
          <p:nvPr/>
        </p:nvSpPr>
        <p:spPr>
          <a:xfrm rot="0" flipH="0" flipV="0">
            <a:off x="1994616" y="3193019"/>
            <a:ext cx="90805" cy="120523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8" name="Freeform 4908"/>
          <p:cNvSpPr/>
          <p:nvPr/>
        </p:nvSpPr>
        <p:spPr>
          <a:xfrm rot="0" flipH="0" flipV="0">
            <a:off x="2111837" y="3195496"/>
            <a:ext cx="86182" cy="115570"/>
          </a:xfrm>
          <a:custGeom>
            <a:pathLst>
              <a:path w="6629400" h="8890000">
                <a:moveTo>
                  <a:pt x="0" y="8890000"/>
                </a:moveTo>
                <a:lnTo>
                  <a:pt x="4127500" y="8890000"/>
                </a:lnTo>
                <a:cubicBezTo>
                  <a:pt x="5702300" y="8890000"/>
                  <a:pt x="6629400" y="7823200"/>
                  <a:pt x="6629400" y="6159500"/>
                </a:cubicBezTo>
                <a:cubicBezTo>
                  <a:pt x="6629400" y="4495800"/>
                  <a:pt x="5702300" y="3429000"/>
                  <a:pt x="4127500" y="3429000"/>
                </a:cubicBezTo>
                <a:lnTo>
                  <a:pt x="1524000" y="3429000"/>
                </a:lnTo>
                <a:lnTo>
                  <a:pt x="1524000" y="1333500"/>
                </a:lnTo>
                <a:lnTo>
                  <a:pt x="6096000" y="1333500"/>
                </a:lnTo>
                <a:lnTo>
                  <a:pt x="6096000" y="0"/>
                </a:ln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4762500"/>
                </a:lnTo>
                <a:lnTo>
                  <a:pt x="3860800" y="4762500"/>
                </a:lnTo>
                <a:cubicBezTo>
                  <a:pt x="4521200" y="4762500"/>
                  <a:pt x="5080000" y="5219700"/>
                  <a:pt x="5080000" y="6159500"/>
                </a:cubicBezTo>
                <a:cubicBezTo>
                  <a:pt x="5080000" y="7099300"/>
                  <a:pt x="4521200" y="7556500"/>
                  <a:pt x="3860800" y="7556500"/>
                </a:cubicBez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9" name="Freeform 4909"/>
          <p:cNvSpPr/>
          <p:nvPr/>
        </p:nvSpPr>
        <p:spPr>
          <a:xfrm rot="0" flipH="0" flipV="0">
            <a:off x="2221133" y="3195496"/>
            <a:ext cx="74295" cy="11557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0" name="Freeform 4910"/>
          <p:cNvSpPr/>
          <p:nvPr/>
        </p:nvSpPr>
        <p:spPr>
          <a:xfrm rot="0" flipH="0" flipV="0">
            <a:off x="2313589" y="3193019"/>
            <a:ext cx="87503" cy="120523"/>
          </a:xfrm>
          <a:custGeom>
            <a:pathLst>
              <a:path w="6731000" h="9271000">
                <a:moveTo>
                  <a:pt x="3454400" y="9271000"/>
                </a:moveTo>
                <a:cubicBezTo>
                  <a:pt x="5194300" y="9271000"/>
                  <a:pt x="6731000" y="8343900"/>
                  <a:pt x="6731000" y="6197600"/>
                </a:cubicBezTo>
                <a:lnTo>
                  <a:pt x="6731000" y="6070600"/>
                </a:lnTo>
                <a:lnTo>
                  <a:pt x="5207000" y="6070600"/>
                </a:lnTo>
                <a:lnTo>
                  <a:pt x="5207000" y="6197600"/>
                </a:lnTo>
                <a:cubicBezTo>
                  <a:pt x="5207000" y="7391400"/>
                  <a:pt x="4216400" y="7874000"/>
                  <a:pt x="3441700" y="7874000"/>
                </a:cubicBezTo>
                <a:cubicBezTo>
                  <a:pt x="2133600" y="7874000"/>
                  <a:pt x="1524000" y="7226300"/>
                  <a:pt x="1524000" y="6172200"/>
                </a:cubicBezTo>
                <a:lnTo>
                  <a:pt x="1524000" y="3098800"/>
                </a:lnTo>
                <a:cubicBezTo>
                  <a:pt x="1524000" y="2044700"/>
                  <a:pt x="2133600" y="1397000"/>
                  <a:pt x="3441700" y="1397000"/>
                </a:cubicBezTo>
                <a:cubicBezTo>
                  <a:pt x="4216400" y="1397000"/>
                  <a:pt x="5207000" y="1879600"/>
                  <a:pt x="5207000" y="3073400"/>
                </a:cubicBezTo>
                <a:lnTo>
                  <a:pt x="5207000" y="3200400"/>
                </a:lnTo>
                <a:lnTo>
                  <a:pt x="6731000" y="3200400"/>
                </a:lnTo>
                <a:lnTo>
                  <a:pt x="6731000" y="3073400"/>
                </a:lnTo>
                <a:cubicBezTo>
                  <a:pt x="6731000" y="927100"/>
                  <a:pt x="5194300" y="0"/>
                  <a:pt x="3454400" y="0"/>
                </a:cubicBezTo>
                <a:cubicBezTo>
                  <a:pt x="12446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44600" y="9271000"/>
                  <a:pt x="3454400" y="9271000"/>
                </a:cubicBez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1" name="Freeform 4911"/>
          <p:cNvSpPr/>
          <p:nvPr/>
        </p:nvSpPr>
        <p:spPr>
          <a:xfrm rot="0" flipH="0" flipV="0">
            <a:off x="2425857" y="3195496"/>
            <a:ext cx="86512" cy="115570"/>
          </a:xfrm>
          <a:custGeom>
            <a:pathLst>
              <a:path w="66548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1333500"/>
                </a:lnTo>
                <a:lnTo>
                  <a:pt x="5130800" y="1333500"/>
                </a:lnTo>
                <a:lnTo>
                  <a:pt x="5130800" y="8890000"/>
                </a:lnTo>
                <a:lnTo>
                  <a:pt x="6654800" y="8890000"/>
                </a:lnTo>
                <a:lnTo>
                  <a:pt x="665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2" name="Freeform 4912"/>
          <p:cNvSpPr/>
          <p:nvPr/>
        </p:nvSpPr>
        <p:spPr>
          <a:xfrm rot="0" flipH="0" flipV="0">
            <a:off x="2542087" y="3195496"/>
            <a:ext cx="74295" cy="11557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3" name="Freeform 4913"/>
          <p:cNvSpPr/>
          <p:nvPr/>
        </p:nvSpPr>
        <p:spPr>
          <a:xfrm rot="0" flipH="0" flipV="0">
            <a:off x="2634544" y="3195496"/>
            <a:ext cx="83705" cy="115570"/>
          </a:xfrm>
          <a:custGeom>
            <a:pathLst>
              <a:path w="6438900" h="8890000">
                <a:moveTo>
                  <a:pt x="4914900" y="8890000"/>
                </a:moveTo>
                <a:lnTo>
                  <a:pt x="6438900" y="8890000"/>
                </a:lnTo>
                <a:lnTo>
                  <a:pt x="6438900" y="0"/>
                </a:lnTo>
                <a:lnTo>
                  <a:pt x="4914900" y="0"/>
                </a:lnTo>
                <a:lnTo>
                  <a:pt x="4914900" y="4089400"/>
                </a:lnTo>
                <a:cubicBezTo>
                  <a:pt x="4432300" y="4216400"/>
                  <a:pt x="3975100" y="4267200"/>
                  <a:pt x="3378200" y="4267200"/>
                </a:cubicBezTo>
                <a:cubicBezTo>
                  <a:pt x="2070100" y="4267200"/>
                  <a:pt x="1524000" y="3746500"/>
                  <a:pt x="1524000" y="2819400"/>
                </a:cubicBezTo>
                <a:lnTo>
                  <a:pt x="1524000" y="0"/>
                </a:lnTo>
                <a:lnTo>
                  <a:pt x="0" y="0"/>
                </a:lnTo>
                <a:lnTo>
                  <a:pt x="0" y="2997200"/>
                </a:lnTo>
                <a:cubicBezTo>
                  <a:pt x="0" y="5181600"/>
                  <a:pt x="1663700" y="5664200"/>
                  <a:pt x="3263900" y="5664200"/>
                </a:cubicBezTo>
                <a:cubicBezTo>
                  <a:pt x="3822700" y="5664200"/>
                  <a:pt x="4394200" y="5600700"/>
                  <a:pt x="4914900" y="5486400"/>
                </a:cubicBez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4" name="Freeform 4914"/>
          <p:cNvSpPr/>
          <p:nvPr/>
        </p:nvSpPr>
        <p:spPr>
          <a:xfrm rot="0" flipH="0" flipV="0">
            <a:off x="2747967" y="3195496"/>
            <a:ext cx="74295" cy="11557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5" name="Freeform 4915"/>
          <p:cNvSpPr/>
          <p:nvPr/>
        </p:nvSpPr>
        <p:spPr>
          <a:xfrm rot="0" flipH="0" flipV="0">
            <a:off x="2845376" y="3195496"/>
            <a:ext cx="87503" cy="11557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6" name="Freeform 4916"/>
          <p:cNvSpPr/>
          <p:nvPr/>
        </p:nvSpPr>
        <p:spPr>
          <a:xfrm rot="0" flipH="0" flipV="0">
            <a:off x="2962597" y="3195496"/>
            <a:ext cx="88163" cy="11557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7" name="Freeform 4917"/>
          <p:cNvSpPr/>
          <p:nvPr/>
        </p:nvSpPr>
        <p:spPr>
          <a:xfrm rot="0" flipH="0" flipV="0">
            <a:off x="3080479" y="3195496"/>
            <a:ext cx="74295" cy="11557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0F28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8" name="Rectangle 4918"/>
          <p:cNvSpPr/>
          <p:nvPr/>
        </p:nvSpPr>
        <p:spPr>
          <a:xfrm rot="0" flipH="0" flipV="0">
            <a:off x="10293037" y="1436619"/>
            <a:ext cx="232130" cy="244083"/>
          </a:xfrm>
          <a:prstGeom prst="rect">
            <a:avLst/>
          </a:prstGeom>
        </p:spPr>
      </p:sp>
      <p:sp>
        <p:nvSpPr>
          <p:cNvPr id="4919" name="Freeform 4919"/>
          <p:cNvSpPr/>
          <p:nvPr/>
        </p:nvSpPr>
        <p:spPr>
          <a:xfrm rot="0" flipH="0" flipV="0">
            <a:off x="10304924" y="1516924"/>
            <a:ext cx="77597" cy="120523"/>
          </a:xfrm>
          <a:custGeom>
            <a:pathLst>
              <a:path w="5969000" h="9271000">
                <a:moveTo>
                  <a:pt x="2984500" y="9271000"/>
                </a:moveTo>
                <a:cubicBezTo>
                  <a:pt x="4813300" y="9271000"/>
                  <a:pt x="5969000" y="8140700"/>
                  <a:pt x="5969000" y="6197600"/>
                </a:cubicBezTo>
                <a:lnTo>
                  <a:pt x="5969000" y="3073400"/>
                </a:lnTo>
                <a:cubicBezTo>
                  <a:pt x="5969000" y="1130300"/>
                  <a:pt x="4813300" y="0"/>
                  <a:pt x="2984500" y="0"/>
                </a:cubicBezTo>
                <a:cubicBezTo>
                  <a:pt x="1155700" y="0"/>
                  <a:pt x="0" y="1130300"/>
                  <a:pt x="0" y="3073400"/>
                </a:cubicBezTo>
                <a:lnTo>
                  <a:pt x="0" y="6197600"/>
                </a:lnTo>
                <a:cubicBezTo>
                  <a:pt x="0" y="8140700"/>
                  <a:pt x="1155700" y="9271000"/>
                  <a:pt x="2984500" y="9271000"/>
                </a:cubicBezTo>
                <a:close/>
                <a:moveTo>
                  <a:pt x="1397000" y="2997200"/>
                </a:moveTo>
                <a:cubicBezTo>
                  <a:pt x="1397000" y="2057400"/>
                  <a:pt x="1930400" y="1270000"/>
                  <a:pt x="2984500" y="1270000"/>
                </a:cubicBezTo>
                <a:cubicBezTo>
                  <a:pt x="3429000" y="1270000"/>
                  <a:pt x="3784600" y="1422400"/>
                  <a:pt x="4051300" y="1663700"/>
                </a:cubicBezTo>
                <a:lnTo>
                  <a:pt x="1397000" y="6388100"/>
                </a:lnTo>
                <a:close/>
                <a:moveTo>
                  <a:pt x="2984500" y="8001000"/>
                </a:moveTo>
                <a:cubicBezTo>
                  <a:pt x="2540000" y="8001000"/>
                  <a:pt x="2184400" y="7861300"/>
                  <a:pt x="1917700" y="7632700"/>
                </a:cubicBezTo>
                <a:lnTo>
                  <a:pt x="4572000" y="2933700"/>
                </a:lnTo>
                <a:lnTo>
                  <a:pt x="4572000" y="6273800"/>
                </a:lnTo>
                <a:cubicBezTo>
                  <a:pt x="4572000" y="7213600"/>
                  <a:pt x="4038600" y="8001000"/>
                  <a:pt x="2984500" y="800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0" name="Freeform 4920"/>
          <p:cNvSpPr/>
          <p:nvPr/>
        </p:nvSpPr>
        <p:spPr>
          <a:xfrm rot="0" flipH="0" flipV="0">
            <a:off x="10401012" y="1516924"/>
            <a:ext cx="117551" cy="120523"/>
          </a:xfrm>
          <a:custGeom>
            <a:pathLst>
              <a:path w="9042400" h="9271000">
                <a:moveTo>
                  <a:pt x="1968500" y="3568700"/>
                </a:moveTo>
                <a:cubicBezTo>
                  <a:pt x="1485900" y="3568700"/>
                  <a:pt x="1231900" y="3238500"/>
                  <a:pt x="1231900" y="2832100"/>
                </a:cubicBezTo>
                <a:lnTo>
                  <a:pt x="1231900" y="1739900"/>
                </a:lnTo>
                <a:cubicBezTo>
                  <a:pt x="1231900" y="1333500"/>
                  <a:pt x="1485900" y="1003300"/>
                  <a:pt x="1968500" y="1003300"/>
                </a:cubicBezTo>
                <a:cubicBezTo>
                  <a:pt x="2451100" y="1003300"/>
                  <a:pt x="2705100" y="1333500"/>
                  <a:pt x="2705100" y="1739900"/>
                </a:cubicBezTo>
                <a:lnTo>
                  <a:pt x="2705100" y="2832100"/>
                </a:lnTo>
                <a:cubicBezTo>
                  <a:pt x="2705100" y="3238500"/>
                  <a:pt x="2451100" y="3568700"/>
                  <a:pt x="1968500" y="3568700"/>
                </a:cubicBezTo>
                <a:close/>
                <a:moveTo>
                  <a:pt x="1968500" y="4572000"/>
                </a:moveTo>
                <a:cubicBezTo>
                  <a:pt x="3187700" y="4572000"/>
                  <a:pt x="3937000" y="3898900"/>
                  <a:pt x="3937000" y="2641600"/>
                </a:cubicBezTo>
                <a:lnTo>
                  <a:pt x="3937000" y="1930400"/>
                </a:lnTo>
                <a:cubicBezTo>
                  <a:pt x="3937000" y="673100"/>
                  <a:pt x="3187700" y="0"/>
                  <a:pt x="1968500" y="0"/>
                </a:cubicBezTo>
                <a:cubicBezTo>
                  <a:pt x="749300" y="0"/>
                  <a:pt x="0" y="673100"/>
                  <a:pt x="0" y="1930400"/>
                </a:cubicBezTo>
                <a:lnTo>
                  <a:pt x="0" y="2641600"/>
                </a:lnTo>
                <a:cubicBezTo>
                  <a:pt x="0" y="3898900"/>
                  <a:pt x="749300" y="4572000"/>
                  <a:pt x="1968500" y="4572000"/>
                </a:cubicBezTo>
                <a:close/>
                <a:moveTo>
                  <a:pt x="7073900" y="8267700"/>
                </a:moveTo>
                <a:cubicBezTo>
                  <a:pt x="6591300" y="8267700"/>
                  <a:pt x="6337300" y="7937500"/>
                  <a:pt x="6337300" y="7531100"/>
                </a:cubicBezTo>
                <a:lnTo>
                  <a:pt x="6337300" y="6438900"/>
                </a:lnTo>
                <a:cubicBezTo>
                  <a:pt x="6337300" y="6032500"/>
                  <a:pt x="6591300" y="5702300"/>
                  <a:pt x="7073900" y="5702300"/>
                </a:cubicBezTo>
                <a:cubicBezTo>
                  <a:pt x="7556500" y="5702300"/>
                  <a:pt x="7810500" y="6032500"/>
                  <a:pt x="7810500" y="6438900"/>
                </a:cubicBezTo>
                <a:lnTo>
                  <a:pt x="7810500" y="7531100"/>
                </a:lnTo>
                <a:cubicBezTo>
                  <a:pt x="7810500" y="7937500"/>
                  <a:pt x="7556500" y="8267700"/>
                  <a:pt x="7073900" y="8267700"/>
                </a:cubicBezTo>
                <a:close/>
                <a:moveTo>
                  <a:pt x="7073900" y="9271000"/>
                </a:moveTo>
                <a:cubicBezTo>
                  <a:pt x="8293100" y="9271000"/>
                  <a:pt x="9042400" y="8597900"/>
                  <a:pt x="9042400" y="7340600"/>
                </a:cubicBezTo>
                <a:lnTo>
                  <a:pt x="9042400" y="6629400"/>
                </a:lnTo>
                <a:cubicBezTo>
                  <a:pt x="9042400" y="5372100"/>
                  <a:pt x="8293100" y="4699000"/>
                  <a:pt x="7073900" y="4699000"/>
                </a:cubicBezTo>
                <a:cubicBezTo>
                  <a:pt x="5854700" y="4699000"/>
                  <a:pt x="5105400" y="5372100"/>
                  <a:pt x="5105400" y="6629400"/>
                </a:cubicBezTo>
                <a:lnTo>
                  <a:pt x="5105400" y="7340600"/>
                </a:lnTo>
                <a:cubicBezTo>
                  <a:pt x="5105400" y="8597900"/>
                  <a:pt x="5854700" y="9271000"/>
                  <a:pt x="7073900" y="9271000"/>
                </a:cubicBezTo>
                <a:close/>
                <a:moveTo>
                  <a:pt x="1397000" y="9080500"/>
                </a:moveTo>
                <a:lnTo>
                  <a:pt x="2476500" y="9080500"/>
                </a:lnTo>
                <a:lnTo>
                  <a:pt x="7620000" y="698500"/>
                </a:lnTo>
                <a:lnTo>
                  <a:pt x="7620000" y="190500"/>
                </a:lnTo>
                <a:lnTo>
                  <a:pt x="6540500" y="190500"/>
                </a:lnTo>
                <a:lnTo>
                  <a:pt x="1397000" y="8572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1" name="Rectangle 4921"/>
          <p:cNvSpPr/>
          <p:nvPr/>
        </p:nvSpPr>
        <p:spPr>
          <a:xfrm rot="0" flipH="0" flipV="0">
            <a:off x="9915949" y="2169994"/>
            <a:ext cx="609219" cy="632234"/>
          </a:xfrm>
          <a:prstGeom prst="rect">
            <a:avLst/>
          </a:prstGeom>
        </p:spPr>
      </p:sp>
      <p:sp>
        <p:nvSpPr>
          <p:cNvPr id="4922" name="Freeform 4922"/>
          <p:cNvSpPr/>
          <p:nvPr/>
        </p:nvSpPr>
        <p:spPr>
          <a:xfrm rot="0" flipH="0" flipV="0">
            <a:off x="9933284" y="2252775"/>
            <a:ext cx="69011" cy="115570"/>
          </a:xfrm>
          <a:custGeom>
            <a:pathLst>
              <a:path w="5308600" h="8890000">
                <a:moveTo>
                  <a:pt x="0" y="8890000"/>
                </a:moveTo>
                <a:lnTo>
                  <a:pt x="5308600" y="8890000"/>
                </a:lnTo>
                <a:lnTo>
                  <a:pt x="5308600" y="7620000"/>
                </a:lnTo>
                <a:lnTo>
                  <a:pt x="3352800" y="7620000"/>
                </a:lnTo>
                <a:lnTo>
                  <a:pt x="3352800" y="0"/>
                </a:lnTo>
                <a:lnTo>
                  <a:pt x="2794000" y="0"/>
                </a:lnTo>
                <a:lnTo>
                  <a:pt x="520700" y="1155700"/>
                </a:lnTo>
                <a:lnTo>
                  <a:pt x="520700" y="1892300"/>
                </a:lnTo>
                <a:lnTo>
                  <a:pt x="1955800" y="1892300"/>
                </a:lnTo>
                <a:lnTo>
                  <a:pt x="1955800" y="7620000"/>
                </a:lnTo>
                <a:lnTo>
                  <a:pt x="0" y="7620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3" name="Freeform 4923"/>
          <p:cNvSpPr/>
          <p:nvPr/>
        </p:nvSpPr>
        <p:spPr>
          <a:xfrm rot="0" flipH="0" flipV="0">
            <a:off x="10028216" y="2252775"/>
            <a:ext cx="78092" cy="118046"/>
          </a:xfrm>
          <a:custGeom>
            <a:pathLst>
              <a:path w="6007100" h="9080500">
                <a:moveTo>
                  <a:pt x="3009900" y="9080500"/>
                </a:moveTo>
                <a:cubicBezTo>
                  <a:pt x="4813300" y="9080500"/>
                  <a:pt x="6007100" y="7950200"/>
                  <a:pt x="6007100" y="5892800"/>
                </a:cubicBezTo>
                <a:cubicBezTo>
                  <a:pt x="6007100" y="3733800"/>
                  <a:pt x="4724400" y="2921000"/>
                  <a:pt x="3327400" y="2921000"/>
                </a:cubicBezTo>
                <a:cubicBezTo>
                  <a:pt x="2565400" y="2921000"/>
                  <a:pt x="2133600" y="3098800"/>
                  <a:pt x="1663700" y="3403600"/>
                </a:cubicBezTo>
                <a:lnTo>
                  <a:pt x="1866900" y="1270000"/>
                </a:lnTo>
                <a:lnTo>
                  <a:pt x="5511800" y="1270000"/>
                </a:lnTo>
                <a:lnTo>
                  <a:pt x="5511800" y="0"/>
                </a:lnTo>
                <a:lnTo>
                  <a:pt x="723900" y="0"/>
                </a:lnTo>
                <a:lnTo>
                  <a:pt x="279400" y="4787900"/>
                </a:lnTo>
                <a:lnTo>
                  <a:pt x="1663700" y="4787900"/>
                </a:lnTo>
                <a:cubicBezTo>
                  <a:pt x="1905000" y="4445000"/>
                  <a:pt x="2336800" y="4064000"/>
                  <a:pt x="3073400" y="4064000"/>
                </a:cubicBezTo>
                <a:cubicBezTo>
                  <a:pt x="4000500" y="4064000"/>
                  <a:pt x="4610100" y="4762500"/>
                  <a:pt x="4610100" y="5892800"/>
                </a:cubicBezTo>
                <a:cubicBezTo>
                  <a:pt x="4610100" y="7048500"/>
                  <a:pt x="4114800" y="7810500"/>
                  <a:pt x="3035300" y="7810500"/>
                </a:cubicBezTo>
                <a:cubicBezTo>
                  <a:pt x="2108200" y="7810500"/>
                  <a:pt x="1485900" y="7251700"/>
                  <a:pt x="1371600" y="6451600"/>
                </a:cubicBezTo>
                <a:lnTo>
                  <a:pt x="0" y="6451600"/>
                </a:lnTo>
                <a:cubicBezTo>
                  <a:pt x="190500" y="8128000"/>
                  <a:pt x="1346200" y="9080500"/>
                  <a:pt x="3009900" y="9080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4" name="Freeform 4924"/>
          <p:cNvSpPr/>
          <p:nvPr/>
        </p:nvSpPr>
        <p:spPr>
          <a:xfrm rot="0" flipH="0" flipV="0">
            <a:off x="10128597" y="2308413"/>
            <a:ext cx="53162" cy="16510"/>
          </a:xfrm>
          <a:custGeom>
            <a:pathLst>
              <a:path w="4089400" h="1270000">
                <a:moveTo>
                  <a:pt x="0" y="1270000"/>
                </a:moveTo>
                <a:lnTo>
                  <a:pt x="4089400" y="1270000"/>
                </a:lnTo>
                <a:lnTo>
                  <a:pt x="4089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5" name="Freeform 4925"/>
          <p:cNvSpPr/>
          <p:nvPr/>
        </p:nvSpPr>
        <p:spPr>
          <a:xfrm rot="0" flipH="0" flipV="0">
            <a:off x="10200086" y="2252775"/>
            <a:ext cx="83045" cy="115570"/>
          </a:xfrm>
          <a:custGeom>
            <a:pathLst>
              <a:path w="6388100" h="8890000">
                <a:moveTo>
                  <a:pt x="3937000" y="8890000"/>
                </a:moveTo>
                <a:lnTo>
                  <a:pt x="5334000" y="8890000"/>
                </a:lnTo>
                <a:lnTo>
                  <a:pt x="5334000" y="7137400"/>
                </a:lnTo>
                <a:lnTo>
                  <a:pt x="6388100" y="7137400"/>
                </a:lnTo>
                <a:lnTo>
                  <a:pt x="6388100" y="5867400"/>
                </a:lnTo>
                <a:lnTo>
                  <a:pt x="5334000" y="5867400"/>
                </a:lnTo>
                <a:lnTo>
                  <a:pt x="5334000" y="3670300"/>
                </a:lnTo>
                <a:lnTo>
                  <a:pt x="3937000" y="3670300"/>
                </a:lnTo>
                <a:lnTo>
                  <a:pt x="3937000" y="5867400"/>
                </a:lnTo>
                <a:lnTo>
                  <a:pt x="1587500" y="5867400"/>
                </a:lnTo>
                <a:lnTo>
                  <a:pt x="4330700" y="508000"/>
                </a:lnTo>
                <a:lnTo>
                  <a:pt x="4330700" y="0"/>
                </a:lnTo>
                <a:lnTo>
                  <a:pt x="3098800" y="0"/>
                </a:lnTo>
                <a:lnTo>
                  <a:pt x="0" y="6057900"/>
                </a:lnTo>
                <a:lnTo>
                  <a:pt x="0" y="7137400"/>
                </a:lnTo>
                <a:lnTo>
                  <a:pt x="3937000" y="7137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6" name="Freeform 4926"/>
          <p:cNvSpPr/>
          <p:nvPr/>
        </p:nvSpPr>
        <p:spPr>
          <a:xfrm rot="0" flipH="0" flipV="0">
            <a:off x="10304924" y="2250298"/>
            <a:ext cx="77597" cy="120523"/>
          </a:xfrm>
          <a:custGeom>
            <a:pathLst>
              <a:path w="5969000" h="9271000">
                <a:moveTo>
                  <a:pt x="2984500" y="9271000"/>
                </a:moveTo>
                <a:cubicBezTo>
                  <a:pt x="4813300" y="9271000"/>
                  <a:pt x="5969000" y="8140700"/>
                  <a:pt x="5969000" y="6197600"/>
                </a:cubicBezTo>
                <a:lnTo>
                  <a:pt x="5969000" y="3073400"/>
                </a:lnTo>
                <a:cubicBezTo>
                  <a:pt x="5969000" y="1130300"/>
                  <a:pt x="4813300" y="0"/>
                  <a:pt x="2984500" y="0"/>
                </a:cubicBezTo>
                <a:cubicBezTo>
                  <a:pt x="1155700" y="0"/>
                  <a:pt x="0" y="1130300"/>
                  <a:pt x="0" y="3073400"/>
                </a:cubicBezTo>
                <a:lnTo>
                  <a:pt x="0" y="6197600"/>
                </a:lnTo>
                <a:cubicBezTo>
                  <a:pt x="0" y="8140700"/>
                  <a:pt x="1155700" y="9271000"/>
                  <a:pt x="2984500" y="9271000"/>
                </a:cubicBezTo>
                <a:close/>
                <a:moveTo>
                  <a:pt x="1397000" y="2997200"/>
                </a:moveTo>
                <a:cubicBezTo>
                  <a:pt x="1397000" y="2057400"/>
                  <a:pt x="1930400" y="1270000"/>
                  <a:pt x="2984500" y="1270000"/>
                </a:cubicBezTo>
                <a:cubicBezTo>
                  <a:pt x="3429000" y="1270000"/>
                  <a:pt x="3784600" y="1422400"/>
                  <a:pt x="4051300" y="1663700"/>
                </a:cubicBezTo>
                <a:lnTo>
                  <a:pt x="1397000" y="6388100"/>
                </a:lnTo>
                <a:close/>
                <a:moveTo>
                  <a:pt x="2984500" y="8001000"/>
                </a:moveTo>
                <a:cubicBezTo>
                  <a:pt x="2540000" y="8001000"/>
                  <a:pt x="2184400" y="7861300"/>
                  <a:pt x="1917700" y="7632700"/>
                </a:cubicBezTo>
                <a:lnTo>
                  <a:pt x="4572000" y="2933700"/>
                </a:lnTo>
                <a:lnTo>
                  <a:pt x="4572000" y="6273800"/>
                </a:lnTo>
                <a:cubicBezTo>
                  <a:pt x="4572000" y="7213600"/>
                  <a:pt x="4038600" y="8001000"/>
                  <a:pt x="2984500" y="800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7" name="Freeform 4927"/>
          <p:cNvSpPr/>
          <p:nvPr/>
        </p:nvSpPr>
        <p:spPr>
          <a:xfrm rot="0" flipH="0" flipV="0">
            <a:off x="10401012" y="2250298"/>
            <a:ext cx="117551" cy="120523"/>
          </a:xfrm>
          <a:custGeom>
            <a:pathLst>
              <a:path w="9042400" h="9271000">
                <a:moveTo>
                  <a:pt x="1968500" y="3568700"/>
                </a:moveTo>
                <a:cubicBezTo>
                  <a:pt x="1485900" y="3568700"/>
                  <a:pt x="1231900" y="3238500"/>
                  <a:pt x="1231900" y="2832100"/>
                </a:cubicBezTo>
                <a:lnTo>
                  <a:pt x="1231900" y="1739900"/>
                </a:lnTo>
                <a:cubicBezTo>
                  <a:pt x="1231900" y="1333500"/>
                  <a:pt x="1485900" y="1003300"/>
                  <a:pt x="1968500" y="1003300"/>
                </a:cubicBezTo>
                <a:cubicBezTo>
                  <a:pt x="2451100" y="1003300"/>
                  <a:pt x="2705100" y="1333500"/>
                  <a:pt x="2705100" y="1739900"/>
                </a:cubicBezTo>
                <a:lnTo>
                  <a:pt x="2705100" y="2832100"/>
                </a:lnTo>
                <a:cubicBezTo>
                  <a:pt x="2705100" y="3238500"/>
                  <a:pt x="2451100" y="3568700"/>
                  <a:pt x="1968500" y="3568700"/>
                </a:cubicBezTo>
                <a:close/>
                <a:moveTo>
                  <a:pt x="1968500" y="4572000"/>
                </a:moveTo>
                <a:cubicBezTo>
                  <a:pt x="3187700" y="4572000"/>
                  <a:pt x="3937000" y="3898900"/>
                  <a:pt x="3937000" y="2641600"/>
                </a:cubicBezTo>
                <a:lnTo>
                  <a:pt x="3937000" y="1930400"/>
                </a:lnTo>
                <a:cubicBezTo>
                  <a:pt x="3937000" y="673100"/>
                  <a:pt x="3187700" y="0"/>
                  <a:pt x="1968500" y="0"/>
                </a:cubicBezTo>
                <a:cubicBezTo>
                  <a:pt x="749300" y="0"/>
                  <a:pt x="0" y="673100"/>
                  <a:pt x="0" y="1930400"/>
                </a:cubicBezTo>
                <a:lnTo>
                  <a:pt x="0" y="2641600"/>
                </a:lnTo>
                <a:cubicBezTo>
                  <a:pt x="0" y="3898900"/>
                  <a:pt x="749300" y="4572000"/>
                  <a:pt x="1968500" y="4572000"/>
                </a:cubicBezTo>
                <a:close/>
                <a:moveTo>
                  <a:pt x="7073900" y="8267700"/>
                </a:moveTo>
                <a:cubicBezTo>
                  <a:pt x="6591300" y="8267700"/>
                  <a:pt x="6337300" y="7937500"/>
                  <a:pt x="6337300" y="7531100"/>
                </a:cubicBezTo>
                <a:lnTo>
                  <a:pt x="6337300" y="6438900"/>
                </a:lnTo>
                <a:cubicBezTo>
                  <a:pt x="6337300" y="6032500"/>
                  <a:pt x="6591300" y="5702300"/>
                  <a:pt x="7073900" y="5702300"/>
                </a:cubicBezTo>
                <a:cubicBezTo>
                  <a:pt x="7556500" y="5702300"/>
                  <a:pt x="7810500" y="6032500"/>
                  <a:pt x="7810500" y="6438900"/>
                </a:cubicBezTo>
                <a:lnTo>
                  <a:pt x="7810500" y="7531100"/>
                </a:lnTo>
                <a:cubicBezTo>
                  <a:pt x="7810500" y="7937500"/>
                  <a:pt x="7556500" y="8267700"/>
                  <a:pt x="7073900" y="8267700"/>
                </a:cubicBezTo>
                <a:close/>
                <a:moveTo>
                  <a:pt x="7073900" y="9271000"/>
                </a:moveTo>
                <a:cubicBezTo>
                  <a:pt x="8293100" y="9271000"/>
                  <a:pt x="9042400" y="8597900"/>
                  <a:pt x="9042400" y="7340600"/>
                </a:cubicBezTo>
                <a:lnTo>
                  <a:pt x="9042400" y="6629400"/>
                </a:lnTo>
                <a:cubicBezTo>
                  <a:pt x="9042400" y="5372100"/>
                  <a:pt x="8293100" y="4699000"/>
                  <a:pt x="7073900" y="4699000"/>
                </a:cubicBezTo>
                <a:cubicBezTo>
                  <a:pt x="5854700" y="4699000"/>
                  <a:pt x="5105400" y="5372100"/>
                  <a:pt x="5105400" y="6629400"/>
                </a:cubicBezTo>
                <a:lnTo>
                  <a:pt x="5105400" y="7340600"/>
                </a:lnTo>
                <a:cubicBezTo>
                  <a:pt x="5105400" y="8597900"/>
                  <a:pt x="5854700" y="9271000"/>
                  <a:pt x="7073900" y="9271000"/>
                </a:cubicBezTo>
                <a:close/>
                <a:moveTo>
                  <a:pt x="1397000" y="9080500"/>
                </a:moveTo>
                <a:lnTo>
                  <a:pt x="2476500" y="9080500"/>
                </a:lnTo>
                <a:lnTo>
                  <a:pt x="7620000" y="698500"/>
                </a:lnTo>
                <a:lnTo>
                  <a:pt x="7620000" y="190500"/>
                </a:lnTo>
                <a:lnTo>
                  <a:pt x="6540500" y="190500"/>
                </a:lnTo>
                <a:lnTo>
                  <a:pt x="1397000" y="8572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8" name="Freeform 4928"/>
          <p:cNvSpPr/>
          <p:nvPr/>
        </p:nvSpPr>
        <p:spPr>
          <a:xfrm rot="0" flipH="0" flipV="0">
            <a:off x="10204048" y="2638449"/>
            <a:ext cx="74129" cy="118046"/>
          </a:xfrm>
          <a:custGeom>
            <a:pathLst>
              <a:path w="5702300" h="9080500">
                <a:moveTo>
                  <a:pt x="0" y="9080500"/>
                </a:moveTo>
                <a:lnTo>
                  <a:pt x="5702300" y="9080500"/>
                </a:lnTo>
                <a:lnTo>
                  <a:pt x="5702300" y="7810500"/>
                </a:lnTo>
                <a:lnTo>
                  <a:pt x="1892300" y="7810500"/>
                </a:lnTo>
                <a:lnTo>
                  <a:pt x="3733800" y="6007100"/>
                </a:lnTo>
                <a:cubicBezTo>
                  <a:pt x="4889500" y="4876800"/>
                  <a:pt x="5664200" y="4051300"/>
                  <a:pt x="5664200" y="2692400"/>
                </a:cubicBezTo>
                <a:cubicBezTo>
                  <a:pt x="5664200" y="1257300"/>
                  <a:pt x="4709517" y="0"/>
                  <a:pt x="2838450" y="0"/>
                </a:cubicBezTo>
                <a:cubicBezTo>
                  <a:pt x="1183679" y="0"/>
                  <a:pt x="12700" y="1104900"/>
                  <a:pt x="12700" y="3009900"/>
                </a:cubicBezTo>
                <a:lnTo>
                  <a:pt x="1333500" y="3009900"/>
                </a:lnTo>
                <a:cubicBezTo>
                  <a:pt x="1333500" y="2019300"/>
                  <a:pt x="1767085" y="1270000"/>
                  <a:pt x="2838648" y="1270000"/>
                </a:cubicBezTo>
                <a:cubicBezTo>
                  <a:pt x="3833614" y="1270000"/>
                  <a:pt x="4267200" y="1955800"/>
                  <a:pt x="4267200" y="2743200"/>
                </a:cubicBezTo>
                <a:cubicBezTo>
                  <a:pt x="4267200" y="3594100"/>
                  <a:pt x="3797300" y="4089400"/>
                  <a:pt x="2679700" y="5219700"/>
                </a:cubicBezTo>
                <a:lnTo>
                  <a:pt x="0" y="7937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9" name="Freeform 4929"/>
          <p:cNvSpPr/>
          <p:nvPr/>
        </p:nvSpPr>
        <p:spPr>
          <a:xfrm rot="0" flipH="0" flipV="0">
            <a:off x="10303934" y="2640925"/>
            <a:ext cx="78092" cy="118046"/>
          </a:xfrm>
          <a:custGeom>
            <a:pathLst>
              <a:path w="6007100" h="9080500">
                <a:moveTo>
                  <a:pt x="3009900" y="9080500"/>
                </a:moveTo>
                <a:cubicBezTo>
                  <a:pt x="4813300" y="9080500"/>
                  <a:pt x="6007100" y="7950200"/>
                  <a:pt x="6007100" y="5892800"/>
                </a:cubicBezTo>
                <a:cubicBezTo>
                  <a:pt x="6007100" y="3733800"/>
                  <a:pt x="4724400" y="2921000"/>
                  <a:pt x="3327400" y="2921000"/>
                </a:cubicBezTo>
                <a:cubicBezTo>
                  <a:pt x="2565400" y="2921000"/>
                  <a:pt x="2133600" y="3098800"/>
                  <a:pt x="1663700" y="3403600"/>
                </a:cubicBezTo>
                <a:lnTo>
                  <a:pt x="1866900" y="1270000"/>
                </a:lnTo>
                <a:lnTo>
                  <a:pt x="5511800" y="1270000"/>
                </a:lnTo>
                <a:lnTo>
                  <a:pt x="5511800" y="0"/>
                </a:lnTo>
                <a:lnTo>
                  <a:pt x="723900" y="0"/>
                </a:lnTo>
                <a:lnTo>
                  <a:pt x="279400" y="4787900"/>
                </a:lnTo>
                <a:lnTo>
                  <a:pt x="1663700" y="4787900"/>
                </a:lnTo>
                <a:cubicBezTo>
                  <a:pt x="1905000" y="4445000"/>
                  <a:pt x="2336800" y="4064000"/>
                  <a:pt x="3073400" y="4064000"/>
                </a:cubicBezTo>
                <a:cubicBezTo>
                  <a:pt x="4000500" y="4064000"/>
                  <a:pt x="4610100" y="4762500"/>
                  <a:pt x="4610100" y="5892800"/>
                </a:cubicBezTo>
                <a:cubicBezTo>
                  <a:pt x="4610100" y="7048500"/>
                  <a:pt x="4114800" y="7810500"/>
                  <a:pt x="3035300" y="7810500"/>
                </a:cubicBezTo>
                <a:cubicBezTo>
                  <a:pt x="2108200" y="7810500"/>
                  <a:pt x="1485900" y="7251700"/>
                  <a:pt x="1371600" y="6451600"/>
                </a:cubicBezTo>
                <a:lnTo>
                  <a:pt x="0" y="6451600"/>
                </a:lnTo>
                <a:cubicBezTo>
                  <a:pt x="190500" y="8128000"/>
                  <a:pt x="1346200" y="9080500"/>
                  <a:pt x="3009900" y="9080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0" name="Freeform 4930"/>
          <p:cNvSpPr/>
          <p:nvPr/>
        </p:nvSpPr>
        <p:spPr>
          <a:xfrm rot="0" flipH="0" flipV="0">
            <a:off x="10401012" y="2638449"/>
            <a:ext cx="117551" cy="120523"/>
          </a:xfrm>
          <a:custGeom>
            <a:pathLst>
              <a:path w="9042400" h="9271000">
                <a:moveTo>
                  <a:pt x="1968500" y="3568700"/>
                </a:moveTo>
                <a:cubicBezTo>
                  <a:pt x="1485900" y="3568700"/>
                  <a:pt x="1231900" y="3238500"/>
                  <a:pt x="1231900" y="2832100"/>
                </a:cubicBezTo>
                <a:lnTo>
                  <a:pt x="1231900" y="1739900"/>
                </a:lnTo>
                <a:cubicBezTo>
                  <a:pt x="1231900" y="1333500"/>
                  <a:pt x="1485900" y="1003300"/>
                  <a:pt x="1968500" y="1003300"/>
                </a:cubicBezTo>
                <a:cubicBezTo>
                  <a:pt x="2451100" y="1003300"/>
                  <a:pt x="2705100" y="1333500"/>
                  <a:pt x="2705100" y="1739900"/>
                </a:cubicBezTo>
                <a:lnTo>
                  <a:pt x="2705100" y="2832100"/>
                </a:lnTo>
                <a:cubicBezTo>
                  <a:pt x="2705100" y="3238500"/>
                  <a:pt x="2451100" y="3568700"/>
                  <a:pt x="1968500" y="3568700"/>
                </a:cubicBezTo>
                <a:close/>
                <a:moveTo>
                  <a:pt x="1968500" y="4572000"/>
                </a:moveTo>
                <a:cubicBezTo>
                  <a:pt x="3187700" y="4572000"/>
                  <a:pt x="3937000" y="3898900"/>
                  <a:pt x="3937000" y="2641600"/>
                </a:cubicBezTo>
                <a:lnTo>
                  <a:pt x="3937000" y="1930400"/>
                </a:lnTo>
                <a:cubicBezTo>
                  <a:pt x="3937000" y="673100"/>
                  <a:pt x="3187700" y="0"/>
                  <a:pt x="1968500" y="0"/>
                </a:cubicBezTo>
                <a:cubicBezTo>
                  <a:pt x="749300" y="0"/>
                  <a:pt x="0" y="673100"/>
                  <a:pt x="0" y="1930400"/>
                </a:cubicBezTo>
                <a:lnTo>
                  <a:pt x="0" y="2641600"/>
                </a:lnTo>
                <a:cubicBezTo>
                  <a:pt x="0" y="3898900"/>
                  <a:pt x="749300" y="4572000"/>
                  <a:pt x="1968500" y="4572000"/>
                </a:cubicBezTo>
                <a:close/>
                <a:moveTo>
                  <a:pt x="7073900" y="8267700"/>
                </a:moveTo>
                <a:cubicBezTo>
                  <a:pt x="6591300" y="8267700"/>
                  <a:pt x="6337300" y="7937500"/>
                  <a:pt x="6337300" y="7531100"/>
                </a:cubicBezTo>
                <a:lnTo>
                  <a:pt x="6337300" y="6438900"/>
                </a:lnTo>
                <a:cubicBezTo>
                  <a:pt x="6337300" y="6032500"/>
                  <a:pt x="6591300" y="5702300"/>
                  <a:pt x="7073900" y="5702300"/>
                </a:cubicBezTo>
                <a:cubicBezTo>
                  <a:pt x="7556500" y="5702300"/>
                  <a:pt x="7810500" y="6032500"/>
                  <a:pt x="7810500" y="6438900"/>
                </a:cubicBezTo>
                <a:lnTo>
                  <a:pt x="7810500" y="7531100"/>
                </a:lnTo>
                <a:cubicBezTo>
                  <a:pt x="7810500" y="7937500"/>
                  <a:pt x="7556500" y="8267700"/>
                  <a:pt x="7073900" y="8267700"/>
                </a:cubicBezTo>
                <a:close/>
                <a:moveTo>
                  <a:pt x="7073900" y="9271000"/>
                </a:moveTo>
                <a:cubicBezTo>
                  <a:pt x="8293100" y="9271000"/>
                  <a:pt x="9042400" y="8597900"/>
                  <a:pt x="9042400" y="7340600"/>
                </a:cubicBezTo>
                <a:lnTo>
                  <a:pt x="9042400" y="6629400"/>
                </a:lnTo>
                <a:cubicBezTo>
                  <a:pt x="9042400" y="5372100"/>
                  <a:pt x="8293100" y="4699000"/>
                  <a:pt x="7073900" y="4699000"/>
                </a:cubicBezTo>
                <a:cubicBezTo>
                  <a:pt x="5854700" y="4699000"/>
                  <a:pt x="5105400" y="5372100"/>
                  <a:pt x="5105400" y="6629400"/>
                </a:cubicBezTo>
                <a:lnTo>
                  <a:pt x="5105400" y="7340600"/>
                </a:lnTo>
                <a:cubicBezTo>
                  <a:pt x="5105400" y="8597900"/>
                  <a:pt x="5854700" y="9271000"/>
                  <a:pt x="7073900" y="9271000"/>
                </a:cubicBezTo>
                <a:close/>
                <a:moveTo>
                  <a:pt x="1397000" y="9080500"/>
                </a:moveTo>
                <a:lnTo>
                  <a:pt x="2476500" y="9080500"/>
                </a:lnTo>
                <a:lnTo>
                  <a:pt x="7620000" y="698500"/>
                </a:lnTo>
                <a:lnTo>
                  <a:pt x="7620000" y="190500"/>
                </a:lnTo>
                <a:lnTo>
                  <a:pt x="6540500" y="190500"/>
                </a:lnTo>
                <a:lnTo>
                  <a:pt x="1397000" y="8572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82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1" name="Rectangle 4931"/>
          <p:cNvSpPr/>
          <p:nvPr/>
        </p:nvSpPr>
        <p:spPr>
          <a:xfrm rot="0" flipH="0" flipV="0">
            <a:off x="669490" y="1350003"/>
            <a:ext cx="5734277" cy="406663"/>
          </a:xfrm>
          <a:prstGeom prst="rect">
            <a:avLst/>
          </a:prstGeom>
        </p:spPr>
      </p:sp>
      <p:sp>
        <p:nvSpPr>
          <p:cNvPr id="4932" name="Freeform 4932"/>
          <p:cNvSpPr/>
          <p:nvPr/>
        </p:nvSpPr>
        <p:spPr>
          <a:xfrm rot="0" flipH="0" flipV="0">
            <a:off x="679853" y="1457963"/>
            <a:ext cx="70561" cy="64312"/>
          </a:xfrm>
          <a:custGeom>
            <a:pathLst>
              <a:path w="5880100" h="5359400">
                <a:moveTo>
                  <a:pt x="3124200" y="2667000"/>
                </a:moveTo>
                <a:lnTo>
                  <a:pt x="1714500" y="0"/>
                </a:lnTo>
                <a:lnTo>
                  <a:pt x="0" y="0"/>
                </a:lnTo>
                <a:lnTo>
                  <a:pt x="0" y="546100"/>
                </a:lnTo>
                <a:lnTo>
                  <a:pt x="1054100" y="2667000"/>
                </a:lnTo>
                <a:lnTo>
                  <a:pt x="0" y="4800600"/>
                </a:lnTo>
                <a:lnTo>
                  <a:pt x="0" y="5359400"/>
                </a:lnTo>
                <a:lnTo>
                  <a:pt x="1714500" y="5359400"/>
                </a:lnTo>
                <a:close/>
                <a:moveTo>
                  <a:pt x="5880100" y="2667000"/>
                </a:moveTo>
                <a:lnTo>
                  <a:pt x="4470400" y="0"/>
                </a:lnTo>
                <a:lnTo>
                  <a:pt x="2755900" y="0"/>
                </a:lnTo>
                <a:lnTo>
                  <a:pt x="2755900" y="546100"/>
                </a:lnTo>
                <a:lnTo>
                  <a:pt x="3810000" y="2667000"/>
                </a:lnTo>
                <a:lnTo>
                  <a:pt x="2755900" y="4800600"/>
                </a:lnTo>
                <a:lnTo>
                  <a:pt x="2755900" y="5359400"/>
                </a:lnTo>
                <a:lnTo>
                  <a:pt x="4470400" y="53594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3" name="Freeform 4933"/>
          <p:cNvSpPr/>
          <p:nvPr/>
        </p:nvSpPr>
        <p:spPr>
          <a:xfrm rot="0" flipH="0" flipV="0">
            <a:off x="796971" y="1428855"/>
            <a:ext cx="78486" cy="106680"/>
          </a:xfrm>
          <a:custGeom>
            <a:pathLst>
              <a:path w="65405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4914900"/>
                </a:lnTo>
                <a:lnTo>
                  <a:pt x="5435600" y="4914900"/>
                </a:lnTo>
                <a:lnTo>
                  <a:pt x="5435600" y="8890000"/>
                </a:lnTo>
                <a:lnTo>
                  <a:pt x="6540500" y="8890000"/>
                </a:lnTo>
                <a:lnTo>
                  <a:pt x="6540500" y="0"/>
                </a:lnTo>
                <a:lnTo>
                  <a:pt x="5435600" y="0"/>
                </a:lnTo>
                <a:lnTo>
                  <a:pt x="5435600" y="3937000"/>
                </a:lnTo>
                <a:lnTo>
                  <a:pt x="1104900" y="39370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4" name="Freeform 4934"/>
          <p:cNvSpPr/>
          <p:nvPr/>
        </p:nvSpPr>
        <p:spPr>
          <a:xfrm rot="0" flipH="0" flipV="0">
            <a:off x="903804" y="1428855"/>
            <a:ext cx="66598" cy="106680"/>
          </a:xfrm>
          <a:custGeom>
            <a:pathLst>
              <a:path w="5549900" h="8890000">
                <a:moveTo>
                  <a:pt x="0" y="8890000"/>
                </a:moveTo>
                <a:lnTo>
                  <a:pt x="5549900" y="8890000"/>
                </a:lnTo>
                <a:lnTo>
                  <a:pt x="5549900" y="7912100"/>
                </a:lnTo>
                <a:lnTo>
                  <a:pt x="1104900" y="7912100"/>
                </a:lnTo>
                <a:lnTo>
                  <a:pt x="1104900" y="4902200"/>
                </a:lnTo>
                <a:lnTo>
                  <a:pt x="4940300" y="4902200"/>
                </a:lnTo>
                <a:lnTo>
                  <a:pt x="4940300" y="3924300"/>
                </a:lnTo>
                <a:lnTo>
                  <a:pt x="1104900" y="3924300"/>
                </a:lnTo>
                <a:lnTo>
                  <a:pt x="1104900" y="977900"/>
                </a:lnTo>
                <a:lnTo>
                  <a:pt x="5537200" y="977900"/>
                </a:lnTo>
                <a:lnTo>
                  <a:pt x="553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5" name="Freeform 4935"/>
          <p:cNvSpPr/>
          <p:nvPr/>
        </p:nvSpPr>
        <p:spPr>
          <a:xfrm rot="0" flipH="0" flipV="0">
            <a:off x="985185" y="1426569"/>
            <a:ext cx="77419" cy="111252"/>
          </a:xfrm>
          <a:custGeom>
            <a:pathLst>
              <a:path w="6451600" h="9271000">
                <a:moveTo>
                  <a:pt x="3333948" y="9271000"/>
                </a:moveTo>
                <a:cubicBezTo>
                  <a:pt x="5319117" y="9271000"/>
                  <a:pt x="6451600" y="8191500"/>
                  <a:pt x="6451600" y="6565900"/>
                </a:cubicBezTo>
                <a:cubicBezTo>
                  <a:pt x="6451600" y="5422900"/>
                  <a:pt x="5740400" y="4749800"/>
                  <a:pt x="4876800" y="4508500"/>
                </a:cubicBezTo>
                <a:cubicBezTo>
                  <a:pt x="5638800" y="4216400"/>
                  <a:pt x="6235700" y="3581400"/>
                  <a:pt x="6235700" y="2514600"/>
                </a:cubicBezTo>
                <a:cubicBezTo>
                  <a:pt x="6235700" y="1066800"/>
                  <a:pt x="5179417" y="0"/>
                  <a:pt x="3270448" y="0"/>
                </a:cubicBezTo>
                <a:cubicBezTo>
                  <a:pt x="1539478" y="0"/>
                  <a:pt x="190500" y="965200"/>
                  <a:pt x="190500" y="3022600"/>
                </a:cubicBezTo>
                <a:lnTo>
                  <a:pt x="1295400" y="3022600"/>
                </a:lnTo>
                <a:cubicBezTo>
                  <a:pt x="1295400" y="1651000"/>
                  <a:pt x="2159000" y="1016000"/>
                  <a:pt x="3276600" y="1016000"/>
                </a:cubicBezTo>
                <a:cubicBezTo>
                  <a:pt x="4483100" y="1016000"/>
                  <a:pt x="5118100" y="1714500"/>
                  <a:pt x="5118100" y="2616200"/>
                </a:cubicBezTo>
                <a:cubicBezTo>
                  <a:pt x="5118100" y="3568700"/>
                  <a:pt x="4495800" y="4051300"/>
                  <a:pt x="3505200" y="4051300"/>
                </a:cubicBezTo>
                <a:lnTo>
                  <a:pt x="2260600" y="4051300"/>
                </a:lnTo>
                <a:lnTo>
                  <a:pt x="2260600" y="5029200"/>
                </a:lnTo>
                <a:lnTo>
                  <a:pt x="3505200" y="5029200"/>
                </a:lnTo>
                <a:cubicBezTo>
                  <a:pt x="4648200" y="5029200"/>
                  <a:pt x="5346700" y="5588000"/>
                  <a:pt x="5346700" y="6565900"/>
                </a:cubicBezTo>
                <a:cubicBezTo>
                  <a:pt x="5346700" y="7645400"/>
                  <a:pt x="4620617" y="8255000"/>
                  <a:pt x="3372246" y="8255000"/>
                </a:cubicBezTo>
                <a:cubicBezTo>
                  <a:pt x="2111176" y="8255000"/>
                  <a:pt x="1104900" y="7607300"/>
                  <a:pt x="1104900" y="6248400"/>
                </a:cubicBezTo>
                <a:lnTo>
                  <a:pt x="0" y="6248400"/>
                </a:lnTo>
                <a:cubicBezTo>
                  <a:pt x="0" y="8305800"/>
                  <a:pt x="1501576" y="9271000"/>
                  <a:pt x="3333948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6" name="Freeform 4936"/>
          <p:cNvSpPr/>
          <p:nvPr/>
        </p:nvSpPr>
        <p:spPr>
          <a:xfrm rot="0" flipH="0" flipV="0">
            <a:off x="1074187" y="1428855"/>
            <a:ext cx="92964" cy="106680"/>
          </a:xfrm>
          <a:custGeom>
            <a:pathLst>
              <a:path w="7747000" h="8890000">
                <a:moveTo>
                  <a:pt x="0" y="8890000"/>
                </a:moveTo>
                <a:lnTo>
                  <a:pt x="1016000" y="8890000"/>
                </a:lnTo>
                <a:lnTo>
                  <a:pt x="1930400" y="6527800"/>
                </a:lnTo>
                <a:lnTo>
                  <a:pt x="5765800" y="6527800"/>
                </a:lnTo>
                <a:lnTo>
                  <a:pt x="6654800" y="8890000"/>
                </a:lnTo>
                <a:lnTo>
                  <a:pt x="7747000" y="8890000"/>
                </a:lnTo>
                <a:lnTo>
                  <a:pt x="7747000" y="8521700"/>
                </a:lnTo>
                <a:lnTo>
                  <a:pt x="4419600" y="0"/>
                </a:lnTo>
                <a:lnTo>
                  <a:pt x="3314700" y="0"/>
                </a:lnTo>
                <a:lnTo>
                  <a:pt x="0" y="8521700"/>
                </a:lnTo>
                <a:close/>
                <a:moveTo>
                  <a:pt x="2260600" y="5588000"/>
                </a:moveTo>
                <a:lnTo>
                  <a:pt x="3848100" y="1473200"/>
                </a:lnTo>
                <a:lnTo>
                  <a:pt x="5422900" y="5588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7" name="Freeform 4937"/>
          <p:cNvSpPr/>
          <p:nvPr/>
        </p:nvSpPr>
        <p:spPr>
          <a:xfrm rot="0" flipH="0" flipV="0">
            <a:off x="1184830" y="1428855"/>
            <a:ext cx="77571" cy="106680"/>
          </a:xfrm>
          <a:custGeom>
            <a:pathLst>
              <a:path w="6464300" h="8890000">
                <a:moveTo>
                  <a:pt x="0" y="8890000"/>
                </a:moveTo>
                <a:lnTo>
                  <a:pt x="4051300" y="8890000"/>
                </a:lnTo>
                <a:cubicBezTo>
                  <a:pt x="5549900" y="8890000"/>
                  <a:pt x="6464300" y="8039100"/>
                  <a:pt x="6464300" y="6464300"/>
                </a:cubicBezTo>
                <a:cubicBezTo>
                  <a:pt x="6464300" y="5118100"/>
                  <a:pt x="5791200" y="4508500"/>
                  <a:pt x="4965700" y="4267200"/>
                </a:cubicBezTo>
                <a:cubicBezTo>
                  <a:pt x="5651500" y="3975100"/>
                  <a:pt x="6121400" y="3390900"/>
                  <a:pt x="6121400" y="2336800"/>
                </a:cubicBezTo>
                <a:cubicBezTo>
                  <a:pt x="6121400" y="800100"/>
                  <a:pt x="5219700" y="0"/>
                  <a:pt x="3733800" y="0"/>
                </a:cubicBezTo>
                <a:lnTo>
                  <a:pt x="0" y="0"/>
                </a:lnTo>
                <a:close/>
                <a:moveTo>
                  <a:pt x="1104900" y="7912100"/>
                </a:moveTo>
                <a:lnTo>
                  <a:pt x="1104900" y="4864100"/>
                </a:lnTo>
                <a:lnTo>
                  <a:pt x="3860800" y="4864100"/>
                </a:lnTo>
                <a:cubicBezTo>
                  <a:pt x="4838700" y="4864100"/>
                  <a:pt x="5359400" y="5422900"/>
                  <a:pt x="5359400" y="6400800"/>
                </a:cubicBezTo>
                <a:cubicBezTo>
                  <a:pt x="5359400" y="7366000"/>
                  <a:pt x="4838700" y="7912100"/>
                  <a:pt x="3860800" y="7912100"/>
                </a:cubicBezTo>
                <a:close/>
                <a:moveTo>
                  <a:pt x="1104900" y="3924300"/>
                </a:moveTo>
                <a:lnTo>
                  <a:pt x="1104900" y="977900"/>
                </a:lnTo>
                <a:lnTo>
                  <a:pt x="3543300" y="977900"/>
                </a:lnTo>
                <a:cubicBezTo>
                  <a:pt x="4508500" y="977900"/>
                  <a:pt x="5016500" y="1511300"/>
                  <a:pt x="5016500" y="2451100"/>
                </a:cubicBezTo>
                <a:cubicBezTo>
                  <a:pt x="5016500" y="3378200"/>
                  <a:pt x="4508500" y="3924300"/>
                  <a:pt x="3568700" y="39243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8" name="Freeform 4938"/>
          <p:cNvSpPr/>
          <p:nvPr/>
        </p:nvSpPr>
        <p:spPr>
          <a:xfrm rot="0" flipH="0" flipV="0">
            <a:off x="1284652" y="1428855"/>
            <a:ext cx="78943" cy="106680"/>
          </a:xfrm>
          <a:custGeom>
            <a:pathLst>
              <a:path w="6578600" h="8890000">
                <a:moveTo>
                  <a:pt x="0" y="8890000"/>
                </a:moveTo>
                <a:lnTo>
                  <a:pt x="1016000" y="8890000"/>
                </a:lnTo>
                <a:lnTo>
                  <a:pt x="5473700" y="1917700"/>
                </a:lnTo>
                <a:lnTo>
                  <a:pt x="5473700" y="8890000"/>
                </a:lnTo>
                <a:lnTo>
                  <a:pt x="6578600" y="8890000"/>
                </a:lnTo>
                <a:lnTo>
                  <a:pt x="6578600" y="0"/>
                </a:lnTo>
                <a:lnTo>
                  <a:pt x="5562600" y="0"/>
                </a:lnTo>
                <a:lnTo>
                  <a:pt x="1104900" y="69723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9" name="Freeform 4939"/>
          <p:cNvSpPr/>
          <p:nvPr/>
        </p:nvSpPr>
        <p:spPr>
          <a:xfrm rot="0" flipH="0" flipV="0">
            <a:off x="1388893" y="1426569"/>
            <a:ext cx="79705" cy="111252"/>
          </a:xfrm>
          <a:custGeom>
            <a:pathLst>
              <a:path w="6642100" h="9271000">
                <a:moveTo>
                  <a:pt x="3403600" y="9271000"/>
                </a:moveTo>
                <a:cubicBezTo>
                  <a:pt x="5118100" y="9271000"/>
                  <a:pt x="6642100" y="8318500"/>
                  <a:pt x="6642100" y="6248400"/>
                </a:cubicBezTo>
                <a:lnTo>
                  <a:pt x="6642100" y="6121400"/>
                </a:lnTo>
                <a:lnTo>
                  <a:pt x="5537200" y="6121400"/>
                </a:lnTo>
                <a:lnTo>
                  <a:pt x="5537200" y="6248400"/>
                </a:lnTo>
                <a:cubicBezTo>
                  <a:pt x="5537200" y="7632700"/>
                  <a:pt x="4419600" y="8255000"/>
                  <a:pt x="3390900" y="8255000"/>
                </a:cubicBezTo>
                <a:cubicBezTo>
                  <a:pt x="1892300" y="8255000"/>
                  <a:pt x="1104900" y="7467600"/>
                  <a:pt x="1104900" y="6146800"/>
                </a:cubicBezTo>
                <a:lnTo>
                  <a:pt x="1104900" y="3124200"/>
                </a:lnTo>
                <a:cubicBezTo>
                  <a:pt x="1104900" y="1803400"/>
                  <a:pt x="1892300" y="1016000"/>
                  <a:pt x="3390900" y="1016000"/>
                </a:cubicBezTo>
                <a:cubicBezTo>
                  <a:pt x="4419600" y="1016000"/>
                  <a:pt x="5537200" y="1638300"/>
                  <a:pt x="5537200" y="3022600"/>
                </a:cubicBezTo>
                <a:lnTo>
                  <a:pt x="5537200" y="3149600"/>
                </a:lnTo>
                <a:lnTo>
                  <a:pt x="6642100" y="3149600"/>
                </a:lnTo>
                <a:lnTo>
                  <a:pt x="6642100" y="3022600"/>
                </a:lnTo>
                <a:cubicBezTo>
                  <a:pt x="6642100" y="952500"/>
                  <a:pt x="5118100" y="0"/>
                  <a:pt x="34036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4036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0" name="Freeform 4940"/>
          <p:cNvSpPr/>
          <p:nvPr/>
        </p:nvSpPr>
        <p:spPr>
          <a:xfrm rot="0" flipH="0" flipV="0">
            <a:off x="1492373" y="1428855"/>
            <a:ext cx="78943" cy="106680"/>
          </a:xfrm>
          <a:custGeom>
            <a:pathLst>
              <a:path w="6578600" h="8890000">
                <a:moveTo>
                  <a:pt x="0" y="8890000"/>
                </a:moveTo>
                <a:lnTo>
                  <a:pt x="1016000" y="8890000"/>
                </a:lnTo>
                <a:lnTo>
                  <a:pt x="5473700" y="1917700"/>
                </a:lnTo>
                <a:lnTo>
                  <a:pt x="5473700" y="8890000"/>
                </a:lnTo>
                <a:lnTo>
                  <a:pt x="6578600" y="8890000"/>
                </a:lnTo>
                <a:lnTo>
                  <a:pt x="6578600" y="0"/>
                </a:lnTo>
                <a:lnTo>
                  <a:pt x="5562600" y="0"/>
                </a:lnTo>
                <a:lnTo>
                  <a:pt x="1104900" y="69723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1" name="Freeform 4941"/>
          <p:cNvSpPr/>
          <p:nvPr/>
        </p:nvSpPr>
        <p:spPr>
          <a:xfrm rot="0" flipH="0" flipV="0">
            <a:off x="1599662" y="1428855"/>
            <a:ext cx="94030" cy="106680"/>
          </a:xfrm>
          <a:custGeom>
            <a:pathLst>
              <a:path w="7835900" h="8890000">
                <a:moveTo>
                  <a:pt x="0" y="8890000"/>
                </a:moveTo>
                <a:lnTo>
                  <a:pt x="1066800" y="8890000"/>
                </a:lnTo>
                <a:lnTo>
                  <a:pt x="1066800" y="1968500"/>
                </a:lnTo>
                <a:lnTo>
                  <a:pt x="3556000" y="5867400"/>
                </a:lnTo>
                <a:lnTo>
                  <a:pt x="4279900" y="5867400"/>
                </a:lnTo>
                <a:lnTo>
                  <a:pt x="6769100" y="1955800"/>
                </a:lnTo>
                <a:lnTo>
                  <a:pt x="6769100" y="8890000"/>
                </a:lnTo>
                <a:lnTo>
                  <a:pt x="7835900" y="8890000"/>
                </a:lnTo>
                <a:lnTo>
                  <a:pt x="7835900" y="0"/>
                </a:lnTo>
                <a:lnTo>
                  <a:pt x="6807200" y="0"/>
                </a:lnTo>
                <a:lnTo>
                  <a:pt x="3937000" y="4508500"/>
                </a:lnTo>
                <a:lnTo>
                  <a:pt x="1066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2" name="Freeform 4942"/>
          <p:cNvSpPr/>
          <p:nvPr/>
        </p:nvSpPr>
        <p:spPr>
          <a:xfrm rot="0" flipH="0" flipV="0">
            <a:off x="1722040" y="1428855"/>
            <a:ext cx="104851" cy="106680"/>
          </a:xfrm>
          <a:custGeom>
            <a:pathLst>
              <a:path w="8737600" h="8890000">
                <a:moveTo>
                  <a:pt x="7632700" y="8890000"/>
                </a:moveTo>
                <a:lnTo>
                  <a:pt x="8737600" y="8890000"/>
                </a:lnTo>
                <a:lnTo>
                  <a:pt x="8737600" y="0"/>
                </a:lnTo>
                <a:lnTo>
                  <a:pt x="7632700" y="0"/>
                </a:lnTo>
                <a:close/>
                <a:moveTo>
                  <a:pt x="0" y="8890000"/>
                </a:moveTo>
                <a:lnTo>
                  <a:pt x="3683000" y="8890000"/>
                </a:lnTo>
                <a:cubicBezTo>
                  <a:pt x="5257800" y="8890000"/>
                  <a:pt x="6172200" y="7848600"/>
                  <a:pt x="6172200" y="6210300"/>
                </a:cubicBezTo>
                <a:cubicBezTo>
                  <a:pt x="6172200" y="4584700"/>
                  <a:pt x="5257800" y="3543300"/>
                  <a:pt x="3683000" y="3543300"/>
                </a:cubicBezTo>
                <a:lnTo>
                  <a:pt x="1104900" y="3543300"/>
                </a:lnTo>
                <a:lnTo>
                  <a:pt x="1104900" y="0"/>
                </a:lnTo>
                <a:lnTo>
                  <a:pt x="0" y="0"/>
                </a:lnTo>
                <a:close/>
                <a:moveTo>
                  <a:pt x="1104900" y="7912100"/>
                </a:moveTo>
                <a:lnTo>
                  <a:pt x="1104900" y="4521200"/>
                </a:lnTo>
                <a:lnTo>
                  <a:pt x="3556000" y="4521200"/>
                </a:lnTo>
                <a:cubicBezTo>
                  <a:pt x="4457700" y="4521200"/>
                  <a:pt x="5041900" y="5143500"/>
                  <a:pt x="5041900" y="6210300"/>
                </a:cubicBezTo>
                <a:cubicBezTo>
                  <a:pt x="5041900" y="7302500"/>
                  <a:pt x="4457700" y="7912100"/>
                  <a:pt x="3556000" y="7912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3" name="Freeform 4943"/>
          <p:cNvSpPr/>
          <p:nvPr/>
        </p:nvSpPr>
        <p:spPr>
          <a:xfrm rot="0" flipH="0" flipV="0">
            <a:off x="1855237" y="1428855"/>
            <a:ext cx="66598" cy="106680"/>
          </a:xfrm>
          <a:custGeom>
            <a:pathLst>
              <a:path w="5549900" h="8890000">
                <a:moveTo>
                  <a:pt x="0" y="8890000"/>
                </a:moveTo>
                <a:lnTo>
                  <a:pt x="5549900" y="8890000"/>
                </a:lnTo>
                <a:lnTo>
                  <a:pt x="5549900" y="7912100"/>
                </a:lnTo>
                <a:lnTo>
                  <a:pt x="1104900" y="7912100"/>
                </a:lnTo>
                <a:lnTo>
                  <a:pt x="1104900" y="4902200"/>
                </a:lnTo>
                <a:lnTo>
                  <a:pt x="4940300" y="4902200"/>
                </a:lnTo>
                <a:lnTo>
                  <a:pt x="4940300" y="3924300"/>
                </a:lnTo>
                <a:lnTo>
                  <a:pt x="1104900" y="3924300"/>
                </a:lnTo>
                <a:lnTo>
                  <a:pt x="1104900" y="977900"/>
                </a:lnTo>
                <a:lnTo>
                  <a:pt x="5537200" y="977900"/>
                </a:lnTo>
                <a:lnTo>
                  <a:pt x="553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4" name="Freeform 4944"/>
          <p:cNvSpPr/>
          <p:nvPr/>
        </p:nvSpPr>
        <p:spPr>
          <a:xfrm rot="0" flipH="0" flipV="0">
            <a:off x="1982186" y="1428855"/>
            <a:ext cx="65074" cy="106680"/>
          </a:xfrm>
          <a:custGeom>
            <a:pathLst>
              <a:path w="54229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977900"/>
                </a:lnTo>
                <a:lnTo>
                  <a:pt x="5422900" y="977900"/>
                </a:lnTo>
                <a:lnTo>
                  <a:pt x="5422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5" name="Freeform 4945"/>
          <p:cNvSpPr/>
          <p:nvPr/>
        </p:nvSpPr>
        <p:spPr>
          <a:xfrm rot="0" flipH="0" flipV="0">
            <a:off x="2040555" y="1428855"/>
            <a:ext cx="92964" cy="106680"/>
          </a:xfrm>
          <a:custGeom>
            <a:pathLst>
              <a:path w="7747000" h="8890000">
                <a:moveTo>
                  <a:pt x="0" y="8890000"/>
                </a:moveTo>
                <a:lnTo>
                  <a:pt x="1016000" y="8890000"/>
                </a:lnTo>
                <a:lnTo>
                  <a:pt x="1930400" y="6527800"/>
                </a:lnTo>
                <a:lnTo>
                  <a:pt x="5765800" y="6527800"/>
                </a:lnTo>
                <a:lnTo>
                  <a:pt x="6654800" y="8890000"/>
                </a:lnTo>
                <a:lnTo>
                  <a:pt x="7747000" y="8890000"/>
                </a:lnTo>
                <a:lnTo>
                  <a:pt x="7747000" y="8521700"/>
                </a:lnTo>
                <a:lnTo>
                  <a:pt x="4419600" y="0"/>
                </a:lnTo>
                <a:lnTo>
                  <a:pt x="3314700" y="0"/>
                </a:lnTo>
                <a:lnTo>
                  <a:pt x="0" y="8521700"/>
                </a:lnTo>
                <a:close/>
                <a:moveTo>
                  <a:pt x="2260600" y="5588000"/>
                </a:moveTo>
                <a:lnTo>
                  <a:pt x="3848100" y="1473200"/>
                </a:lnTo>
                <a:lnTo>
                  <a:pt x="5422900" y="5588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6" name="Freeform 4946"/>
          <p:cNvSpPr/>
          <p:nvPr/>
        </p:nvSpPr>
        <p:spPr>
          <a:xfrm rot="0" flipH="0" flipV="0">
            <a:off x="2151198" y="1428855"/>
            <a:ext cx="74066" cy="106680"/>
          </a:xfrm>
          <a:custGeom>
            <a:pathLst>
              <a:path w="61722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5346700"/>
                </a:lnTo>
                <a:lnTo>
                  <a:pt x="3721100" y="5346700"/>
                </a:lnTo>
                <a:cubicBezTo>
                  <a:pt x="5257800" y="5346700"/>
                  <a:pt x="6172200" y="4305300"/>
                  <a:pt x="6172200" y="2679700"/>
                </a:cubicBezTo>
                <a:cubicBezTo>
                  <a:pt x="6172200" y="1041400"/>
                  <a:pt x="5257800" y="0"/>
                  <a:pt x="3721100" y="0"/>
                </a:cubicBezTo>
                <a:lnTo>
                  <a:pt x="0" y="0"/>
                </a:lnTo>
                <a:close/>
                <a:moveTo>
                  <a:pt x="1104900" y="4368800"/>
                </a:moveTo>
                <a:lnTo>
                  <a:pt x="1104900" y="977900"/>
                </a:lnTo>
                <a:lnTo>
                  <a:pt x="3530600" y="977900"/>
                </a:lnTo>
                <a:cubicBezTo>
                  <a:pt x="4419600" y="977900"/>
                  <a:pt x="5041900" y="1574800"/>
                  <a:pt x="5041900" y="2679700"/>
                </a:cubicBezTo>
                <a:cubicBezTo>
                  <a:pt x="5041900" y="3771900"/>
                  <a:pt x="4419600" y="4368800"/>
                  <a:pt x="3530600" y="436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7" name="Freeform 4947"/>
          <p:cNvSpPr/>
          <p:nvPr/>
        </p:nvSpPr>
        <p:spPr>
          <a:xfrm rot="0" flipH="0" flipV="0">
            <a:off x="2229989" y="1428855"/>
            <a:ext cx="92964" cy="106680"/>
          </a:xfrm>
          <a:custGeom>
            <a:pathLst>
              <a:path w="7747000" h="8890000">
                <a:moveTo>
                  <a:pt x="0" y="8890000"/>
                </a:moveTo>
                <a:lnTo>
                  <a:pt x="1016000" y="8890000"/>
                </a:lnTo>
                <a:lnTo>
                  <a:pt x="1930400" y="6527800"/>
                </a:lnTo>
                <a:lnTo>
                  <a:pt x="5765800" y="6527800"/>
                </a:lnTo>
                <a:lnTo>
                  <a:pt x="6654800" y="8890000"/>
                </a:lnTo>
                <a:lnTo>
                  <a:pt x="7747000" y="8890000"/>
                </a:lnTo>
                <a:lnTo>
                  <a:pt x="7747000" y="8521700"/>
                </a:lnTo>
                <a:lnTo>
                  <a:pt x="4419600" y="0"/>
                </a:lnTo>
                <a:lnTo>
                  <a:pt x="3314700" y="0"/>
                </a:lnTo>
                <a:lnTo>
                  <a:pt x="0" y="8521700"/>
                </a:lnTo>
                <a:close/>
                <a:moveTo>
                  <a:pt x="2260600" y="5588000"/>
                </a:moveTo>
                <a:lnTo>
                  <a:pt x="3848100" y="1473200"/>
                </a:lnTo>
                <a:lnTo>
                  <a:pt x="5422900" y="5588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8" name="Freeform 4948"/>
          <p:cNvSpPr/>
          <p:nvPr/>
        </p:nvSpPr>
        <p:spPr>
          <a:xfrm rot="0" flipH="0" flipV="0">
            <a:off x="2340631" y="1428855"/>
            <a:ext cx="78486" cy="106680"/>
          </a:xfrm>
          <a:custGeom>
            <a:pathLst>
              <a:path w="65405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4914900"/>
                </a:lnTo>
                <a:lnTo>
                  <a:pt x="5435600" y="4914900"/>
                </a:lnTo>
                <a:lnTo>
                  <a:pt x="5435600" y="8890000"/>
                </a:lnTo>
                <a:lnTo>
                  <a:pt x="6540500" y="8890000"/>
                </a:lnTo>
                <a:lnTo>
                  <a:pt x="6540500" y="0"/>
                </a:lnTo>
                <a:lnTo>
                  <a:pt x="5435600" y="0"/>
                </a:lnTo>
                <a:lnTo>
                  <a:pt x="5435600" y="3937000"/>
                </a:lnTo>
                <a:lnTo>
                  <a:pt x="1104900" y="39370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9" name="Freeform 4949"/>
          <p:cNvSpPr/>
          <p:nvPr/>
        </p:nvSpPr>
        <p:spPr>
          <a:xfrm rot="0" flipH="0" flipV="0">
            <a:off x="2436795" y="1428855"/>
            <a:ext cx="78028" cy="106680"/>
          </a:xfrm>
          <a:custGeom>
            <a:pathLst>
              <a:path w="6502400" h="8890000">
                <a:moveTo>
                  <a:pt x="2705100" y="8890000"/>
                </a:moveTo>
                <a:lnTo>
                  <a:pt x="3810000" y="8890000"/>
                </a:lnTo>
                <a:lnTo>
                  <a:pt x="3810000" y="977900"/>
                </a:lnTo>
                <a:lnTo>
                  <a:pt x="6502400" y="977900"/>
                </a:lnTo>
                <a:lnTo>
                  <a:pt x="6502400" y="0"/>
                </a:lnTo>
                <a:lnTo>
                  <a:pt x="0" y="0"/>
                </a:lnTo>
                <a:lnTo>
                  <a:pt x="0" y="977900"/>
                </a:lnTo>
                <a:lnTo>
                  <a:pt x="2705100" y="977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0" name="Freeform 4950"/>
          <p:cNvSpPr/>
          <p:nvPr/>
        </p:nvSpPr>
        <p:spPr>
          <a:xfrm rot="0" flipH="0" flipV="0">
            <a:off x="2532503" y="1428855"/>
            <a:ext cx="78943" cy="106680"/>
          </a:xfrm>
          <a:custGeom>
            <a:pathLst>
              <a:path w="6578600" h="8890000">
                <a:moveTo>
                  <a:pt x="0" y="8890000"/>
                </a:moveTo>
                <a:lnTo>
                  <a:pt x="1016000" y="8890000"/>
                </a:lnTo>
                <a:lnTo>
                  <a:pt x="5473700" y="1917700"/>
                </a:lnTo>
                <a:lnTo>
                  <a:pt x="5473700" y="8890000"/>
                </a:lnTo>
                <a:lnTo>
                  <a:pt x="6578600" y="8890000"/>
                </a:lnTo>
                <a:lnTo>
                  <a:pt x="6578600" y="0"/>
                </a:lnTo>
                <a:lnTo>
                  <a:pt x="5562600" y="0"/>
                </a:lnTo>
                <a:lnTo>
                  <a:pt x="1104900" y="69723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1" name="Freeform 4951"/>
          <p:cNvSpPr/>
          <p:nvPr/>
        </p:nvSpPr>
        <p:spPr>
          <a:xfrm rot="0" flipH="0" flipV="0">
            <a:off x="2639792" y="1428855"/>
            <a:ext cx="78943" cy="106680"/>
          </a:xfrm>
          <a:custGeom>
            <a:pathLst>
              <a:path w="6578600" h="8890000">
                <a:moveTo>
                  <a:pt x="0" y="8890000"/>
                </a:moveTo>
                <a:lnTo>
                  <a:pt x="1016000" y="8890000"/>
                </a:lnTo>
                <a:lnTo>
                  <a:pt x="5473700" y="1917700"/>
                </a:lnTo>
                <a:lnTo>
                  <a:pt x="5473700" y="8890000"/>
                </a:lnTo>
                <a:lnTo>
                  <a:pt x="6578600" y="8890000"/>
                </a:lnTo>
                <a:lnTo>
                  <a:pt x="6578600" y="0"/>
                </a:lnTo>
                <a:lnTo>
                  <a:pt x="5562600" y="0"/>
                </a:lnTo>
                <a:lnTo>
                  <a:pt x="1104900" y="69723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2" name="Freeform 4952"/>
          <p:cNvSpPr/>
          <p:nvPr/>
        </p:nvSpPr>
        <p:spPr>
          <a:xfrm rot="0" flipH="0" flipV="0">
            <a:off x="2785030" y="1428855"/>
            <a:ext cx="78943" cy="106680"/>
          </a:xfrm>
          <a:custGeom>
            <a:pathLst>
              <a:path w="6578600" h="8890000">
                <a:moveTo>
                  <a:pt x="0" y="8890000"/>
                </a:moveTo>
                <a:lnTo>
                  <a:pt x="1016000" y="8890000"/>
                </a:lnTo>
                <a:lnTo>
                  <a:pt x="5473700" y="1917700"/>
                </a:lnTo>
                <a:lnTo>
                  <a:pt x="5473700" y="8890000"/>
                </a:lnTo>
                <a:lnTo>
                  <a:pt x="6578600" y="8890000"/>
                </a:lnTo>
                <a:lnTo>
                  <a:pt x="6578600" y="0"/>
                </a:lnTo>
                <a:lnTo>
                  <a:pt x="5562600" y="0"/>
                </a:lnTo>
                <a:lnTo>
                  <a:pt x="1104900" y="69723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3" name="Freeform 4953"/>
          <p:cNvSpPr/>
          <p:nvPr/>
        </p:nvSpPr>
        <p:spPr>
          <a:xfrm rot="0" flipH="0" flipV="0">
            <a:off x="2930267" y="1428855"/>
            <a:ext cx="77571" cy="106680"/>
          </a:xfrm>
          <a:custGeom>
            <a:pathLst>
              <a:path w="64643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977900"/>
                </a:lnTo>
                <a:lnTo>
                  <a:pt x="5359400" y="977900"/>
                </a:lnTo>
                <a:lnTo>
                  <a:pt x="5359400" y="8890000"/>
                </a:lnTo>
                <a:lnTo>
                  <a:pt x="6464300" y="8890000"/>
                </a:lnTo>
                <a:lnTo>
                  <a:pt x="6464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4" name="Freeform 4954"/>
          <p:cNvSpPr/>
          <p:nvPr/>
        </p:nvSpPr>
        <p:spPr>
          <a:xfrm rot="0" flipH="0" flipV="0">
            <a:off x="3033137" y="1426569"/>
            <a:ext cx="81991" cy="111252"/>
          </a:xfrm>
          <a:custGeom>
            <a:pathLst>
              <a:path w="6832600" h="9271000">
                <a:moveTo>
                  <a:pt x="3416300" y="8255000"/>
                </a:moveTo>
                <a:cubicBezTo>
                  <a:pt x="1917700" y="8255000"/>
                  <a:pt x="1104900" y="7378700"/>
                  <a:pt x="1104900" y="6134100"/>
                </a:cubicBezTo>
                <a:lnTo>
                  <a:pt x="1104900" y="3136900"/>
                </a:lnTo>
                <a:cubicBezTo>
                  <a:pt x="1104900" y="1892300"/>
                  <a:pt x="1917700" y="1016000"/>
                  <a:pt x="3416300" y="1016000"/>
                </a:cubicBezTo>
                <a:cubicBezTo>
                  <a:pt x="4902200" y="1016000"/>
                  <a:pt x="5727700" y="1892300"/>
                  <a:pt x="5727700" y="3136900"/>
                </a:cubicBezTo>
                <a:lnTo>
                  <a:pt x="5727700" y="6134100"/>
                </a:lnTo>
                <a:cubicBezTo>
                  <a:pt x="5727700" y="7378700"/>
                  <a:pt x="4902200" y="8255000"/>
                  <a:pt x="3416300" y="8255000"/>
                </a:cubicBezTo>
                <a:close/>
                <a:moveTo>
                  <a:pt x="3416300" y="9271000"/>
                </a:moveTo>
                <a:cubicBezTo>
                  <a:pt x="5499100" y="9271000"/>
                  <a:pt x="6832600" y="8102600"/>
                  <a:pt x="6832600" y="6083300"/>
                </a:cubicBezTo>
                <a:lnTo>
                  <a:pt x="6832600" y="3187700"/>
                </a:lnTo>
                <a:cubicBezTo>
                  <a:pt x="6832600" y="1168400"/>
                  <a:pt x="5499100" y="0"/>
                  <a:pt x="3416300" y="0"/>
                </a:cubicBezTo>
                <a:cubicBezTo>
                  <a:pt x="1333500" y="0"/>
                  <a:pt x="0" y="1168400"/>
                  <a:pt x="0" y="3187700"/>
                </a:cubicBezTo>
                <a:lnTo>
                  <a:pt x="0" y="6083300"/>
                </a:lnTo>
                <a:cubicBezTo>
                  <a:pt x="0" y="8102600"/>
                  <a:pt x="1333500" y="9271000"/>
                  <a:pt x="3416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5" name="Freeform 4955"/>
          <p:cNvSpPr/>
          <p:nvPr/>
        </p:nvSpPr>
        <p:spPr>
          <a:xfrm rot="0" flipH="0" flipV="0">
            <a:off x="3140426" y="1428855"/>
            <a:ext cx="74066" cy="106680"/>
          </a:xfrm>
          <a:custGeom>
            <a:pathLst>
              <a:path w="61722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5346700"/>
                </a:lnTo>
                <a:lnTo>
                  <a:pt x="3721100" y="5346700"/>
                </a:lnTo>
                <a:cubicBezTo>
                  <a:pt x="5257800" y="5346700"/>
                  <a:pt x="6172200" y="4305300"/>
                  <a:pt x="6172200" y="2679700"/>
                </a:cubicBezTo>
                <a:cubicBezTo>
                  <a:pt x="6172200" y="1041400"/>
                  <a:pt x="5257800" y="0"/>
                  <a:pt x="3721100" y="0"/>
                </a:cubicBezTo>
                <a:lnTo>
                  <a:pt x="0" y="0"/>
                </a:lnTo>
                <a:close/>
                <a:moveTo>
                  <a:pt x="1104900" y="4368800"/>
                </a:moveTo>
                <a:lnTo>
                  <a:pt x="1104900" y="977900"/>
                </a:lnTo>
                <a:lnTo>
                  <a:pt x="3530600" y="977900"/>
                </a:lnTo>
                <a:cubicBezTo>
                  <a:pt x="4419600" y="977900"/>
                  <a:pt x="5041900" y="1574800"/>
                  <a:pt x="5041900" y="2679700"/>
                </a:cubicBezTo>
                <a:cubicBezTo>
                  <a:pt x="5041900" y="3771900"/>
                  <a:pt x="4419600" y="4368800"/>
                  <a:pt x="3530600" y="436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6" name="Freeform 4956"/>
          <p:cNvSpPr/>
          <p:nvPr/>
        </p:nvSpPr>
        <p:spPr>
          <a:xfrm rot="0" flipH="0" flipV="0">
            <a:off x="3223789" y="1428855"/>
            <a:ext cx="83820" cy="106680"/>
          </a:xfrm>
          <a:custGeom>
            <a:pathLst>
              <a:path w="6985000" h="8890000">
                <a:moveTo>
                  <a:pt x="2159000" y="8521700"/>
                </a:moveTo>
                <a:lnTo>
                  <a:pt x="2159000" y="8890000"/>
                </a:lnTo>
                <a:lnTo>
                  <a:pt x="3213100" y="8890000"/>
                </a:lnTo>
                <a:lnTo>
                  <a:pt x="6985000" y="368300"/>
                </a:lnTo>
                <a:lnTo>
                  <a:pt x="6985000" y="0"/>
                </a:lnTo>
                <a:lnTo>
                  <a:pt x="6007100" y="0"/>
                </a:lnTo>
                <a:lnTo>
                  <a:pt x="3695700" y="5257800"/>
                </a:lnTo>
                <a:lnTo>
                  <a:pt x="1028700" y="0"/>
                </a:lnTo>
                <a:lnTo>
                  <a:pt x="0" y="0"/>
                </a:lnTo>
                <a:lnTo>
                  <a:pt x="0" y="368300"/>
                </a:lnTo>
                <a:lnTo>
                  <a:pt x="3136900" y="6489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7" name="Freeform 4957"/>
          <p:cNvSpPr/>
          <p:nvPr/>
        </p:nvSpPr>
        <p:spPr>
          <a:xfrm rot="0" flipH="0" flipV="0">
            <a:off x="3319191" y="1428855"/>
            <a:ext cx="74980" cy="106680"/>
          </a:xfrm>
          <a:custGeom>
            <a:pathLst>
              <a:path w="6248400" h="8890000">
                <a:moveTo>
                  <a:pt x="5143500" y="8890000"/>
                </a:moveTo>
                <a:lnTo>
                  <a:pt x="6248400" y="8890000"/>
                </a:lnTo>
                <a:lnTo>
                  <a:pt x="6248400" y="0"/>
                </a:lnTo>
                <a:lnTo>
                  <a:pt x="5143500" y="0"/>
                </a:lnTo>
                <a:lnTo>
                  <a:pt x="5143500" y="4089400"/>
                </a:lnTo>
                <a:cubicBezTo>
                  <a:pt x="4572000" y="4318000"/>
                  <a:pt x="3886200" y="4445000"/>
                  <a:pt x="3225800" y="4445000"/>
                </a:cubicBezTo>
                <a:cubicBezTo>
                  <a:pt x="1790700" y="4445000"/>
                  <a:pt x="1104900" y="3810000"/>
                  <a:pt x="1104900" y="2679700"/>
                </a:cubicBezTo>
                <a:lnTo>
                  <a:pt x="1104900" y="0"/>
                </a:lnTo>
                <a:lnTo>
                  <a:pt x="0" y="0"/>
                </a:lnTo>
                <a:lnTo>
                  <a:pt x="0" y="2794000"/>
                </a:lnTo>
                <a:cubicBezTo>
                  <a:pt x="0" y="4978400"/>
                  <a:pt x="1638300" y="5461000"/>
                  <a:pt x="3149600" y="5461000"/>
                </a:cubicBezTo>
                <a:cubicBezTo>
                  <a:pt x="3835400" y="5461000"/>
                  <a:pt x="4559300" y="5321300"/>
                  <a:pt x="5143500" y="5118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8" name="Freeform 4958"/>
          <p:cNvSpPr/>
          <p:nvPr/>
        </p:nvSpPr>
        <p:spPr>
          <a:xfrm rot="0" flipH="0" flipV="0">
            <a:off x="3422519" y="1428855"/>
            <a:ext cx="78943" cy="106680"/>
          </a:xfrm>
          <a:custGeom>
            <a:pathLst>
              <a:path w="6578600" h="8890000">
                <a:moveTo>
                  <a:pt x="0" y="8890000"/>
                </a:moveTo>
                <a:lnTo>
                  <a:pt x="1016000" y="8890000"/>
                </a:lnTo>
                <a:lnTo>
                  <a:pt x="5473700" y="1917700"/>
                </a:lnTo>
                <a:lnTo>
                  <a:pt x="5473700" y="8890000"/>
                </a:lnTo>
                <a:lnTo>
                  <a:pt x="6578600" y="8890000"/>
                </a:lnTo>
                <a:lnTo>
                  <a:pt x="6578600" y="0"/>
                </a:lnTo>
                <a:lnTo>
                  <a:pt x="5562600" y="0"/>
                </a:lnTo>
                <a:lnTo>
                  <a:pt x="1104900" y="69723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9" name="Freeform 4959"/>
          <p:cNvSpPr/>
          <p:nvPr/>
        </p:nvSpPr>
        <p:spPr>
          <a:xfrm rot="0" flipH="0" flipV="0">
            <a:off x="3519140" y="1428855"/>
            <a:ext cx="78028" cy="106680"/>
          </a:xfrm>
          <a:custGeom>
            <a:pathLst>
              <a:path w="6502400" h="8890000">
                <a:moveTo>
                  <a:pt x="2705100" y="8890000"/>
                </a:moveTo>
                <a:lnTo>
                  <a:pt x="3810000" y="8890000"/>
                </a:lnTo>
                <a:lnTo>
                  <a:pt x="3810000" y="977900"/>
                </a:lnTo>
                <a:lnTo>
                  <a:pt x="6502400" y="977900"/>
                </a:lnTo>
                <a:lnTo>
                  <a:pt x="6502400" y="0"/>
                </a:lnTo>
                <a:lnTo>
                  <a:pt x="0" y="0"/>
                </a:lnTo>
                <a:lnTo>
                  <a:pt x="0" y="977900"/>
                </a:lnTo>
                <a:lnTo>
                  <a:pt x="2705100" y="977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0" name="Freeform 4960"/>
          <p:cNvSpPr/>
          <p:nvPr/>
        </p:nvSpPr>
        <p:spPr>
          <a:xfrm rot="0" flipH="0" flipV="0">
            <a:off x="3614847" y="1428855"/>
            <a:ext cx="66598" cy="106680"/>
          </a:xfrm>
          <a:custGeom>
            <a:pathLst>
              <a:path w="5549900" h="8890000">
                <a:moveTo>
                  <a:pt x="0" y="8890000"/>
                </a:moveTo>
                <a:lnTo>
                  <a:pt x="5549900" y="8890000"/>
                </a:lnTo>
                <a:lnTo>
                  <a:pt x="5549900" y="7912100"/>
                </a:lnTo>
                <a:lnTo>
                  <a:pt x="1104900" y="7912100"/>
                </a:lnTo>
                <a:lnTo>
                  <a:pt x="1104900" y="4902200"/>
                </a:lnTo>
                <a:lnTo>
                  <a:pt x="4940300" y="4902200"/>
                </a:lnTo>
                <a:lnTo>
                  <a:pt x="4940300" y="3924300"/>
                </a:lnTo>
                <a:lnTo>
                  <a:pt x="1104900" y="3924300"/>
                </a:lnTo>
                <a:lnTo>
                  <a:pt x="1104900" y="977900"/>
                </a:lnTo>
                <a:lnTo>
                  <a:pt x="5537200" y="977900"/>
                </a:lnTo>
                <a:lnTo>
                  <a:pt x="553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1" name="Freeform 4961"/>
          <p:cNvSpPr/>
          <p:nvPr/>
        </p:nvSpPr>
        <p:spPr>
          <a:xfrm rot="0" flipH="0" flipV="0">
            <a:off x="3692114" y="1428855"/>
            <a:ext cx="85801" cy="106680"/>
          </a:xfrm>
          <a:custGeom>
            <a:pathLst>
              <a:path w="7150100" h="8890000">
                <a:moveTo>
                  <a:pt x="0" y="8890000"/>
                </a:moveTo>
                <a:cubicBezTo>
                  <a:pt x="1905000" y="8890000"/>
                  <a:pt x="2781300" y="7810500"/>
                  <a:pt x="2781300" y="4445000"/>
                </a:cubicBezTo>
                <a:lnTo>
                  <a:pt x="2781300" y="977900"/>
                </a:lnTo>
                <a:lnTo>
                  <a:pt x="6045200" y="977900"/>
                </a:lnTo>
                <a:lnTo>
                  <a:pt x="6045200" y="8890000"/>
                </a:lnTo>
                <a:lnTo>
                  <a:pt x="7150100" y="8890000"/>
                </a:lnTo>
                <a:lnTo>
                  <a:pt x="7150100" y="0"/>
                </a:lnTo>
                <a:lnTo>
                  <a:pt x="1739900" y="0"/>
                </a:lnTo>
                <a:lnTo>
                  <a:pt x="1739900" y="4330700"/>
                </a:lnTo>
                <a:cubicBezTo>
                  <a:pt x="1739900" y="7162800"/>
                  <a:pt x="1320800" y="7874000"/>
                  <a:pt x="0" y="7874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2" name="Freeform 4962"/>
          <p:cNvSpPr/>
          <p:nvPr/>
        </p:nvSpPr>
        <p:spPr>
          <a:xfrm rot="0" flipH="0" flipV="0">
            <a:off x="3806262" y="1428855"/>
            <a:ext cx="74066" cy="106680"/>
          </a:xfrm>
          <a:custGeom>
            <a:pathLst>
              <a:path w="6172200" h="8890000">
                <a:moveTo>
                  <a:pt x="0" y="8890000"/>
                </a:moveTo>
                <a:lnTo>
                  <a:pt x="3683000" y="8890000"/>
                </a:lnTo>
                <a:cubicBezTo>
                  <a:pt x="5257800" y="8890000"/>
                  <a:pt x="6172200" y="7848600"/>
                  <a:pt x="6172200" y="6210300"/>
                </a:cubicBezTo>
                <a:cubicBezTo>
                  <a:pt x="6172200" y="4584700"/>
                  <a:pt x="5257800" y="3543300"/>
                  <a:pt x="3683000" y="3543300"/>
                </a:cubicBezTo>
                <a:lnTo>
                  <a:pt x="1104900" y="3543300"/>
                </a:lnTo>
                <a:lnTo>
                  <a:pt x="1104900" y="0"/>
                </a:lnTo>
                <a:lnTo>
                  <a:pt x="0" y="0"/>
                </a:lnTo>
                <a:close/>
                <a:moveTo>
                  <a:pt x="1104900" y="7912100"/>
                </a:moveTo>
                <a:lnTo>
                  <a:pt x="1104900" y="4521200"/>
                </a:lnTo>
                <a:lnTo>
                  <a:pt x="3556000" y="4521200"/>
                </a:lnTo>
                <a:cubicBezTo>
                  <a:pt x="4457700" y="4521200"/>
                  <a:pt x="5041900" y="5143500"/>
                  <a:pt x="5041900" y="6210300"/>
                </a:cubicBezTo>
                <a:cubicBezTo>
                  <a:pt x="5041900" y="7302500"/>
                  <a:pt x="4457700" y="7912100"/>
                  <a:pt x="3556000" y="7912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3" name="Freeform 4963"/>
          <p:cNvSpPr/>
          <p:nvPr/>
        </p:nvSpPr>
        <p:spPr>
          <a:xfrm rot="0" flipH="0" flipV="0">
            <a:off x="3896483" y="1426569"/>
            <a:ext cx="79705" cy="111252"/>
          </a:xfrm>
          <a:custGeom>
            <a:pathLst>
              <a:path w="6642100" h="9271000">
                <a:moveTo>
                  <a:pt x="3403600" y="9271000"/>
                </a:moveTo>
                <a:cubicBezTo>
                  <a:pt x="5118100" y="9271000"/>
                  <a:pt x="6642100" y="8318500"/>
                  <a:pt x="6642100" y="6248400"/>
                </a:cubicBezTo>
                <a:lnTo>
                  <a:pt x="6642100" y="6121400"/>
                </a:lnTo>
                <a:lnTo>
                  <a:pt x="5537200" y="6121400"/>
                </a:lnTo>
                <a:lnTo>
                  <a:pt x="5537200" y="6248400"/>
                </a:lnTo>
                <a:cubicBezTo>
                  <a:pt x="5537200" y="7632700"/>
                  <a:pt x="4419600" y="8255000"/>
                  <a:pt x="3390900" y="8255000"/>
                </a:cubicBezTo>
                <a:cubicBezTo>
                  <a:pt x="1892300" y="8255000"/>
                  <a:pt x="1104900" y="7467600"/>
                  <a:pt x="1104900" y="6146800"/>
                </a:cubicBezTo>
                <a:lnTo>
                  <a:pt x="1104900" y="3124200"/>
                </a:lnTo>
                <a:cubicBezTo>
                  <a:pt x="1104900" y="1803400"/>
                  <a:pt x="1892300" y="1016000"/>
                  <a:pt x="3390900" y="1016000"/>
                </a:cubicBezTo>
                <a:cubicBezTo>
                  <a:pt x="4419600" y="1016000"/>
                  <a:pt x="5537200" y="1638300"/>
                  <a:pt x="5537200" y="3022600"/>
                </a:cubicBezTo>
                <a:lnTo>
                  <a:pt x="5537200" y="3149600"/>
                </a:lnTo>
                <a:lnTo>
                  <a:pt x="6642100" y="3149600"/>
                </a:lnTo>
                <a:lnTo>
                  <a:pt x="6642100" y="3022600"/>
                </a:lnTo>
                <a:cubicBezTo>
                  <a:pt x="6642100" y="952500"/>
                  <a:pt x="5118100" y="0"/>
                  <a:pt x="34036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4036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4" name="Freeform 4964"/>
          <p:cNvSpPr/>
          <p:nvPr/>
        </p:nvSpPr>
        <p:spPr>
          <a:xfrm rot="0" flipH="0" flipV="0">
            <a:off x="3989294" y="1428855"/>
            <a:ext cx="78028" cy="106680"/>
          </a:xfrm>
          <a:custGeom>
            <a:pathLst>
              <a:path w="6502400" h="8890000">
                <a:moveTo>
                  <a:pt x="2705100" y="8890000"/>
                </a:moveTo>
                <a:lnTo>
                  <a:pt x="3810000" y="8890000"/>
                </a:lnTo>
                <a:lnTo>
                  <a:pt x="3810000" y="977900"/>
                </a:lnTo>
                <a:lnTo>
                  <a:pt x="6502400" y="977900"/>
                </a:lnTo>
                <a:lnTo>
                  <a:pt x="6502400" y="0"/>
                </a:lnTo>
                <a:lnTo>
                  <a:pt x="0" y="0"/>
                </a:lnTo>
                <a:lnTo>
                  <a:pt x="0" y="977900"/>
                </a:lnTo>
                <a:lnTo>
                  <a:pt x="2705100" y="977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5" name="Freeform 4965"/>
          <p:cNvSpPr/>
          <p:nvPr/>
        </p:nvSpPr>
        <p:spPr>
          <a:xfrm rot="0" flipH="0" flipV="0">
            <a:off x="4085002" y="1428855"/>
            <a:ext cx="77571" cy="106680"/>
          </a:xfrm>
          <a:custGeom>
            <a:pathLst>
              <a:path w="6464300" h="8890000">
                <a:moveTo>
                  <a:pt x="0" y="8890000"/>
                </a:moveTo>
                <a:lnTo>
                  <a:pt x="4051300" y="8890000"/>
                </a:lnTo>
                <a:cubicBezTo>
                  <a:pt x="5549900" y="8890000"/>
                  <a:pt x="6464300" y="8039100"/>
                  <a:pt x="6464300" y="6464300"/>
                </a:cubicBezTo>
                <a:cubicBezTo>
                  <a:pt x="6464300" y="5118100"/>
                  <a:pt x="5791200" y="4508500"/>
                  <a:pt x="4965700" y="4267200"/>
                </a:cubicBezTo>
                <a:cubicBezTo>
                  <a:pt x="5651500" y="3975100"/>
                  <a:pt x="6121400" y="3390900"/>
                  <a:pt x="6121400" y="2336800"/>
                </a:cubicBezTo>
                <a:cubicBezTo>
                  <a:pt x="6121400" y="800100"/>
                  <a:pt x="5219700" y="0"/>
                  <a:pt x="3733800" y="0"/>
                </a:cubicBezTo>
                <a:lnTo>
                  <a:pt x="0" y="0"/>
                </a:lnTo>
                <a:close/>
                <a:moveTo>
                  <a:pt x="1104900" y="7912100"/>
                </a:moveTo>
                <a:lnTo>
                  <a:pt x="1104900" y="4864100"/>
                </a:lnTo>
                <a:lnTo>
                  <a:pt x="3860800" y="4864100"/>
                </a:lnTo>
                <a:cubicBezTo>
                  <a:pt x="4838700" y="4864100"/>
                  <a:pt x="5359400" y="5422900"/>
                  <a:pt x="5359400" y="6400800"/>
                </a:cubicBezTo>
                <a:cubicBezTo>
                  <a:pt x="5359400" y="7366000"/>
                  <a:pt x="4838700" y="7912100"/>
                  <a:pt x="3860800" y="7912100"/>
                </a:cubicBezTo>
                <a:close/>
                <a:moveTo>
                  <a:pt x="1104900" y="3924300"/>
                </a:moveTo>
                <a:lnTo>
                  <a:pt x="1104900" y="977900"/>
                </a:lnTo>
                <a:lnTo>
                  <a:pt x="3543300" y="977900"/>
                </a:lnTo>
                <a:cubicBezTo>
                  <a:pt x="4508500" y="977900"/>
                  <a:pt x="5016500" y="1511300"/>
                  <a:pt x="5016500" y="2451100"/>
                </a:cubicBezTo>
                <a:cubicBezTo>
                  <a:pt x="5016500" y="3378200"/>
                  <a:pt x="4508500" y="3924300"/>
                  <a:pt x="3568700" y="39243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6" name="Freeform 4966"/>
          <p:cNvSpPr/>
          <p:nvPr/>
        </p:nvSpPr>
        <p:spPr>
          <a:xfrm rot="0" flipH="0" flipV="0">
            <a:off x="4174156" y="1428855"/>
            <a:ext cx="92964" cy="106680"/>
          </a:xfrm>
          <a:custGeom>
            <a:pathLst>
              <a:path w="7747000" h="8890000">
                <a:moveTo>
                  <a:pt x="0" y="8890000"/>
                </a:moveTo>
                <a:lnTo>
                  <a:pt x="1016000" y="8890000"/>
                </a:lnTo>
                <a:lnTo>
                  <a:pt x="1930400" y="6527800"/>
                </a:lnTo>
                <a:lnTo>
                  <a:pt x="5765800" y="6527800"/>
                </a:lnTo>
                <a:lnTo>
                  <a:pt x="6654800" y="8890000"/>
                </a:lnTo>
                <a:lnTo>
                  <a:pt x="7747000" y="8890000"/>
                </a:lnTo>
                <a:lnTo>
                  <a:pt x="7747000" y="8521700"/>
                </a:lnTo>
                <a:lnTo>
                  <a:pt x="4419600" y="0"/>
                </a:lnTo>
                <a:lnTo>
                  <a:pt x="3314700" y="0"/>
                </a:lnTo>
                <a:lnTo>
                  <a:pt x="0" y="8521700"/>
                </a:lnTo>
                <a:close/>
                <a:moveTo>
                  <a:pt x="2260600" y="5588000"/>
                </a:moveTo>
                <a:lnTo>
                  <a:pt x="3848100" y="1473200"/>
                </a:lnTo>
                <a:lnTo>
                  <a:pt x="5422900" y="5588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7" name="Freeform 4967"/>
          <p:cNvSpPr/>
          <p:nvPr/>
        </p:nvSpPr>
        <p:spPr>
          <a:xfrm rot="0" flipH="0" flipV="0">
            <a:off x="4322745" y="1428855"/>
            <a:ext cx="77266" cy="106680"/>
          </a:xfrm>
          <a:custGeom>
            <a:pathLst>
              <a:path w="6438900" h="8890000">
                <a:moveTo>
                  <a:pt x="0" y="8890000"/>
                </a:moveTo>
                <a:lnTo>
                  <a:pt x="4000500" y="8890000"/>
                </a:lnTo>
                <a:cubicBezTo>
                  <a:pt x="5537200" y="8890000"/>
                  <a:pt x="6438900" y="7848600"/>
                  <a:pt x="6438900" y="6210300"/>
                </a:cubicBezTo>
                <a:cubicBezTo>
                  <a:pt x="6438900" y="4584700"/>
                  <a:pt x="5537200" y="3543300"/>
                  <a:pt x="4000500" y="3543300"/>
                </a:cubicBezTo>
                <a:lnTo>
                  <a:pt x="1104900" y="3543300"/>
                </a:lnTo>
                <a:lnTo>
                  <a:pt x="1104900" y="977900"/>
                </a:lnTo>
                <a:lnTo>
                  <a:pt x="5918200" y="977900"/>
                </a:lnTo>
                <a:lnTo>
                  <a:pt x="5918200" y="0"/>
                </a:lnTo>
                <a:lnTo>
                  <a:pt x="0" y="0"/>
                </a:lnTo>
                <a:close/>
                <a:moveTo>
                  <a:pt x="1104900" y="7912100"/>
                </a:moveTo>
                <a:lnTo>
                  <a:pt x="1104900" y="4521200"/>
                </a:lnTo>
                <a:lnTo>
                  <a:pt x="3797300" y="4521200"/>
                </a:lnTo>
                <a:cubicBezTo>
                  <a:pt x="4673600" y="4521200"/>
                  <a:pt x="5308600" y="5118100"/>
                  <a:pt x="5308600" y="6210300"/>
                </a:cubicBezTo>
                <a:cubicBezTo>
                  <a:pt x="5308600" y="7315200"/>
                  <a:pt x="4673600" y="7912100"/>
                  <a:pt x="3797300" y="7912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8" name="Freeform 4968"/>
          <p:cNvSpPr/>
          <p:nvPr/>
        </p:nvSpPr>
        <p:spPr>
          <a:xfrm rot="0" flipH="0" flipV="0">
            <a:off x="4411595" y="1428855"/>
            <a:ext cx="92964" cy="106680"/>
          </a:xfrm>
          <a:custGeom>
            <a:pathLst>
              <a:path w="7747000" h="8890000">
                <a:moveTo>
                  <a:pt x="0" y="8890000"/>
                </a:moveTo>
                <a:lnTo>
                  <a:pt x="1016000" y="8890000"/>
                </a:lnTo>
                <a:lnTo>
                  <a:pt x="1930400" y="6527800"/>
                </a:lnTo>
                <a:lnTo>
                  <a:pt x="5765800" y="6527800"/>
                </a:lnTo>
                <a:lnTo>
                  <a:pt x="6654800" y="8890000"/>
                </a:lnTo>
                <a:lnTo>
                  <a:pt x="7747000" y="8890000"/>
                </a:lnTo>
                <a:lnTo>
                  <a:pt x="7747000" y="8521700"/>
                </a:lnTo>
                <a:lnTo>
                  <a:pt x="4419600" y="0"/>
                </a:lnTo>
                <a:lnTo>
                  <a:pt x="3314700" y="0"/>
                </a:lnTo>
                <a:lnTo>
                  <a:pt x="0" y="8521700"/>
                </a:lnTo>
                <a:close/>
                <a:moveTo>
                  <a:pt x="2260600" y="5588000"/>
                </a:moveTo>
                <a:lnTo>
                  <a:pt x="3848100" y="1473200"/>
                </a:lnTo>
                <a:lnTo>
                  <a:pt x="5422900" y="5588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9" name="Freeform 4969"/>
          <p:cNvSpPr/>
          <p:nvPr/>
        </p:nvSpPr>
        <p:spPr>
          <a:xfrm rot="0" flipH="0" flipV="0">
            <a:off x="4522237" y="1428855"/>
            <a:ext cx="78486" cy="106680"/>
          </a:xfrm>
          <a:custGeom>
            <a:pathLst>
              <a:path w="65405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4914900"/>
                </a:lnTo>
                <a:lnTo>
                  <a:pt x="5435600" y="4914900"/>
                </a:lnTo>
                <a:lnTo>
                  <a:pt x="5435600" y="8890000"/>
                </a:lnTo>
                <a:lnTo>
                  <a:pt x="6540500" y="8890000"/>
                </a:lnTo>
                <a:lnTo>
                  <a:pt x="6540500" y="0"/>
                </a:lnTo>
                <a:lnTo>
                  <a:pt x="5435600" y="0"/>
                </a:lnTo>
                <a:lnTo>
                  <a:pt x="5435600" y="3937000"/>
                </a:lnTo>
                <a:lnTo>
                  <a:pt x="1104900" y="39370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0" name="Freeform 4970"/>
          <p:cNvSpPr/>
          <p:nvPr/>
        </p:nvSpPr>
        <p:spPr>
          <a:xfrm rot="0" flipH="0" flipV="0">
            <a:off x="4629069" y="1428855"/>
            <a:ext cx="75590" cy="106680"/>
          </a:xfrm>
          <a:custGeom>
            <a:pathLst>
              <a:path w="62992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4914900"/>
                </a:lnTo>
                <a:lnTo>
                  <a:pt x="2540000" y="4914900"/>
                </a:lnTo>
                <a:lnTo>
                  <a:pt x="5207000" y="8890000"/>
                </a:lnTo>
                <a:lnTo>
                  <a:pt x="6299200" y="8890000"/>
                </a:lnTo>
                <a:lnTo>
                  <a:pt x="6299200" y="8521700"/>
                </a:lnTo>
                <a:lnTo>
                  <a:pt x="3492500" y="4368800"/>
                </a:lnTo>
                <a:lnTo>
                  <a:pt x="6134100" y="368300"/>
                </a:lnTo>
                <a:lnTo>
                  <a:pt x="6134100" y="0"/>
                </a:lnTo>
                <a:lnTo>
                  <a:pt x="5105400" y="0"/>
                </a:lnTo>
                <a:lnTo>
                  <a:pt x="2527300" y="3937000"/>
                </a:lnTo>
                <a:lnTo>
                  <a:pt x="1104900" y="39370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1" name="Freeform 4971"/>
          <p:cNvSpPr/>
          <p:nvPr/>
        </p:nvSpPr>
        <p:spPr>
          <a:xfrm rot="0" flipH="0" flipV="0">
            <a:off x="4717766" y="1426569"/>
            <a:ext cx="81991" cy="111252"/>
          </a:xfrm>
          <a:custGeom>
            <a:pathLst>
              <a:path w="6832600" h="9271000">
                <a:moveTo>
                  <a:pt x="3416300" y="8255000"/>
                </a:moveTo>
                <a:cubicBezTo>
                  <a:pt x="1917700" y="8255000"/>
                  <a:pt x="1104900" y="7378700"/>
                  <a:pt x="1104900" y="6134100"/>
                </a:cubicBezTo>
                <a:lnTo>
                  <a:pt x="1104900" y="3136900"/>
                </a:lnTo>
                <a:cubicBezTo>
                  <a:pt x="1104900" y="1892300"/>
                  <a:pt x="1917700" y="1016000"/>
                  <a:pt x="3416300" y="1016000"/>
                </a:cubicBezTo>
                <a:cubicBezTo>
                  <a:pt x="4902200" y="1016000"/>
                  <a:pt x="5727700" y="1892300"/>
                  <a:pt x="5727700" y="3136900"/>
                </a:cubicBezTo>
                <a:lnTo>
                  <a:pt x="5727700" y="6134100"/>
                </a:lnTo>
                <a:cubicBezTo>
                  <a:pt x="5727700" y="7378700"/>
                  <a:pt x="4902200" y="8255000"/>
                  <a:pt x="3416300" y="8255000"/>
                </a:cubicBezTo>
                <a:close/>
                <a:moveTo>
                  <a:pt x="3416300" y="9271000"/>
                </a:moveTo>
                <a:cubicBezTo>
                  <a:pt x="5499100" y="9271000"/>
                  <a:pt x="6832600" y="8102600"/>
                  <a:pt x="6832600" y="6083300"/>
                </a:cubicBezTo>
                <a:lnTo>
                  <a:pt x="6832600" y="3187700"/>
                </a:lnTo>
                <a:cubicBezTo>
                  <a:pt x="6832600" y="1168400"/>
                  <a:pt x="5499100" y="0"/>
                  <a:pt x="3416300" y="0"/>
                </a:cubicBezTo>
                <a:cubicBezTo>
                  <a:pt x="1333500" y="0"/>
                  <a:pt x="0" y="1168400"/>
                  <a:pt x="0" y="3187700"/>
                </a:cubicBezTo>
                <a:lnTo>
                  <a:pt x="0" y="6083300"/>
                </a:lnTo>
                <a:cubicBezTo>
                  <a:pt x="0" y="8102600"/>
                  <a:pt x="1333500" y="9271000"/>
                  <a:pt x="3416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2" name="Freeform 4972"/>
          <p:cNvSpPr/>
          <p:nvPr/>
        </p:nvSpPr>
        <p:spPr>
          <a:xfrm rot="0" flipH="0" flipV="0">
            <a:off x="4825056" y="1428855"/>
            <a:ext cx="77571" cy="106680"/>
          </a:xfrm>
          <a:custGeom>
            <a:pathLst>
              <a:path w="6464300" h="8890000">
                <a:moveTo>
                  <a:pt x="0" y="8890000"/>
                </a:moveTo>
                <a:lnTo>
                  <a:pt x="4051300" y="8890000"/>
                </a:lnTo>
                <a:cubicBezTo>
                  <a:pt x="5549900" y="8890000"/>
                  <a:pt x="6464300" y="8039100"/>
                  <a:pt x="6464300" y="6464300"/>
                </a:cubicBezTo>
                <a:cubicBezTo>
                  <a:pt x="6464300" y="5118100"/>
                  <a:pt x="5791200" y="4508500"/>
                  <a:pt x="4965700" y="4267200"/>
                </a:cubicBezTo>
                <a:cubicBezTo>
                  <a:pt x="5651500" y="3975100"/>
                  <a:pt x="6121400" y="3390900"/>
                  <a:pt x="6121400" y="2336800"/>
                </a:cubicBezTo>
                <a:cubicBezTo>
                  <a:pt x="6121400" y="800100"/>
                  <a:pt x="5219700" y="0"/>
                  <a:pt x="3733800" y="0"/>
                </a:cubicBezTo>
                <a:lnTo>
                  <a:pt x="0" y="0"/>
                </a:lnTo>
                <a:close/>
                <a:moveTo>
                  <a:pt x="1104900" y="7912100"/>
                </a:moveTo>
                <a:lnTo>
                  <a:pt x="1104900" y="4864100"/>
                </a:lnTo>
                <a:lnTo>
                  <a:pt x="3860800" y="4864100"/>
                </a:lnTo>
                <a:cubicBezTo>
                  <a:pt x="4838700" y="4864100"/>
                  <a:pt x="5359400" y="5422900"/>
                  <a:pt x="5359400" y="6400800"/>
                </a:cubicBezTo>
                <a:cubicBezTo>
                  <a:pt x="5359400" y="7366000"/>
                  <a:pt x="4838700" y="7912100"/>
                  <a:pt x="3860800" y="7912100"/>
                </a:cubicBezTo>
                <a:close/>
                <a:moveTo>
                  <a:pt x="1104900" y="3924300"/>
                </a:moveTo>
                <a:lnTo>
                  <a:pt x="1104900" y="977900"/>
                </a:lnTo>
                <a:lnTo>
                  <a:pt x="3543300" y="977900"/>
                </a:lnTo>
                <a:cubicBezTo>
                  <a:pt x="4508500" y="977900"/>
                  <a:pt x="5016500" y="1511300"/>
                  <a:pt x="5016500" y="2451100"/>
                </a:cubicBezTo>
                <a:cubicBezTo>
                  <a:pt x="5016500" y="3378200"/>
                  <a:pt x="4508500" y="3924300"/>
                  <a:pt x="3568700" y="39243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3" name="Freeform 4973"/>
          <p:cNvSpPr/>
          <p:nvPr/>
        </p:nvSpPr>
        <p:spPr>
          <a:xfrm rot="0" flipH="0" flipV="0">
            <a:off x="4915886" y="1457201"/>
            <a:ext cx="22402" cy="94183"/>
          </a:xfrm>
          <a:custGeom>
            <a:pathLst>
              <a:path w="1866900" h="7848600">
                <a:moveTo>
                  <a:pt x="0" y="7848600"/>
                </a:moveTo>
                <a:lnTo>
                  <a:pt x="812800" y="7848600"/>
                </a:lnTo>
                <a:lnTo>
                  <a:pt x="1866900" y="5334000"/>
                </a:lnTo>
                <a:lnTo>
                  <a:pt x="1866900" y="4851400"/>
                </a:lnTo>
                <a:lnTo>
                  <a:pt x="749300" y="4851400"/>
                </a:lnTo>
                <a:close/>
                <a:moveTo>
                  <a:pt x="647700" y="1676400"/>
                </a:moveTo>
                <a:lnTo>
                  <a:pt x="1841500" y="1676400"/>
                </a:lnTo>
                <a:lnTo>
                  <a:pt x="1841500" y="0"/>
                </a:lnTo>
                <a:lnTo>
                  <a:pt x="6477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4" name="Freeform 4974"/>
          <p:cNvSpPr/>
          <p:nvPr/>
        </p:nvSpPr>
        <p:spPr>
          <a:xfrm rot="0" flipH="0" flipV="0">
            <a:off x="4999249" y="1428855"/>
            <a:ext cx="75590" cy="106680"/>
          </a:xfrm>
          <a:custGeom>
            <a:pathLst>
              <a:path w="62992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4914900"/>
                </a:lnTo>
                <a:lnTo>
                  <a:pt x="2540000" y="4914900"/>
                </a:lnTo>
                <a:lnTo>
                  <a:pt x="5207000" y="8890000"/>
                </a:lnTo>
                <a:lnTo>
                  <a:pt x="6299200" y="8890000"/>
                </a:lnTo>
                <a:lnTo>
                  <a:pt x="6299200" y="8521700"/>
                </a:lnTo>
                <a:lnTo>
                  <a:pt x="3492500" y="4368800"/>
                </a:lnTo>
                <a:lnTo>
                  <a:pt x="6134100" y="368300"/>
                </a:lnTo>
                <a:lnTo>
                  <a:pt x="6134100" y="0"/>
                </a:lnTo>
                <a:lnTo>
                  <a:pt x="5105400" y="0"/>
                </a:lnTo>
                <a:lnTo>
                  <a:pt x="2527300" y="3937000"/>
                </a:lnTo>
                <a:lnTo>
                  <a:pt x="1104900" y="39370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5" name="Freeform 4975"/>
          <p:cNvSpPr/>
          <p:nvPr/>
        </p:nvSpPr>
        <p:spPr>
          <a:xfrm rot="0" flipH="0" flipV="0">
            <a:off x="5087946" y="1426569"/>
            <a:ext cx="81991" cy="111252"/>
          </a:xfrm>
          <a:custGeom>
            <a:pathLst>
              <a:path w="6832600" h="9271000">
                <a:moveTo>
                  <a:pt x="3416300" y="8255000"/>
                </a:moveTo>
                <a:cubicBezTo>
                  <a:pt x="1917700" y="8255000"/>
                  <a:pt x="1104900" y="7378700"/>
                  <a:pt x="1104900" y="6134100"/>
                </a:cubicBezTo>
                <a:lnTo>
                  <a:pt x="1104900" y="3136900"/>
                </a:lnTo>
                <a:cubicBezTo>
                  <a:pt x="1104900" y="1892300"/>
                  <a:pt x="1917700" y="1016000"/>
                  <a:pt x="3416300" y="1016000"/>
                </a:cubicBezTo>
                <a:cubicBezTo>
                  <a:pt x="4902200" y="1016000"/>
                  <a:pt x="5727700" y="1892300"/>
                  <a:pt x="5727700" y="3136900"/>
                </a:cubicBezTo>
                <a:lnTo>
                  <a:pt x="5727700" y="6134100"/>
                </a:lnTo>
                <a:cubicBezTo>
                  <a:pt x="5727700" y="7378700"/>
                  <a:pt x="4902200" y="8255000"/>
                  <a:pt x="3416300" y="8255000"/>
                </a:cubicBezTo>
                <a:close/>
                <a:moveTo>
                  <a:pt x="3416300" y="9271000"/>
                </a:moveTo>
                <a:cubicBezTo>
                  <a:pt x="5499100" y="9271000"/>
                  <a:pt x="6832600" y="8102600"/>
                  <a:pt x="6832600" y="6083300"/>
                </a:cubicBezTo>
                <a:lnTo>
                  <a:pt x="6832600" y="3187700"/>
                </a:lnTo>
                <a:cubicBezTo>
                  <a:pt x="6832600" y="1168400"/>
                  <a:pt x="5499100" y="0"/>
                  <a:pt x="3416300" y="0"/>
                </a:cubicBezTo>
                <a:cubicBezTo>
                  <a:pt x="1333500" y="0"/>
                  <a:pt x="0" y="1168400"/>
                  <a:pt x="0" y="3187700"/>
                </a:cubicBezTo>
                <a:lnTo>
                  <a:pt x="0" y="6083300"/>
                </a:lnTo>
                <a:cubicBezTo>
                  <a:pt x="0" y="8102600"/>
                  <a:pt x="1333500" y="9271000"/>
                  <a:pt x="3416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6" name="Freeform 4976"/>
          <p:cNvSpPr/>
          <p:nvPr/>
        </p:nvSpPr>
        <p:spPr>
          <a:xfrm rot="0" flipH="0" flipV="0">
            <a:off x="5195236" y="1428855"/>
            <a:ext cx="74066" cy="106680"/>
          </a:xfrm>
          <a:custGeom>
            <a:pathLst>
              <a:path w="61722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5346700"/>
                </a:lnTo>
                <a:lnTo>
                  <a:pt x="3721100" y="5346700"/>
                </a:lnTo>
                <a:cubicBezTo>
                  <a:pt x="5257800" y="5346700"/>
                  <a:pt x="6172200" y="4305300"/>
                  <a:pt x="6172200" y="2679700"/>
                </a:cubicBezTo>
                <a:cubicBezTo>
                  <a:pt x="6172200" y="1041400"/>
                  <a:pt x="5257800" y="0"/>
                  <a:pt x="3721100" y="0"/>
                </a:cubicBezTo>
                <a:lnTo>
                  <a:pt x="0" y="0"/>
                </a:lnTo>
                <a:close/>
                <a:moveTo>
                  <a:pt x="1104900" y="4368800"/>
                </a:moveTo>
                <a:lnTo>
                  <a:pt x="1104900" y="977900"/>
                </a:lnTo>
                <a:lnTo>
                  <a:pt x="3530600" y="977900"/>
                </a:lnTo>
                <a:cubicBezTo>
                  <a:pt x="4419600" y="977900"/>
                  <a:pt x="5041900" y="1574800"/>
                  <a:pt x="5041900" y="2679700"/>
                </a:cubicBezTo>
                <a:cubicBezTo>
                  <a:pt x="5041900" y="3771900"/>
                  <a:pt x="4419600" y="4368800"/>
                  <a:pt x="3530600" y="436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7" name="Freeform 4977"/>
          <p:cNvSpPr/>
          <p:nvPr/>
        </p:nvSpPr>
        <p:spPr>
          <a:xfrm rot="0" flipH="0" flipV="0">
            <a:off x="5290790" y="1428855"/>
            <a:ext cx="77571" cy="106680"/>
          </a:xfrm>
          <a:custGeom>
            <a:pathLst>
              <a:path w="64643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977900"/>
                </a:lnTo>
                <a:lnTo>
                  <a:pt x="5359400" y="977900"/>
                </a:lnTo>
                <a:lnTo>
                  <a:pt x="5359400" y="8890000"/>
                </a:lnTo>
                <a:lnTo>
                  <a:pt x="6464300" y="8890000"/>
                </a:lnTo>
                <a:lnTo>
                  <a:pt x="6464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8" name="Freeform 4978"/>
          <p:cNvSpPr/>
          <p:nvPr/>
        </p:nvSpPr>
        <p:spPr>
          <a:xfrm rot="0" flipH="0" flipV="0">
            <a:off x="5393660" y="1426569"/>
            <a:ext cx="81991" cy="111252"/>
          </a:xfrm>
          <a:custGeom>
            <a:pathLst>
              <a:path w="6832600" h="9271000">
                <a:moveTo>
                  <a:pt x="3416300" y="8255000"/>
                </a:moveTo>
                <a:cubicBezTo>
                  <a:pt x="1917700" y="8255000"/>
                  <a:pt x="1104900" y="7378700"/>
                  <a:pt x="1104900" y="6134100"/>
                </a:cubicBezTo>
                <a:lnTo>
                  <a:pt x="1104900" y="3136900"/>
                </a:lnTo>
                <a:cubicBezTo>
                  <a:pt x="1104900" y="1892300"/>
                  <a:pt x="1917700" y="1016000"/>
                  <a:pt x="3416300" y="1016000"/>
                </a:cubicBezTo>
                <a:cubicBezTo>
                  <a:pt x="4902200" y="1016000"/>
                  <a:pt x="5727700" y="1892300"/>
                  <a:pt x="5727700" y="3136900"/>
                </a:cubicBezTo>
                <a:lnTo>
                  <a:pt x="5727700" y="6134100"/>
                </a:lnTo>
                <a:cubicBezTo>
                  <a:pt x="5727700" y="7378700"/>
                  <a:pt x="4902200" y="8255000"/>
                  <a:pt x="3416300" y="8255000"/>
                </a:cubicBezTo>
                <a:close/>
                <a:moveTo>
                  <a:pt x="3416300" y="9271000"/>
                </a:moveTo>
                <a:cubicBezTo>
                  <a:pt x="5499100" y="9271000"/>
                  <a:pt x="6832600" y="8102600"/>
                  <a:pt x="6832600" y="6083300"/>
                </a:cubicBezTo>
                <a:lnTo>
                  <a:pt x="6832600" y="3187700"/>
                </a:lnTo>
                <a:cubicBezTo>
                  <a:pt x="6832600" y="1168400"/>
                  <a:pt x="5499100" y="0"/>
                  <a:pt x="3416300" y="0"/>
                </a:cubicBezTo>
                <a:cubicBezTo>
                  <a:pt x="1333500" y="0"/>
                  <a:pt x="0" y="1168400"/>
                  <a:pt x="0" y="3187700"/>
                </a:cubicBezTo>
                <a:lnTo>
                  <a:pt x="0" y="6083300"/>
                </a:lnTo>
                <a:cubicBezTo>
                  <a:pt x="0" y="8102600"/>
                  <a:pt x="1333500" y="9271000"/>
                  <a:pt x="3416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9" name="Freeform 4979"/>
          <p:cNvSpPr/>
          <p:nvPr/>
        </p:nvSpPr>
        <p:spPr>
          <a:xfrm rot="0" flipH="0" flipV="0">
            <a:off x="5500950" y="1428855"/>
            <a:ext cx="74066" cy="106680"/>
          </a:xfrm>
          <a:custGeom>
            <a:pathLst>
              <a:path w="61722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5346700"/>
                </a:lnTo>
                <a:lnTo>
                  <a:pt x="3721100" y="5346700"/>
                </a:lnTo>
                <a:cubicBezTo>
                  <a:pt x="5257800" y="5346700"/>
                  <a:pt x="6172200" y="4305300"/>
                  <a:pt x="6172200" y="2679700"/>
                </a:cubicBezTo>
                <a:cubicBezTo>
                  <a:pt x="6172200" y="1041400"/>
                  <a:pt x="5257800" y="0"/>
                  <a:pt x="3721100" y="0"/>
                </a:cubicBezTo>
                <a:lnTo>
                  <a:pt x="0" y="0"/>
                </a:lnTo>
                <a:close/>
                <a:moveTo>
                  <a:pt x="1104900" y="4368800"/>
                </a:moveTo>
                <a:lnTo>
                  <a:pt x="1104900" y="977900"/>
                </a:lnTo>
                <a:lnTo>
                  <a:pt x="3530600" y="977900"/>
                </a:lnTo>
                <a:cubicBezTo>
                  <a:pt x="4419600" y="977900"/>
                  <a:pt x="5041900" y="1574800"/>
                  <a:pt x="5041900" y="2679700"/>
                </a:cubicBezTo>
                <a:cubicBezTo>
                  <a:pt x="5041900" y="3771900"/>
                  <a:pt x="4419600" y="4368800"/>
                  <a:pt x="3530600" y="436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0" name="Freeform 4980"/>
          <p:cNvSpPr/>
          <p:nvPr/>
        </p:nvSpPr>
        <p:spPr>
          <a:xfrm rot="0" flipH="0" flipV="0">
            <a:off x="5579740" y="1428855"/>
            <a:ext cx="92964" cy="106680"/>
          </a:xfrm>
          <a:custGeom>
            <a:pathLst>
              <a:path w="7747000" h="8890000">
                <a:moveTo>
                  <a:pt x="0" y="8890000"/>
                </a:moveTo>
                <a:lnTo>
                  <a:pt x="1016000" y="8890000"/>
                </a:lnTo>
                <a:lnTo>
                  <a:pt x="1930400" y="6527800"/>
                </a:lnTo>
                <a:lnTo>
                  <a:pt x="5765800" y="6527800"/>
                </a:lnTo>
                <a:lnTo>
                  <a:pt x="6654800" y="8890000"/>
                </a:lnTo>
                <a:lnTo>
                  <a:pt x="7747000" y="8890000"/>
                </a:lnTo>
                <a:lnTo>
                  <a:pt x="7747000" y="8521700"/>
                </a:lnTo>
                <a:lnTo>
                  <a:pt x="4419600" y="0"/>
                </a:lnTo>
                <a:lnTo>
                  <a:pt x="3314700" y="0"/>
                </a:lnTo>
                <a:lnTo>
                  <a:pt x="0" y="8521700"/>
                </a:lnTo>
                <a:close/>
                <a:moveTo>
                  <a:pt x="2260600" y="5588000"/>
                </a:moveTo>
                <a:lnTo>
                  <a:pt x="3848100" y="1473200"/>
                </a:lnTo>
                <a:lnTo>
                  <a:pt x="5422900" y="5588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1" name="Freeform 4981"/>
          <p:cNvSpPr/>
          <p:nvPr/>
        </p:nvSpPr>
        <p:spPr>
          <a:xfrm rot="0" flipH="0" flipV="0">
            <a:off x="5690383" y="1428855"/>
            <a:ext cx="89916" cy="128473"/>
          </a:xfrm>
          <a:custGeom>
            <a:pathLst>
              <a:path w="7493000" h="10706100">
                <a:moveTo>
                  <a:pt x="6464300" y="10706100"/>
                </a:moveTo>
                <a:lnTo>
                  <a:pt x="7493000" y="10706100"/>
                </a:lnTo>
                <a:lnTo>
                  <a:pt x="7493000" y="7912100"/>
                </a:lnTo>
                <a:lnTo>
                  <a:pt x="6388100" y="7912100"/>
                </a:lnTo>
                <a:lnTo>
                  <a:pt x="6388100" y="0"/>
                </a:lnTo>
                <a:lnTo>
                  <a:pt x="5283200" y="0"/>
                </a:lnTo>
                <a:lnTo>
                  <a:pt x="5283200" y="7912100"/>
                </a:lnTo>
                <a:lnTo>
                  <a:pt x="1104900" y="7912100"/>
                </a:lnTo>
                <a:lnTo>
                  <a:pt x="1104900" y="0"/>
                </a:lnTo>
                <a:lnTo>
                  <a:pt x="0" y="0"/>
                </a:lnTo>
                <a:lnTo>
                  <a:pt x="0" y="8890000"/>
                </a:lnTo>
                <a:lnTo>
                  <a:pt x="6464300" y="8890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2" name="Freeform 4982"/>
          <p:cNvSpPr/>
          <p:nvPr/>
        </p:nvSpPr>
        <p:spPr>
          <a:xfrm rot="0" flipH="0" flipV="0">
            <a:off x="5800264" y="1428855"/>
            <a:ext cx="78943" cy="106680"/>
          </a:xfrm>
          <a:custGeom>
            <a:pathLst>
              <a:path w="6578600" h="8890000">
                <a:moveTo>
                  <a:pt x="0" y="8890000"/>
                </a:moveTo>
                <a:lnTo>
                  <a:pt x="1016000" y="8890000"/>
                </a:lnTo>
                <a:lnTo>
                  <a:pt x="5473700" y="1917700"/>
                </a:lnTo>
                <a:lnTo>
                  <a:pt x="5473700" y="8890000"/>
                </a:lnTo>
                <a:lnTo>
                  <a:pt x="6578600" y="8890000"/>
                </a:lnTo>
                <a:lnTo>
                  <a:pt x="6578600" y="0"/>
                </a:lnTo>
                <a:lnTo>
                  <a:pt x="5562600" y="0"/>
                </a:lnTo>
                <a:lnTo>
                  <a:pt x="1104900" y="69723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3" name="Freeform 4983"/>
          <p:cNvSpPr/>
          <p:nvPr/>
        </p:nvSpPr>
        <p:spPr>
          <a:xfrm rot="0" flipH="0" flipV="0">
            <a:off x="5907553" y="1400051"/>
            <a:ext cx="78943" cy="135483"/>
          </a:xfrm>
          <a:custGeom>
            <a:pathLst>
              <a:path w="6578600" h="11290300">
                <a:moveTo>
                  <a:pt x="0" y="11290300"/>
                </a:moveTo>
                <a:lnTo>
                  <a:pt x="1016000" y="11290300"/>
                </a:lnTo>
                <a:lnTo>
                  <a:pt x="5473700" y="4318000"/>
                </a:lnTo>
                <a:lnTo>
                  <a:pt x="5473700" y="11290300"/>
                </a:lnTo>
                <a:lnTo>
                  <a:pt x="6578600" y="11290300"/>
                </a:lnTo>
                <a:lnTo>
                  <a:pt x="6578600" y="2400300"/>
                </a:lnTo>
                <a:lnTo>
                  <a:pt x="5562600" y="2400300"/>
                </a:lnTo>
                <a:lnTo>
                  <a:pt x="1104900" y="9372600"/>
                </a:lnTo>
                <a:lnTo>
                  <a:pt x="1104900" y="2400300"/>
                </a:lnTo>
                <a:lnTo>
                  <a:pt x="0" y="2400300"/>
                </a:lnTo>
                <a:close/>
                <a:moveTo>
                  <a:pt x="3289300" y="1892300"/>
                </a:moveTo>
                <a:cubicBezTo>
                  <a:pt x="4457700" y="1892300"/>
                  <a:pt x="5283200" y="1257300"/>
                  <a:pt x="5283200" y="152400"/>
                </a:cubicBezTo>
                <a:lnTo>
                  <a:pt x="5283200" y="0"/>
                </a:lnTo>
                <a:lnTo>
                  <a:pt x="4394200" y="0"/>
                </a:lnTo>
                <a:lnTo>
                  <a:pt x="4394200" y="139700"/>
                </a:lnTo>
                <a:cubicBezTo>
                  <a:pt x="4394200" y="749300"/>
                  <a:pt x="3987800" y="1117600"/>
                  <a:pt x="3289300" y="1117600"/>
                </a:cubicBezTo>
                <a:cubicBezTo>
                  <a:pt x="2590800" y="1117600"/>
                  <a:pt x="2197100" y="749300"/>
                  <a:pt x="2197100" y="139700"/>
                </a:cubicBezTo>
                <a:lnTo>
                  <a:pt x="2197100" y="0"/>
                </a:lnTo>
                <a:lnTo>
                  <a:pt x="1308100" y="0"/>
                </a:lnTo>
                <a:lnTo>
                  <a:pt x="1308100" y="152400"/>
                </a:lnTo>
                <a:cubicBezTo>
                  <a:pt x="1308100" y="1257300"/>
                  <a:pt x="2120900" y="1892300"/>
                  <a:pt x="3289300" y="18923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4" name="Freeform 4984"/>
          <p:cNvSpPr/>
          <p:nvPr/>
        </p:nvSpPr>
        <p:spPr>
          <a:xfrm rot="0" flipH="0" flipV="0">
            <a:off x="6052790" y="1428855"/>
            <a:ext cx="94030" cy="106680"/>
          </a:xfrm>
          <a:custGeom>
            <a:pathLst>
              <a:path w="7835900" h="8890000">
                <a:moveTo>
                  <a:pt x="0" y="8890000"/>
                </a:moveTo>
                <a:lnTo>
                  <a:pt x="1066800" y="8890000"/>
                </a:lnTo>
                <a:lnTo>
                  <a:pt x="1066800" y="1968500"/>
                </a:lnTo>
                <a:lnTo>
                  <a:pt x="3556000" y="5867400"/>
                </a:lnTo>
                <a:lnTo>
                  <a:pt x="4279900" y="5867400"/>
                </a:lnTo>
                <a:lnTo>
                  <a:pt x="6769100" y="1955800"/>
                </a:lnTo>
                <a:lnTo>
                  <a:pt x="6769100" y="8890000"/>
                </a:lnTo>
                <a:lnTo>
                  <a:pt x="7835900" y="8890000"/>
                </a:lnTo>
                <a:lnTo>
                  <a:pt x="7835900" y="0"/>
                </a:lnTo>
                <a:lnTo>
                  <a:pt x="6807200" y="0"/>
                </a:lnTo>
                <a:lnTo>
                  <a:pt x="3937000" y="4508500"/>
                </a:lnTo>
                <a:lnTo>
                  <a:pt x="1066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5" name="Freeform 4985"/>
          <p:cNvSpPr/>
          <p:nvPr/>
        </p:nvSpPr>
        <p:spPr>
          <a:xfrm rot="0" flipH="0" flipV="0">
            <a:off x="6172120" y="1426569"/>
            <a:ext cx="79705" cy="111252"/>
          </a:xfrm>
          <a:custGeom>
            <a:pathLst>
              <a:path w="6642100" h="9271000">
                <a:moveTo>
                  <a:pt x="3403600" y="9271000"/>
                </a:moveTo>
                <a:cubicBezTo>
                  <a:pt x="5118100" y="9271000"/>
                  <a:pt x="6642100" y="8318500"/>
                  <a:pt x="6642100" y="6248400"/>
                </a:cubicBezTo>
                <a:lnTo>
                  <a:pt x="6642100" y="6121400"/>
                </a:lnTo>
                <a:lnTo>
                  <a:pt x="5537200" y="6121400"/>
                </a:lnTo>
                <a:lnTo>
                  <a:pt x="5537200" y="6248400"/>
                </a:lnTo>
                <a:cubicBezTo>
                  <a:pt x="5537200" y="7632700"/>
                  <a:pt x="4419600" y="8255000"/>
                  <a:pt x="3390900" y="8255000"/>
                </a:cubicBezTo>
                <a:cubicBezTo>
                  <a:pt x="1892300" y="8255000"/>
                  <a:pt x="1104900" y="7467600"/>
                  <a:pt x="1104900" y="6146800"/>
                </a:cubicBezTo>
                <a:lnTo>
                  <a:pt x="1104900" y="3124200"/>
                </a:lnTo>
                <a:cubicBezTo>
                  <a:pt x="1104900" y="1803400"/>
                  <a:pt x="1892300" y="1016000"/>
                  <a:pt x="3390900" y="1016000"/>
                </a:cubicBezTo>
                <a:cubicBezTo>
                  <a:pt x="4419600" y="1016000"/>
                  <a:pt x="5537200" y="1638300"/>
                  <a:pt x="5537200" y="3022600"/>
                </a:cubicBezTo>
                <a:lnTo>
                  <a:pt x="5537200" y="3149600"/>
                </a:lnTo>
                <a:lnTo>
                  <a:pt x="6642100" y="3149600"/>
                </a:lnTo>
                <a:lnTo>
                  <a:pt x="6642100" y="3022600"/>
                </a:lnTo>
                <a:cubicBezTo>
                  <a:pt x="6642100" y="952500"/>
                  <a:pt x="5118100" y="0"/>
                  <a:pt x="34036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4036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6" name="Freeform 4986"/>
          <p:cNvSpPr/>
          <p:nvPr/>
        </p:nvSpPr>
        <p:spPr>
          <a:xfrm rot="0" flipH="0" flipV="0">
            <a:off x="6275599" y="1428855"/>
            <a:ext cx="77571" cy="106680"/>
          </a:xfrm>
          <a:custGeom>
            <a:pathLst>
              <a:path w="64643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977900"/>
                </a:lnTo>
                <a:lnTo>
                  <a:pt x="5359400" y="977900"/>
                </a:lnTo>
                <a:lnTo>
                  <a:pt x="5359400" y="8890000"/>
                </a:lnTo>
                <a:lnTo>
                  <a:pt x="6464300" y="8890000"/>
                </a:lnTo>
                <a:lnTo>
                  <a:pt x="6464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7" name="Freeform 4987"/>
          <p:cNvSpPr/>
          <p:nvPr/>
        </p:nvSpPr>
        <p:spPr>
          <a:xfrm rot="0" flipH="0" flipV="0">
            <a:off x="6372526" y="1457201"/>
            <a:ext cx="22402" cy="94183"/>
          </a:xfrm>
          <a:custGeom>
            <a:pathLst>
              <a:path w="1866900" h="7848600">
                <a:moveTo>
                  <a:pt x="0" y="7848600"/>
                </a:moveTo>
                <a:lnTo>
                  <a:pt x="812800" y="7848600"/>
                </a:lnTo>
                <a:lnTo>
                  <a:pt x="1866900" y="5334000"/>
                </a:lnTo>
                <a:lnTo>
                  <a:pt x="1866900" y="4851400"/>
                </a:lnTo>
                <a:lnTo>
                  <a:pt x="749300" y="4851400"/>
                </a:lnTo>
                <a:close/>
                <a:moveTo>
                  <a:pt x="647700" y="1676400"/>
                </a:moveTo>
                <a:lnTo>
                  <a:pt x="1841500" y="1676400"/>
                </a:lnTo>
                <a:lnTo>
                  <a:pt x="1841500" y="0"/>
                </a:lnTo>
                <a:lnTo>
                  <a:pt x="6477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8" name="Freeform 4988"/>
          <p:cNvSpPr/>
          <p:nvPr/>
        </p:nvSpPr>
        <p:spPr>
          <a:xfrm rot="0" flipH="0" flipV="0">
            <a:off x="797581" y="1609449"/>
            <a:ext cx="116281" cy="111252"/>
          </a:xfrm>
          <a:custGeom>
            <a:pathLst>
              <a:path w="9690100" h="9271000">
                <a:moveTo>
                  <a:pt x="6413500" y="9271000"/>
                </a:moveTo>
                <a:cubicBezTo>
                  <a:pt x="8420100" y="9271000"/>
                  <a:pt x="9690100" y="8128000"/>
                  <a:pt x="9690100" y="6172200"/>
                </a:cubicBezTo>
                <a:lnTo>
                  <a:pt x="9690100" y="3098800"/>
                </a:lnTo>
                <a:cubicBezTo>
                  <a:pt x="9690100" y="1117600"/>
                  <a:pt x="8420100" y="0"/>
                  <a:pt x="6413500" y="0"/>
                </a:cubicBezTo>
                <a:cubicBezTo>
                  <a:pt x="4406900" y="0"/>
                  <a:pt x="3124200" y="1143000"/>
                  <a:pt x="3124200" y="3098800"/>
                </a:cubicBezTo>
                <a:lnTo>
                  <a:pt x="3124200" y="4152900"/>
                </a:lnTo>
                <a:lnTo>
                  <a:pt x="1104900" y="4152900"/>
                </a:lnTo>
                <a:lnTo>
                  <a:pt x="1104900" y="190500"/>
                </a:lnTo>
                <a:lnTo>
                  <a:pt x="0" y="190500"/>
                </a:lnTo>
                <a:lnTo>
                  <a:pt x="0" y="9080500"/>
                </a:lnTo>
                <a:lnTo>
                  <a:pt x="1104900" y="9080500"/>
                </a:lnTo>
                <a:lnTo>
                  <a:pt x="1104900" y="5130800"/>
                </a:lnTo>
                <a:lnTo>
                  <a:pt x="3124200" y="5130800"/>
                </a:lnTo>
                <a:lnTo>
                  <a:pt x="3124200" y="6172200"/>
                </a:lnTo>
                <a:cubicBezTo>
                  <a:pt x="3124200" y="8153400"/>
                  <a:pt x="4406900" y="9271000"/>
                  <a:pt x="6413500" y="9271000"/>
                </a:cubicBezTo>
                <a:close/>
                <a:moveTo>
                  <a:pt x="6413500" y="8255000"/>
                </a:moveTo>
                <a:cubicBezTo>
                  <a:pt x="5003800" y="8255000"/>
                  <a:pt x="4229100" y="7404100"/>
                  <a:pt x="4229100" y="6210300"/>
                </a:cubicBezTo>
                <a:lnTo>
                  <a:pt x="4229100" y="3035300"/>
                </a:lnTo>
                <a:cubicBezTo>
                  <a:pt x="4229100" y="1841500"/>
                  <a:pt x="5003800" y="1016000"/>
                  <a:pt x="6413500" y="1016000"/>
                </a:cubicBezTo>
                <a:cubicBezTo>
                  <a:pt x="7810500" y="1016000"/>
                  <a:pt x="8585200" y="1866900"/>
                  <a:pt x="8585200" y="3060700"/>
                </a:cubicBezTo>
                <a:lnTo>
                  <a:pt x="8585200" y="6235700"/>
                </a:lnTo>
                <a:cubicBezTo>
                  <a:pt x="8585200" y="7429500"/>
                  <a:pt x="7823200" y="8255000"/>
                  <a:pt x="6413500" y="8255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9" name="Freeform 4989"/>
          <p:cNvSpPr/>
          <p:nvPr/>
        </p:nvSpPr>
        <p:spPr>
          <a:xfrm rot="0" flipH="0" flipV="0">
            <a:off x="939161" y="1611735"/>
            <a:ext cx="74066" cy="106680"/>
          </a:xfrm>
          <a:custGeom>
            <a:pathLst>
              <a:path w="61722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5346700"/>
                </a:lnTo>
                <a:lnTo>
                  <a:pt x="3721100" y="5346700"/>
                </a:lnTo>
                <a:cubicBezTo>
                  <a:pt x="5257800" y="5346700"/>
                  <a:pt x="6172200" y="4305300"/>
                  <a:pt x="6172200" y="2679700"/>
                </a:cubicBezTo>
                <a:cubicBezTo>
                  <a:pt x="6172200" y="1041400"/>
                  <a:pt x="5257800" y="0"/>
                  <a:pt x="3721100" y="0"/>
                </a:cubicBezTo>
                <a:lnTo>
                  <a:pt x="0" y="0"/>
                </a:lnTo>
                <a:close/>
                <a:moveTo>
                  <a:pt x="1104900" y="4368800"/>
                </a:moveTo>
                <a:lnTo>
                  <a:pt x="1104900" y="977900"/>
                </a:lnTo>
                <a:lnTo>
                  <a:pt x="3530600" y="977900"/>
                </a:lnTo>
                <a:cubicBezTo>
                  <a:pt x="4419600" y="977900"/>
                  <a:pt x="5041900" y="1574800"/>
                  <a:pt x="5041900" y="2679700"/>
                </a:cubicBezTo>
                <a:cubicBezTo>
                  <a:pt x="5041900" y="3771900"/>
                  <a:pt x="4419600" y="4368800"/>
                  <a:pt x="3530600" y="43688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0" name="Freeform 4990"/>
          <p:cNvSpPr/>
          <p:nvPr/>
        </p:nvSpPr>
        <p:spPr>
          <a:xfrm rot="0" flipH="0" flipV="0">
            <a:off x="1010651" y="1698298"/>
            <a:ext cx="14325" cy="20116"/>
          </a:xfrm>
          <a:custGeom>
            <a:pathLst>
              <a:path w="1193800" h="1676400">
                <a:moveTo>
                  <a:pt x="0" y="1676400"/>
                </a:moveTo>
                <a:lnTo>
                  <a:pt x="1193800" y="1676400"/>
                </a:lnTo>
                <a:lnTo>
                  <a:pt x="1193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1" name="Freeform 4991"/>
          <p:cNvSpPr/>
          <p:nvPr/>
        </p:nvSpPr>
        <p:spPr>
          <a:xfrm rot="0" flipH="0" flipV="0">
            <a:off x="1076641" y="1611735"/>
            <a:ext cx="85801" cy="106680"/>
          </a:xfrm>
          <a:custGeom>
            <a:pathLst>
              <a:path w="7150100" h="8890000">
                <a:moveTo>
                  <a:pt x="0" y="8890000"/>
                </a:moveTo>
                <a:cubicBezTo>
                  <a:pt x="1905000" y="8890000"/>
                  <a:pt x="2781300" y="7810500"/>
                  <a:pt x="2781300" y="4445000"/>
                </a:cubicBezTo>
                <a:lnTo>
                  <a:pt x="2781300" y="977900"/>
                </a:lnTo>
                <a:lnTo>
                  <a:pt x="6045200" y="977900"/>
                </a:lnTo>
                <a:lnTo>
                  <a:pt x="6045200" y="8890000"/>
                </a:lnTo>
                <a:lnTo>
                  <a:pt x="7150100" y="8890000"/>
                </a:lnTo>
                <a:lnTo>
                  <a:pt x="7150100" y="0"/>
                </a:lnTo>
                <a:lnTo>
                  <a:pt x="1739900" y="0"/>
                </a:lnTo>
                <a:lnTo>
                  <a:pt x="1739900" y="4330700"/>
                </a:lnTo>
                <a:cubicBezTo>
                  <a:pt x="1739900" y="7162800"/>
                  <a:pt x="1320800" y="7874000"/>
                  <a:pt x="0" y="7874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2" name="Freeform 4992"/>
          <p:cNvSpPr/>
          <p:nvPr/>
        </p:nvSpPr>
        <p:spPr>
          <a:xfrm rot="0" flipH="0" flipV="0">
            <a:off x="1190788" y="1611735"/>
            <a:ext cx="78943" cy="106680"/>
          </a:xfrm>
          <a:custGeom>
            <a:pathLst>
              <a:path w="6578600" h="8890000">
                <a:moveTo>
                  <a:pt x="0" y="8890000"/>
                </a:moveTo>
                <a:lnTo>
                  <a:pt x="1016000" y="8890000"/>
                </a:lnTo>
                <a:lnTo>
                  <a:pt x="5473700" y="1917700"/>
                </a:lnTo>
                <a:lnTo>
                  <a:pt x="5473700" y="8890000"/>
                </a:lnTo>
                <a:lnTo>
                  <a:pt x="6578600" y="8890000"/>
                </a:lnTo>
                <a:lnTo>
                  <a:pt x="6578600" y="0"/>
                </a:lnTo>
                <a:lnTo>
                  <a:pt x="5562600" y="0"/>
                </a:lnTo>
                <a:lnTo>
                  <a:pt x="1104900" y="69723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3" name="Freeform 4993"/>
          <p:cNvSpPr/>
          <p:nvPr/>
        </p:nvSpPr>
        <p:spPr>
          <a:xfrm rot="0" flipH="0" flipV="0">
            <a:off x="1298078" y="1611735"/>
            <a:ext cx="89916" cy="128473"/>
          </a:xfrm>
          <a:custGeom>
            <a:pathLst>
              <a:path w="7493000" h="10706100">
                <a:moveTo>
                  <a:pt x="6464300" y="10706100"/>
                </a:moveTo>
                <a:lnTo>
                  <a:pt x="7493000" y="10706100"/>
                </a:lnTo>
                <a:lnTo>
                  <a:pt x="7493000" y="7912100"/>
                </a:lnTo>
                <a:lnTo>
                  <a:pt x="6388100" y="7912100"/>
                </a:lnTo>
                <a:lnTo>
                  <a:pt x="6388100" y="0"/>
                </a:lnTo>
                <a:lnTo>
                  <a:pt x="5283200" y="0"/>
                </a:lnTo>
                <a:lnTo>
                  <a:pt x="5283200" y="7912100"/>
                </a:lnTo>
                <a:lnTo>
                  <a:pt x="1104900" y="7912100"/>
                </a:lnTo>
                <a:lnTo>
                  <a:pt x="1104900" y="0"/>
                </a:lnTo>
                <a:lnTo>
                  <a:pt x="0" y="0"/>
                </a:lnTo>
                <a:lnTo>
                  <a:pt x="0" y="8890000"/>
                </a:lnTo>
                <a:lnTo>
                  <a:pt x="6464300" y="8890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4" name="Freeform 4994"/>
          <p:cNvSpPr/>
          <p:nvPr/>
        </p:nvSpPr>
        <p:spPr>
          <a:xfrm rot="0" flipH="0" flipV="0">
            <a:off x="1398967" y="1698298"/>
            <a:ext cx="22402" cy="35966"/>
          </a:xfrm>
          <a:custGeom>
            <a:pathLst>
              <a:path w="1866900" h="2997200">
                <a:moveTo>
                  <a:pt x="0" y="2997200"/>
                </a:moveTo>
                <a:lnTo>
                  <a:pt x="812800" y="2997200"/>
                </a:lnTo>
                <a:lnTo>
                  <a:pt x="1866900" y="482600"/>
                </a:lnTo>
                <a:lnTo>
                  <a:pt x="1866900" y="0"/>
                </a:lnTo>
                <a:lnTo>
                  <a:pt x="7493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5" name="Freeform 4995"/>
          <p:cNvSpPr/>
          <p:nvPr/>
        </p:nvSpPr>
        <p:spPr>
          <a:xfrm rot="0" flipH="0" flipV="0">
            <a:off x="1482330" y="1611735"/>
            <a:ext cx="78943" cy="106680"/>
          </a:xfrm>
          <a:custGeom>
            <a:pathLst>
              <a:path w="6578600" h="8890000">
                <a:moveTo>
                  <a:pt x="0" y="8890000"/>
                </a:moveTo>
                <a:lnTo>
                  <a:pt x="1016000" y="8890000"/>
                </a:lnTo>
                <a:lnTo>
                  <a:pt x="5473700" y="1917700"/>
                </a:lnTo>
                <a:lnTo>
                  <a:pt x="5473700" y="8890000"/>
                </a:lnTo>
                <a:lnTo>
                  <a:pt x="6578600" y="8890000"/>
                </a:lnTo>
                <a:lnTo>
                  <a:pt x="6578600" y="0"/>
                </a:lnTo>
                <a:lnTo>
                  <a:pt x="5562600" y="0"/>
                </a:lnTo>
                <a:lnTo>
                  <a:pt x="1104900" y="69723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6" name="Freeform 4996"/>
          <p:cNvSpPr/>
          <p:nvPr/>
        </p:nvSpPr>
        <p:spPr>
          <a:xfrm rot="0" flipH="0" flipV="0">
            <a:off x="1589619" y="1611735"/>
            <a:ext cx="94030" cy="106680"/>
          </a:xfrm>
          <a:custGeom>
            <a:pathLst>
              <a:path w="7835900" h="8890000">
                <a:moveTo>
                  <a:pt x="0" y="8890000"/>
                </a:moveTo>
                <a:lnTo>
                  <a:pt x="1066800" y="8890000"/>
                </a:lnTo>
                <a:lnTo>
                  <a:pt x="1066800" y="1968500"/>
                </a:lnTo>
                <a:lnTo>
                  <a:pt x="3556000" y="5867400"/>
                </a:lnTo>
                <a:lnTo>
                  <a:pt x="4279900" y="5867400"/>
                </a:lnTo>
                <a:lnTo>
                  <a:pt x="6769100" y="1955800"/>
                </a:lnTo>
                <a:lnTo>
                  <a:pt x="6769100" y="8890000"/>
                </a:lnTo>
                <a:lnTo>
                  <a:pt x="7835900" y="8890000"/>
                </a:lnTo>
                <a:lnTo>
                  <a:pt x="7835900" y="0"/>
                </a:lnTo>
                <a:lnTo>
                  <a:pt x="6807200" y="0"/>
                </a:lnTo>
                <a:lnTo>
                  <a:pt x="3937000" y="4508500"/>
                </a:lnTo>
                <a:lnTo>
                  <a:pt x="1066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7" name="Freeform 4997"/>
          <p:cNvSpPr/>
          <p:nvPr/>
        </p:nvSpPr>
        <p:spPr>
          <a:xfrm rot="0" flipH="0" flipV="0">
            <a:off x="1711996" y="1611735"/>
            <a:ext cx="66598" cy="106680"/>
          </a:xfrm>
          <a:custGeom>
            <a:pathLst>
              <a:path w="5549900" h="8890000">
                <a:moveTo>
                  <a:pt x="0" y="8890000"/>
                </a:moveTo>
                <a:lnTo>
                  <a:pt x="5549900" y="8890000"/>
                </a:lnTo>
                <a:lnTo>
                  <a:pt x="5549900" y="7912100"/>
                </a:lnTo>
                <a:lnTo>
                  <a:pt x="1104900" y="7912100"/>
                </a:lnTo>
                <a:lnTo>
                  <a:pt x="1104900" y="4902200"/>
                </a:lnTo>
                <a:lnTo>
                  <a:pt x="4940300" y="4902200"/>
                </a:lnTo>
                <a:lnTo>
                  <a:pt x="4940300" y="3924300"/>
                </a:lnTo>
                <a:lnTo>
                  <a:pt x="1104900" y="3924300"/>
                </a:lnTo>
                <a:lnTo>
                  <a:pt x="1104900" y="977900"/>
                </a:lnTo>
                <a:lnTo>
                  <a:pt x="5537200" y="977900"/>
                </a:lnTo>
                <a:lnTo>
                  <a:pt x="553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8" name="Freeform 4998"/>
          <p:cNvSpPr/>
          <p:nvPr/>
        </p:nvSpPr>
        <p:spPr>
          <a:xfrm rot="0" flipH="0" flipV="0">
            <a:off x="1800998" y="1609449"/>
            <a:ext cx="116281" cy="111252"/>
          </a:xfrm>
          <a:custGeom>
            <a:pathLst>
              <a:path w="9690100" h="9271000">
                <a:moveTo>
                  <a:pt x="6413500" y="9271000"/>
                </a:moveTo>
                <a:cubicBezTo>
                  <a:pt x="8420100" y="9271000"/>
                  <a:pt x="9690100" y="8128000"/>
                  <a:pt x="9690100" y="6172200"/>
                </a:cubicBezTo>
                <a:lnTo>
                  <a:pt x="9690100" y="3098800"/>
                </a:lnTo>
                <a:cubicBezTo>
                  <a:pt x="9690100" y="1117600"/>
                  <a:pt x="8420100" y="0"/>
                  <a:pt x="6413500" y="0"/>
                </a:cubicBezTo>
                <a:cubicBezTo>
                  <a:pt x="4406900" y="0"/>
                  <a:pt x="3124200" y="1143000"/>
                  <a:pt x="3124200" y="3098800"/>
                </a:cubicBezTo>
                <a:lnTo>
                  <a:pt x="3124200" y="4152900"/>
                </a:lnTo>
                <a:lnTo>
                  <a:pt x="1104900" y="4152900"/>
                </a:lnTo>
                <a:lnTo>
                  <a:pt x="1104900" y="190500"/>
                </a:lnTo>
                <a:lnTo>
                  <a:pt x="0" y="190500"/>
                </a:lnTo>
                <a:lnTo>
                  <a:pt x="0" y="9080500"/>
                </a:lnTo>
                <a:lnTo>
                  <a:pt x="1104900" y="9080500"/>
                </a:lnTo>
                <a:lnTo>
                  <a:pt x="1104900" y="5130800"/>
                </a:lnTo>
                <a:lnTo>
                  <a:pt x="3124200" y="5130800"/>
                </a:lnTo>
                <a:lnTo>
                  <a:pt x="3124200" y="6172200"/>
                </a:lnTo>
                <a:cubicBezTo>
                  <a:pt x="3124200" y="8153400"/>
                  <a:pt x="4406900" y="9271000"/>
                  <a:pt x="6413500" y="9271000"/>
                </a:cubicBezTo>
                <a:close/>
                <a:moveTo>
                  <a:pt x="6413500" y="8255000"/>
                </a:moveTo>
                <a:cubicBezTo>
                  <a:pt x="5003800" y="8255000"/>
                  <a:pt x="4229100" y="7404100"/>
                  <a:pt x="4229100" y="6210300"/>
                </a:cubicBezTo>
                <a:lnTo>
                  <a:pt x="4229100" y="3035300"/>
                </a:lnTo>
                <a:cubicBezTo>
                  <a:pt x="4229100" y="1841500"/>
                  <a:pt x="5003800" y="1016000"/>
                  <a:pt x="6413500" y="1016000"/>
                </a:cubicBezTo>
                <a:cubicBezTo>
                  <a:pt x="7810500" y="1016000"/>
                  <a:pt x="8585200" y="1866900"/>
                  <a:pt x="8585200" y="3060700"/>
                </a:cubicBezTo>
                <a:lnTo>
                  <a:pt x="8585200" y="6235700"/>
                </a:lnTo>
                <a:cubicBezTo>
                  <a:pt x="8585200" y="7429500"/>
                  <a:pt x="7823200" y="8255000"/>
                  <a:pt x="6413500" y="8255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9" name="Freeform 4999"/>
          <p:cNvSpPr/>
          <p:nvPr/>
        </p:nvSpPr>
        <p:spPr>
          <a:xfrm rot="0" flipH="0" flipV="0">
            <a:off x="1942577" y="1611735"/>
            <a:ext cx="133654" cy="128473"/>
          </a:xfrm>
          <a:custGeom>
            <a:pathLst>
              <a:path w="11137900" h="10706100">
                <a:moveTo>
                  <a:pt x="10121900" y="10706100"/>
                </a:moveTo>
                <a:lnTo>
                  <a:pt x="11137900" y="10706100"/>
                </a:lnTo>
                <a:lnTo>
                  <a:pt x="11137900" y="7912100"/>
                </a:lnTo>
                <a:lnTo>
                  <a:pt x="10045700" y="7912100"/>
                </a:lnTo>
                <a:lnTo>
                  <a:pt x="10045700" y="0"/>
                </a:lnTo>
                <a:lnTo>
                  <a:pt x="8940800" y="0"/>
                </a:lnTo>
                <a:lnTo>
                  <a:pt x="8940800" y="7912100"/>
                </a:lnTo>
                <a:lnTo>
                  <a:pt x="5575300" y="7912100"/>
                </a:lnTo>
                <a:lnTo>
                  <a:pt x="5575300" y="0"/>
                </a:lnTo>
                <a:lnTo>
                  <a:pt x="4470400" y="0"/>
                </a:lnTo>
                <a:lnTo>
                  <a:pt x="4470400" y="7912100"/>
                </a:lnTo>
                <a:lnTo>
                  <a:pt x="1104900" y="7912100"/>
                </a:lnTo>
                <a:lnTo>
                  <a:pt x="1104900" y="0"/>
                </a:lnTo>
                <a:lnTo>
                  <a:pt x="0" y="0"/>
                </a:lnTo>
                <a:lnTo>
                  <a:pt x="0" y="8890000"/>
                </a:lnTo>
                <a:lnTo>
                  <a:pt x="10121900" y="8890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0" name="Freeform 5000"/>
          <p:cNvSpPr/>
          <p:nvPr/>
        </p:nvSpPr>
        <p:spPr>
          <a:xfrm rot="0" flipH="0" flipV="0">
            <a:off x="2096197" y="1611735"/>
            <a:ext cx="78943" cy="106680"/>
          </a:xfrm>
          <a:custGeom>
            <a:pathLst>
              <a:path w="6578600" h="8890000">
                <a:moveTo>
                  <a:pt x="0" y="8890000"/>
                </a:moveTo>
                <a:lnTo>
                  <a:pt x="1016000" y="8890000"/>
                </a:lnTo>
                <a:lnTo>
                  <a:pt x="5473700" y="1917700"/>
                </a:lnTo>
                <a:lnTo>
                  <a:pt x="5473700" y="8890000"/>
                </a:lnTo>
                <a:lnTo>
                  <a:pt x="6578600" y="8890000"/>
                </a:lnTo>
                <a:lnTo>
                  <a:pt x="6578600" y="0"/>
                </a:lnTo>
                <a:lnTo>
                  <a:pt x="5562600" y="0"/>
                </a:lnTo>
                <a:lnTo>
                  <a:pt x="1104900" y="69723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1" name="Freeform 5001"/>
          <p:cNvSpPr/>
          <p:nvPr/>
        </p:nvSpPr>
        <p:spPr>
          <a:xfrm rot="0" flipH="0" flipV="0">
            <a:off x="2194342" y="1611735"/>
            <a:ext cx="85801" cy="106680"/>
          </a:xfrm>
          <a:custGeom>
            <a:pathLst>
              <a:path w="7150100" h="8890000">
                <a:moveTo>
                  <a:pt x="0" y="8890000"/>
                </a:moveTo>
                <a:lnTo>
                  <a:pt x="1054100" y="8890000"/>
                </a:lnTo>
                <a:lnTo>
                  <a:pt x="3543300" y="5207000"/>
                </a:lnTo>
                <a:lnTo>
                  <a:pt x="6032500" y="8890000"/>
                </a:lnTo>
                <a:lnTo>
                  <a:pt x="7150100" y="8890000"/>
                </a:lnTo>
                <a:lnTo>
                  <a:pt x="7150100" y="8521700"/>
                </a:lnTo>
                <a:lnTo>
                  <a:pt x="4241800" y="4330700"/>
                </a:lnTo>
                <a:lnTo>
                  <a:pt x="6985000" y="368300"/>
                </a:lnTo>
                <a:lnTo>
                  <a:pt x="6985000" y="0"/>
                </a:lnTo>
                <a:lnTo>
                  <a:pt x="5943600" y="0"/>
                </a:lnTo>
                <a:lnTo>
                  <a:pt x="3568700" y="3467100"/>
                </a:lnTo>
                <a:lnTo>
                  <a:pt x="1270000" y="0"/>
                </a:lnTo>
                <a:lnTo>
                  <a:pt x="152400" y="0"/>
                </a:lnTo>
                <a:lnTo>
                  <a:pt x="152400" y="368300"/>
                </a:lnTo>
                <a:lnTo>
                  <a:pt x="2882900" y="4330700"/>
                </a:lnTo>
                <a:lnTo>
                  <a:pt x="0" y="8521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2" name="Freeform 5002"/>
          <p:cNvSpPr/>
          <p:nvPr/>
        </p:nvSpPr>
        <p:spPr>
          <a:xfrm rot="0" flipH="0" flipV="0">
            <a:off x="2325101" y="1611735"/>
            <a:ext cx="83820" cy="106680"/>
          </a:xfrm>
          <a:custGeom>
            <a:pathLst>
              <a:path w="6985000" h="8890000">
                <a:moveTo>
                  <a:pt x="2159000" y="8521700"/>
                </a:moveTo>
                <a:lnTo>
                  <a:pt x="2159000" y="8890000"/>
                </a:lnTo>
                <a:lnTo>
                  <a:pt x="3213100" y="8890000"/>
                </a:lnTo>
                <a:lnTo>
                  <a:pt x="6985000" y="368300"/>
                </a:lnTo>
                <a:lnTo>
                  <a:pt x="6985000" y="0"/>
                </a:lnTo>
                <a:lnTo>
                  <a:pt x="6007100" y="0"/>
                </a:lnTo>
                <a:lnTo>
                  <a:pt x="3695700" y="5257800"/>
                </a:lnTo>
                <a:lnTo>
                  <a:pt x="1028700" y="0"/>
                </a:lnTo>
                <a:lnTo>
                  <a:pt x="0" y="0"/>
                </a:lnTo>
                <a:lnTo>
                  <a:pt x="0" y="368300"/>
                </a:lnTo>
                <a:lnTo>
                  <a:pt x="3136900" y="6489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3" name="Freeform 5003"/>
          <p:cNvSpPr/>
          <p:nvPr/>
        </p:nvSpPr>
        <p:spPr>
          <a:xfrm rot="0" flipH="0" flipV="0">
            <a:off x="2422028" y="1609449"/>
            <a:ext cx="79705" cy="111252"/>
          </a:xfrm>
          <a:custGeom>
            <a:pathLst>
              <a:path w="6642100" h="9271000">
                <a:moveTo>
                  <a:pt x="3403600" y="9271000"/>
                </a:moveTo>
                <a:cubicBezTo>
                  <a:pt x="5118100" y="9271000"/>
                  <a:pt x="6642100" y="8318500"/>
                  <a:pt x="6642100" y="6248400"/>
                </a:cubicBezTo>
                <a:lnTo>
                  <a:pt x="6642100" y="6121400"/>
                </a:lnTo>
                <a:lnTo>
                  <a:pt x="5537200" y="6121400"/>
                </a:lnTo>
                <a:lnTo>
                  <a:pt x="5537200" y="6248400"/>
                </a:lnTo>
                <a:cubicBezTo>
                  <a:pt x="5537200" y="7632700"/>
                  <a:pt x="4419600" y="8255000"/>
                  <a:pt x="3390900" y="8255000"/>
                </a:cubicBezTo>
                <a:cubicBezTo>
                  <a:pt x="1892300" y="8255000"/>
                  <a:pt x="1104900" y="7467600"/>
                  <a:pt x="1104900" y="6146800"/>
                </a:cubicBezTo>
                <a:lnTo>
                  <a:pt x="1104900" y="3124200"/>
                </a:lnTo>
                <a:cubicBezTo>
                  <a:pt x="1104900" y="1803400"/>
                  <a:pt x="1892300" y="1016000"/>
                  <a:pt x="3390900" y="1016000"/>
                </a:cubicBezTo>
                <a:cubicBezTo>
                  <a:pt x="4419600" y="1016000"/>
                  <a:pt x="5537200" y="1638300"/>
                  <a:pt x="5537200" y="3022600"/>
                </a:cubicBezTo>
                <a:lnTo>
                  <a:pt x="5537200" y="3149600"/>
                </a:lnTo>
                <a:lnTo>
                  <a:pt x="6642100" y="3149600"/>
                </a:lnTo>
                <a:lnTo>
                  <a:pt x="6642100" y="3022600"/>
                </a:lnTo>
                <a:cubicBezTo>
                  <a:pt x="6642100" y="952500"/>
                  <a:pt x="5118100" y="0"/>
                  <a:pt x="34036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4036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4" name="Freeform 5004"/>
          <p:cNvSpPr/>
          <p:nvPr/>
        </p:nvSpPr>
        <p:spPr>
          <a:xfrm rot="0" flipH="0" flipV="0">
            <a:off x="2514840" y="1611735"/>
            <a:ext cx="78028" cy="106680"/>
          </a:xfrm>
          <a:custGeom>
            <a:pathLst>
              <a:path w="6502400" h="8890000">
                <a:moveTo>
                  <a:pt x="2705100" y="8890000"/>
                </a:moveTo>
                <a:lnTo>
                  <a:pt x="3810000" y="8890000"/>
                </a:lnTo>
                <a:lnTo>
                  <a:pt x="3810000" y="977900"/>
                </a:lnTo>
                <a:lnTo>
                  <a:pt x="6502400" y="977900"/>
                </a:lnTo>
                <a:lnTo>
                  <a:pt x="6502400" y="0"/>
                </a:lnTo>
                <a:lnTo>
                  <a:pt x="0" y="0"/>
                </a:lnTo>
                <a:lnTo>
                  <a:pt x="0" y="977900"/>
                </a:lnTo>
                <a:lnTo>
                  <a:pt x="2705100" y="977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5" name="Freeform 5005"/>
          <p:cNvSpPr/>
          <p:nvPr/>
        </p:nvSpPr>
        <p:spPr>
          <a:xfrm rot="0" flipH="0" flipV="0">
            <a:off x="2607499" y="1609449"/>
            <a:ext cx="81991" cy="111252"/>
          </a:xfrm>
          <a:custGeom>
            <a:pathLst>
              <a:path w="6832600" h="9271000">
                <a:moveTo>
                  <a:pt x="3416300" y="8255000"/>
                </a:moveTo>
                <a:cubicBezTo>
                  <a:pt x="1917700" y="8255000"/>
                  <a:pt x="1104900" y="7378700"/>
                  <a:pt x="1104900" y="6134100"/>
                </a:cubicBezTo>
                <a:lnTo>
                  <a:pt x="1104900" y="3136900"/>
                </a:lnTo>
                <a:cubicBezTo>
                  <a:pt x="1104900" y="1892300"/>
                  <a:pt x="1917700" y="1016000"/>
                  <a:pt x="3416300" y="1016000"/>
                </a:cubicBezTo>
                <a:cubicBezTo>
                  <a:pt x="4902200" y="1016000"/>
                  <a:pt x="5727700" y="1892300"/>
                  <a:pt x="5727700" y="3136900"/>
                </a:cubicBezTo>
                <a:lnTo>
                  <a:pt x="5727700" y="6134100"/>
                </a:lnTo>
                <a:cubicBezTo>
                  <a:pt x="5727700" y="7378700"/>
                  <a:pt x="4902200" y="8255000"/>
                  <a:pt x="3416300" y="8255000"/>
                </a:cubicBezTo>
                <a:close/>
                <a:moveTo>
                  <a:pt x="3416300" y="9271000"/>
                </a:moveTo>
                <a:cubicBezTo>
                  <a:pt x="5499100" y="9271000"/>
                  <a:pt x="6832600" y="8102600"/>
                  <a:pt x="6832600" y="6083300"/>
                </a:cubicBezTo>
                <a:lnTo>
                  <a:pt x="6832600" y="3187700"/>
                </a:lnTo>
                <a:cubicBezTo>
                  <a:pt x="6832600" y="1168400"/>
                  <a:pt x="5499100" y="0"/>
                  <a:pt x="3416300" y="0"/>
                </a:cubicBezTo>
                <a:cubicBezTo>
                  <a:pt x="1333500" y="0"/>
                  <a:pt x="0" y="1168400"/>
                  <a:pt x="0" y="3187700"/>
                </a:cubicBezTo>
                <a:lnTo>
                  <a:pt x="0" y="6083300"/>
                </a:lnTo>
                <a:cubicBezTo>
                  <a:pt x="0" y="8102600"/>
                  <a:pt x="1333500" y="9271000"/>
                  <a:pt x="3416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6" name="Freeform 5006"/>
          <p:cNvSpPr/>
          <p:nvPr/>
        </p:nvSpPr>
        <p:spPr>
          <a:xfrm rot="0" flipH="0" flipV="0">
            <a:off x="2714788" y="1582931"/>
            <a:ext cx="78943" cy="135483"/>
          </a:xfrm>
          <a:custGeom>
            <a:pathLst>
              <a:path w="6578600" h="11290300">
                <a:moveTo>
                  <a:pt x="0" y="11290300"/>
                </a:moveTo>
                <a:lnTo>
                  <a:pt x="1016000" y="11290300"/>
                </a:lnTo>
                <a:lnTo>
                  <a:pt x="5473700" y="4318000"/>
                </a:lnTo>
                <a:lnTo>
                  <a:pt x="5473700" y="11290300"/>
                </a:lnTo>
                <a:lnTo>
                  <a:pt x="6578600" y="11290300"/>
                </a:lnTo>
                <a:lnTo>
                  <a:pt x="6578600" y="2400300"/>
                </a:lnTo>
                <a:lnTo>
                  <a:pt x="5562600" y="2400300"/>
                </a:lnTo>
                <a:lnTo>
                  <a:pt x="1104900" y="9372600"/>
                </a:lnTo>
                <a:lnTo>
                  <a:pt x="1104900" y="2400300"/>
                </a:lnTo>
                <a:lnTo>
                  <a:pt x="0" y="2400300"/>
                </a:lnTo>
                <a:close/>
                <a:moveTo>
                  <a:pt x="3289300" y="1892300"/>
                </a:moveTo>
                <a:cubicBezTo>
                  <a:pt x="4457700" y="1892300"/>
                  <a:pt x="5283200" y="1257300"/>
                  <a:pt x="5283200" y="152400"/>
                </a:cubicBezTo>
                <a:lnTo>
                  <a:pt x="5283200" y="0"/>
                </a:lnTo>
                <a:lnTo>
                  <a:pt x="4394200" y="0"/>
                </a:lnTo>
                <a:lnTo>
                  <a:pt x="4394200" y="139700"/>
                </a:lnTo>
                <a:cubicBezTo>
                  <a:pt x="4394200" y="749300"/>
                  <a:pt x="3987800" y="1117600"/>
                  <a:pt x="3289300" y="1117600"/>
                </a:cubicBezTo>
                <a:cubicBezTo>
                  <a:pt x="2590800" y="1117600"/>
                  <a:pt x="2197100" y="749300"/>
                  <a:pt x="2197100" y="139700"/>
                </a:cubicBezTo>
                <a:lnTo>
                  <a:pt x="2197100" y="0"/>
                </a:lnTo>
                <a:lnTo>
                  <a:pt x="1308100" y="0"/>
                </a:lnTo>
                <a:lnTo>
                  <a:pt x="1308100" y="152400"/>
                </a:lnTo>
                <a:cubicBezTo>
                  <a:pt x="1308100" y="1257300"/>
                  <a:pt x="2120900" y="1892300"/>
                  <a:pt x="3289300" y="18923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7" name="Freeform 5007"/>
          <p:cNvSpPr/>
          <p:nvPr/>
        </p:nvSpPr>
        <p:spPr>
          <a:xfrm rot="0" flipH="0" flipV="0">
            <a:off x="2817506" y="1611735"/>
            <a:ext cx="74980" cy="106680"/>
          </a:xfrm>
          <a:custGeom>
            <a:pathLst>
              <a:path w="6248400" h="8890000">
                <a:moveTo>
                  <a:pt x="5143500" y="8890000"/>
                </a:moveTo>
                <a:lnTo>
                  <a:pt x="6248400" y="8890000"/>
                </a:lnTo>
                <a:lnTo>
                  <a:pt x="6248400" y="0"/>
                </a:lnTo>
                <a:lnTo>
                  <a:pt x="5143500" y="0"/>
                </a:lnTo>
                <a:lnTo>
                  <a:pt x="5143500" y="4089400"/>
                </a:lnTo>
                <a:cubicBezTo>
                  <a:pt x="4572000" y="4318000"/>
                  <a:pt x="3886200" y="4445000"/>
                  <a:pt x="3225800" y="4445000"/>
                </a:cubicBezTo>
                <a:cubicBezTo>
                  <a:pt x="1790700" y="4445000"/>
                  <a:pt x="1104900" y="3810000"/>
                  <a:pt x="1104900" y="2679700"/>
                </a:cubicBezTo>
                <a:lnTo>
                  <a:pt x="1104900" y="0"/>
                </a:lnTo>
                <a:lnTo>
                  <a:pt x="0" y="0"/>
                </a:lnTo>
                <a:lnTo>
                  <a:pt x="0" y="2794000"/>
                </a:lnTo>
                <a:cubicBezTo>
                  <a:pt x="0" y="4978400"/>
                  <a:pt x="1638300" y="5461000"/>
                  <a:pt x="3149600" y="5461000"/>
                </a:cubicBezTo>
                <a:cubicBezTo>
                  <a:pt x="3835400" y="5461000"/>
                  <a:pt x="4559300" y="5321300"/>
                  <a:pt x="5143500" y="5118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8" name="Freeform 5008"/>
          <p:cNvSpPr/>
          <p:nvPr/>
        </p:nvSpPr>
        <p:spPr>
          <a:xfrm rot="0" flipH="0" flipV="0">
            <a:off x="2920833" y="1611735"/>
            <a:ext cx="78943" cy="106680"/>
          </a:xfrm>
          <a:custGeom>
            <a:pathLst>
              <a:path w="6578600" h="8890000">
                <a:moveTo>
                  <a:pt x="0" y="8890000"/>
                </a:moveTo>
                <a:lnTo>
                  <a:pt x="1016000" y="8890000"/>
                </a:lnTo>
                <a:lnTo>
                  <a:pt x="5473700" y="1917700"/>
                </a:lnTo>
                <a:lnTo>
                  <a:pt x="5473700" y="8890000"/>
                </a:lnTo>
                <a:lnTo>
                  <a:pt x="6578600" y="8890000"/>
                </a:lnTo>
                <a:lnTo>
                  <a:pt x="6578600" y="0"/>
                </a:lnTo>
                <a:lnTo>
                  <a:pt x="5562600" y="0"/>
                </a:lnTo>
                <a:lnTo>
                  <a:pt x="1104900" y="69723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9" name="Freeform 5009"/>
          <p:cNvSpPr/>
          <p:nvPr/>
        </p:nvSpPr>
        <p:spPr>
          <a:xfrm rot="0" flipH="0" flipV="0">
            <a:off x="3028123" y="1611735"/>
            <a:ext cx="77571" cy="106680"/>
          </a:xfrm>
          <a:custGeom>
            <a:pathLst>
              <a:path w="6464300" h="8890000">
                <a:moveTo>
                  <a:pt x="0" y="8890000"/>
                </a:moveTo>
                <a:lnTo>
                  <a:pt x="4051300" y="8890000"/>
                </a:lnTo>
                <a:cubicBezTo>
                  <a:pt x="5549900" y="8890000"/>
                  <a:pt x="6464300" y="8039100"/>
                  <a:pt x="6464300" y="6464300"/>
                </a:cubicBezTo>
                <a:cubicBezTo>
                  <a:pt x="6464300" y="5118100"/>
                  <a:pt x="5791200" y="4508500"/>
                  <a:pt x="4965700" y="4267200"/>
                </a:cubicBezTo>
                <a:cubicBezTo>
                  <a:pt x="5651500" y="3975100"/>
                  <a:pt x="6121400" y="3390900"/>
                  <a:pt x="6121400" y="2336800"/>
                </a:cubicBezTo>
                <a:cubicBezTo>
                  <a:pt x="6121400" y="800100"/>
                  <a:pt x="5219700" y="0"/>
                  <a:pt x="3733800" y="0"/>
                </a:cubicBezTo>
                <a:lnTo>
                  <a:pt x="0" y="0"/>
                </a:lnTo>
                <a:close/>
                <a:moveTo>
                  <a:pt x="1104900" y="7912100"/>
                </a:moveTo>
                <a:lnTo>
                  <a:pt x="1104900" y="4864100"/>
                </a:lnTo>
                <a:lnTo>
                  <a:pt x="3860800" y="4864100"/>
                </a:lnTo>
                <a:cubicBezTo>
                  <a:pt x="4838700" y="4864100"/>
                  <a:pt x="5359400" y="5422900"/>
                  <a:pt x="5359400" y="6400800"/>
                </a:cubicBezTo>
                <a:cubicBezTo>
                  <a:pt x="5359400" y="7366000"/>
                  <a:pt x="4838700" y="7912100"/>
                  <a:pt x="3860800" y="7912100"/>
                </a:cubicBezTo>
                <a:close/>
                <a:moveTo>
                  <a:pt x="1104900" y="3924300"/>
                </a:moveTo>
                <a:lnTo>
                  <a:pt x="1104900" y="977900"/>
                </a:lnTo>
                <a:lnTo>
                  <a:pt x="3543300" y="977900"/>
                </a:lnTo>
                <a:cubicBezTo>
                  <a:pt x="4508500" y="977900"/>
                  <a:pt x="5016500" y="1511300"/>
                  <a:pt x="5016500" y="2451100"/>
                </a:cubicBezTo>
                <a:cubicBezTo>
                  <a:pt x="5016500" y="3378200"/>
                  <a:pt x="4508500" y="3924300"/>
                  <a:pt x="3568700" y="39243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0" name="Freeform 5010"/>
          <p:cNvSpPr/>
          <p:nvPr/>
        </p:nvSpPr>
        <p:spPr>
          <a:xfrm rot="0" flipH="0" flipV="0">
            <a:off x="3124896" y="1609449"/>
            <a:ext cx="81991" cy="111252"/>
          </a:xfrm>
          <a:custGeom>
            <a:pathLst>
              <a:path w="6832600" h="9271000">
                <a:moveTo>
                  <a:pt x="3416300" y="8255000"/>
                </a:moveTo>
                <a:cubicBezTo>
                  <a:pt x="1917700" y="8255000"/>
                  <a:pt x="1104900" y="7378700"/>
                  <a:pt x="1104900" y="6134100"/>
                </a:cubicBezTo>
                <a:lnTo>
                  <a:pt x="1104900" y="3136900"/>
                </a:lnTo>
                <a:cubicBezTo>
                  <a:pt x="1104900" y="1892300"/>
                  <a:pt x="1917700" y="1016000"/>
                  <a:pt x="3416300" y="1016000"/>
                </a:cubicBezTo>
                <a:cubicBezTo>
                  <a:pt x="4902200" y="1016000"/>
                  <a:pt x="5727700" y="1892300"/>
                  <a:pt x="5727700" y="3136900"/>
                </a:cubicBezTo>
                <a:lnTo>
                  <a:pt x="5727700" y="6134100"/>
                </a:lnTo>
                <a:cubicBezTo>
                  <a:pt x="5727700" y="7378700"/>
                  <a:pt x="4902200" y="8255000"/>
                  <a:pt x="3416300" y="8255000"/>
                </a:cubicBezTo>
                <a:close/>
                <a:moveTo>
                  <a:pt x="3416300" y="9271000"/>
                </a:moveTo>
                <a:cubicBezTo>
                  <a:pt x="5499100" y="9271000"/>
                  <a:pt x="6832600" y="8102600"/>
                  <a:pt x="6832600" y="6083300"/>
                </a:cubicBezTo>
                <a:lnTo>
                  <a:pt x="6832600" y="3187700"/>
                </a:lnTo>
                <a:cubicBezTo>
                  <a:pt x="6832600" y="1168400"/>
                  <a:pt x="5499100" y="0"/>
                  <a:pt x="3416300" y="0"/>
                </a:cubicBezTo>
                <a:cubicBezTo>
                  <a:pt x="1333500" y="0"/>
                  <a:pt x="0" y="1168400"/>
                  <a:pt x="0" y="3187700"/>
                </a:cubicBezTo>
                <a:lnTo>
                  <a:pt x="0" y="6083300"/>
                </a:lnTo>
                <a:cubicBezTo>
                  <a:pt x="0" y="8102600"/>
                  <a:pt x="1333500" y="9271000"/>
                  <a:pt x="3416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1" name="Freeform 5011"/>
          <p:cNvSpPr/>
          <p:nvPr/>
        </p:nvSpPr>
        <p:spPr>
          <a:xfrm rot="0" flipH="0" flipV="0">
            <a:off x="3232186" y="1611735"/>
            <a:ext cx="66598" cy="106680"/>
          </a:xfrm>
          <a:custGeom>
            <a:pathLst>
              <a:path w="5549900" h="8890000">
                <a:moveTo>
                  <a:pt x="0" y="8890000"/>
                </a:moveTo>
                <a:lnTo>
                  <a:pt x="5549900" y="8890000"/>
                </a:lnTo>
                <a:lnTo>
                  <a:pt x="5549900" y="7912100"/>
                </a:lnTo>
                <a:lnTo>
                  <a:pt x="1104900" y="7912100"/>
                </a:lnTo>
                <a:lnTo>
                  <a:pt x="1104900" y="4902200"/>
                </a:lnTo>
                <a:lnTo>
                  <a:pt x="4940300" y="4902200"/>
                </a:lnTo>
                <a:lnTo>
                  <a:pt x="4940300" y="3924300"/>
                </a:lnTo>
                <a:lnTo>
                  <a:pt x="1104900" y="3924300"/>
                </a:lnTo>
                <a:lnTo>
                  <a:pt x="1104900" y="977900"/>
                </a:lnTo>
                <a:lnTo>
                  <a:pt x="5537200" y="977900"/>
                </a:lnTo>
                <a:lnTo>
                  <a:pt x="553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2" name="Freeform 5012"/>
          <p:cNvSpPr/>
          <p:nvPr/>
        </p:nvSpPr>
        <p:spPr>
          <a:xfrm rot="0" flipH="0" flipV="0">
            <a:off x="3353040" y="1609601"/>
            <a:ext cx="111404" cy="110642"/>
          </a:xfrm>
          <a:custGeom>
            <a:pathLst>
              <a:path w="9283700" h="9220200">
                <a:moveTo>
                  <a:pt x="4089400" y="9220200"/>
                </a:moveTo>
                <a:lnTo>
                  <a:pt x="5194300" y="9220200"/>
                </a:lnTo>
                <a:lnTo>
                  <a:pt x="5194300" y="8001000"/>
                </a:lnTo>
                <a:lnTo>
                  <a:pt x="5867400" y="8001000"/>
                </a:lnTo>
                <a:cubicBezTo>
                  <a:pt x="7772400" y="8001000"/>
                  <a:pt x="9283700" y="6934200"/>
                  <a:pt x="9283700" y="5003800"/>
                </a:cubicBezTo>
                <a:lnTo>
                  <a:pt x="9283700" y="4076700"/>
                </a:lnTo>
                <a:cubicBezTo>
                  <a:pt x="9283700" y="2133600"/>
                  <a:pt x="7772400" y="1066800"/>
                  <a:pt x="5867400" y="1066800"/>
                </a:cubicBezTo>
                <a:lnTo>
                  <a:pt x="5194300" y="1066800"/>
                </a:lnTo>
                <a:lnTo>
                  <a:pt x="5194300" y="0"/>
                </a:lnTo>
                <a:lnTo>
                  <a:pt x="4089400" y="0"/>
                </a:lnTo>
                <a:lnTo>
                  <a:pt x="4089400" y="1066800"/>
                </a:lnTo>
                <a:lnTo>
                  <a:pt x="3429000" y="1066800"/>
                </a:lnTo>
                <a:cubicBezTo>
                  <a:pt x="1536700" y="1066800"/>
                  <a:pt x="0" y="2133600"/>
                  <a:pt x="0" y="4076700"/>
                </a:cubicBezTo>
                <a:lnTo>
                  <a:pt x="0" y="5003800"/>
                </a:lnTo>
                <a:cubicBezTo>
                  <a:pt x="0" y="6934200"/>
                  <a:pt x="1536700" y="8001000"/>
                  <a:pt x="3429000" y="8001000"/>
                </a:cubicBezTo>
                <a:lnTo>
                  <a:pt x="4089400" y="8001000"/>
                </a:lnTo>
                <a:close/>
                <a:moveTo>
                  <a:pt x="3378200" y="7023100"/>
                </a:moveTo>
                <a:cubicBezTo>
                  <a:pt x="1993900" y="7023100"/>
                  <a:pt x="1104900" y="6159500"/>
                  <a:pt x="1104900" y="4965700"/>
                </a:cubicBezTo>
                <a:lnTo>
                  <a:pt x="1104900" y="4089400"/>
                </a:lnTo>
                <a:cubicBezTo>
                  <a:pt x="1104900" y="2895600"/>
                  <a:pt x="1993900" y="2044700"/>
                  <a:pt x="3378200" y="2044700"/>
                </a:cubicBezTo>
                <a:lnTo>
                  <a:pt x="4089400" y="2044700"/>
                </a:lnTo>
                <a:lnTo>
                  <a:pt x="4089400" y="7023100"/>
                </a:lnTo>
                <a:close/>
                <a:moveTo>
                  <a:pt x="5194300" y="7023100"/>
                </a:moveTo>
                <a:lnTo>
                  <a:pt x="5194300" y="2044700"/>
                </a:lnTo>
                <a:lnTo>
                  <a:pt x="5918200" y="2044700"/>
                </a:lnTo>
                <a:cubicBezTo>
                  <a:pt x="7302500" y="2044700"/>
                  <a:pt x="8191500" y="2895600"/>
                  <a:pt x="8191500" y="4089400"/>
                </a:cubicBezTo>
                <a:lnTo>
                  <a:pt x="8191500" y="4965700"/>
                </a:lnTo>
                <a:cubicBezTo>
                  <a:pt x="8191500" y="6159500"/>
                  <a:pt x="7302500" y="7023100"/>
                  <a:pt x="5918200" y="7023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3" name="Freeform 5013"/>
          <p:cNvSpPr/>
          <p:nvPr/>
        </p:nvSpPr>
        <p:spPr>
          <a:xfrm rot="0" flipH="0" flipV="0">
            <a:off x="3486847" y="1611735"/>
            <a:ext cx="78943" cy="106680"/>
          </a:xfrm>
          <a:custGeom>
            <a:pathLst>
              <a:path w="6578600" h="8890000">
                <a:moveTo>
                  <a:pt x="0" y="8890000"/>
                </a:moveTo>
                <a:lnTo>
                  <a:pt x="1016000" y="8890000"/>
                </a:lnTo>
                <a:lnTo>
                  <a:pt x="5473700" y="1917700"/>
                </a:lnTo>
                <a:lnTo>
                  <a:pt x="5473700" y="8890000"/>
                </a:lnTo>
                <a:lnTo>
                  <a:pt x="6578600" y="8890000"/>
                </a:lnTo>
                <a:lnTo>
                  <a:pt x="6578600" y="0"/>
                </a:lnTo>
                <a:lnTo>
                  <a:pt x="5562600" y="0"/>
                </a:lnTo>
                <a:lnTo>
                  <a:pt x="1104900" y="69723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4" name="Freeform 5014"/>
          <p:cNvSpPr/>
          <p:nvPr/>
        </p:nvSpPr>
        <p:spPr>
          <a:xfrm rot="0" flipH="0" flipV="0">
            <a:off x="3594136" y="1611735"/>
            <a:ext cx="78486" cy="106680"/>
          </a:xfrm>
          <a:custGeom>
            <a:pathLst>
              <a:path w="65405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4914900"/>
                </a:lnTo>
                <a:lnTo>
                  <a:pt x="5435600" y="4914900"/>
                </a:lnTo>
                <a:lnTo>
                  <a:pt x="5435600" y="8890000"/>
                </a:lnTo>
                <a:lnTo>
                  <a:pt x="6540500" y="8890000"/>
                </a:lnTo>
                <a:lnTo>
                  <a:pt x="6540500" y="0"/>
                </a:lnTo>
                <a:lnTo>
                  <a:pt x="5435600" y="0"/>
                </a:lnTo>
                <a:lnTo>
                  <a:pt x="5435600" y="3937000"/>
                </a:lnTo>
                <a:lnTo>
                  <a:pt x="1104900" y="39370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5" name="Freeform 5015"/>
          <p:cNvSpPr/>
          <p:nvPr/>
        </p:nvSpPr>
        <p:spPr>
          <a:xfrm rot="0" flipH="0" flipV="0">
            <a:off x="3690301" y="1611735"/>
            <a:ext cx="92964" cy="106680"/>
          </a:xfrm>
          <a:custGeom>
            <a:pathLst>
              <a:path w="7747000" h="8890000">
                <a:moveTo>
                  <a:pt x="0" y="8890000"/>
                </a:moveTo>
                <a:lnTo>
                  <a:pt x="1016000" y="8890000"/>
                </a:lnTo>
                <a:lnTo>
                  <a:pt x="1930400" y="6527800"/>
                </a:lnTo>
                <a:lnTo>
                  <a:pt x="5765800" y="6527800"/>
                </a:lnTo>
                <a:lnTo>
                  <a:pt x="6654800" y="8890000"/>
                </a:lnTo>
                <a:lnTo>
                  <a:pt x="7747000" y="8890000"/>
                </a:lnTo>
                <a:lnTo>
                  <a:pt x="7747000" y="8521700"/>
                </a:lnTo>
                <a:lnTo>
                  <a:pt x="4419600" y="0"/>
                </a:lnTo>
                <a:lnTo>
                  <a:pt x="3314700" y="0"/>
                </a:lnTo>
                <a:lnTo>
                  <a:pt x="0" y="8521700"/>
                </a:lnTo>
                <a:close/>
                <a:moveTo>
                  <a:pt x="2260600" y="5588000"/>
                </a:moveTo>
                <a:lnTo>
                  <a:pt x="3848100" y="1473200"/>
                </a:lnTo>
                <a:lnTo>
                  <a:pt x="5422900" y="5588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6" name="Freeform 5016"/>
          <p:cNvSpPr/>
          <p:nvPr/>
        </p:nvSpPr>
        <p:spPr>
          <a:xfrm rot="0" flipH="0" flipV="0">
            <a:off x="3800943" y="1611735"/>
            <a:ext cx="78486" cy="106680"/>
          </a:xfrm>
          <a:custGeom>
            <a:pathLst>
              <a:path w="65405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4914900"/>
                </a:lnTo>
                <a:lnTo>
                  <a:pt x="5435600" y="4914900"/>
                </a:lnTo>
                <a:lnTo>
                  <a:pt x="5435600" y="8890000"/>
                </a:lnTo>
                <a:lnTo>
                  <a:pt x="6540500" y="8890000"/>
                </a:lnTo>
                <a:lnTo>
                  <a:pt x="6540500" y="0"/>
                </a:lnTo>
                <a:lnTo>
                  <a:pt x="5435600" y="0"/>
                </a:lnTo>
                <a:lnTo>
                  <a:pt x="5435600" y="3937000"/>
                </a:lnTo>
                <a:lnTo>
                  <a:pt x="1104900" y="39370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7" name="Freeform 5017"/>
          <p:cNvSpPr/>
          <p:nvPr/>
        </p:nvSpPr>
        <p:spPr>
          <a:xfrm rot="0" flipH="0" flipV="0">
            <a:off x="3904728" y="1609449"/>
            <a:ext cx="79705" cy="111252"/>
          </a:xfrm>
          <a:custGeom>
            <a:pathLst>
              <a:path w="6642100" h="9271000">
                <a:moveTo>
                  <a:pt x="3403600" y="9271000"/>
                </a:moveTo>
                <a:cubicBezTo>
                  <a:pt x="5118100" y="9271000"/>
                  <a:pt x="6642100" y="8318500"/>
                  <a:pt x="6642100" y="6248400"/>
                </a:cubicBezTo>
                <a:lnTo>
                  <a:pt x="6642100" y="6121400"/>
                </a:lnTo>
                <a:lnTo>
                  <a:pt x="5537200" y="6121400"/>
                </a:lnTo>
                <a:lnTo>
                  <a:pt x="5537200" y="6248400"/>
                </a:lnTo>
                <a:cubicBezTo>
                  <a:pt x="5537200" y="7632700"/>
                  <a:pt x="4419600" y="8255000"/>
                  <a:pt x="3390900" y="8255000"/>
                </a:cubicBezTo>
                <a:cubicBezTo>
                  <a:pt x="1892300" y="8255000"/>
                  <a:pt x="1104900" y="7467600"/>
                  <a:pt x="1104900" y="6146800"/>
                </a:cubicBezTo>
                <a:lnTo>
                  <a:pt x="1104900" y="3124200"/>
                </a:lnTo>
                <a:cubicBezTo>
                  <a:pt x="1104900" y="1803400"/>
                  <a:pt x="1892300" y="1016000"/>
                  <a:pt x="3390900" y="1016000"/>
                </a:cubicBezTo>
                <a:cubicBezTo>
                  <a:pt x="4419600" y="1016000"/>
                  <a:pt x="5537200" y="1638300"/>
                  <a:pt x="5537200" y="3022600"/>
                </a:cubicBezTo>
                <a:lnTo>
                  <a:pt x="5537200" y="3149600"/>
                </a:lnTo>
                <a:lnTo>
                  <a:pt x="6642100" y="3149600"/>
                </a:lnTo>
                <a:lnTo>
                  <a:pt x="6642100" y="3022600"/>
                </a:lnTo>
                <a:cubicBezTo>
                  <a:pt x="6642100" y="952500"/>
                  <a:pt x="5118100" y="0"/>
                  <a:pt x="34036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4036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8" name="Freeform 5018"/>
          <p:cNvSpPr/>
          <p:nvPr/>
        </p:nvSpPr>
        <p:spPr>
          <a:xfrm rot="0" flipH="0" flipV="0">
            <a:off x="4005159" y="1609449"/>
            <a:ext cx="81991" cy="111252"/>
          </a:xfrm>
          <a:custGeom>
            <a:pathLst>
              <a:path w="6832600" h="9271000">
                <a:moveTo>
                  <a:pt x="3416300" y="8255000"/>
                </a:moveTo>
                <a:cubicBezTo>
                  <a:pt x="1917700" y="8255000"/>
                  <a:pt x="1104900" y="7378700"/>
                  <a:pt x="1104900" y="6134100"/>
                </a:cubicBezTo>
                <a:lnTo>
                  <a:pt x="1104900" y="3136900"/>
                </a:lnTo>
                <a:cubicBezTo>
                  <a:pt x="1104900" y="1892300"/>
                  <a:pt x="1917700" y="1016000"/>
                  <a:pt x="3416300" y="1016000"/>
                </a:cubicBezTo>
                <a:cubicBezTo>
                  <a:pt x="4902200" y="1016000"/>
                  <a:pt x="5727700" y="1892300"/>
                  <a:pt x="5727700" y="3136900"/>
                </a:cubicBezTo>
                <a:lnTo>
                  <a:pt x="5727700" y="6134100"/>
                </a:lnTo>
                <a:cubicBezTo>
                  <a:pt x="5727700" y="7378700"/>
                  <a:pt x="4902200" y="8255000"/>
                  <a:pt x="3416300" y="8255000"/>
                </a:cubicBezTo>
                <a:close/>
                <a:moveTo>
                  <a:pt x="3416300" y="9271000"/>
                </a:moveTo>
                <a:cubicBezTo>
                  <a:pt x="5499100" y="9271000"/>
                  <a:pt x="6832600" y="8102600"/>
                  <a:pt x="6832600" y="6083300"/>
                </a:cubicBezTo>
                <a:lnTo>
                  <a:pt x="6832600" y="3187700"/>
                </a:lnTo>
                <a:cubicBezTo>
                  <a:pt x="6832600" y="1168400"/>
                  <a:pt x="5499100" y="0"/>
                  <a:pt x="3416300" y="0"/>
                </a:cubicBezTo>
                <a:cubicBezTo>
                  <a:pt x="1333500" y="0"/>
                  <a:pt x="0" y="1168400"/>
                  <a:pt x="0" y="3187700"/>
                </a:cubicBezTo>
                <a:lnTo>
                  <a:pt x="0" y="6083300"/>
                </a:lnTo>
                <a:cubicBezTo>
                  <a:pt x="0" y="8102600"/>
                  <a:pt x="1333500" y="9271000"/>
                  <a:pt x="3416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9" name="Freeform 5019"/>
          <p:cNvSpPr/>
          <p:nvPr/>
        </p:nvSpPr>
        <p:spPr>
          <a:xfrm rot="0" flipH="0" flipV="0">
            <a:off x="4112449" y="1611735"/>
            <a:ext cx="77571" cy="106680"/>
          </a:xfrm>
          <a:custGeom>
            <a:pathLst>
              <a:path w="6464300" h="8890000">
                <a:moveTo>
                  <a:pt x="0" y="8890000"/>
                </a:moveTo>
                <a:lnTo>
                  <a:pt x="4051300" y="8890000"/>
                </a:lnTo>
                <a:cubicBezTo>
                  <a:pt x="5549900" y="8890000"/>
                  <a:pt x="6464300" y="8039100"/>
                  <a:pt x="6464300" y="6464300"/>
                </a:cubicBezTo>
                <a:cubicBezTo>
                  <a:pt x="6464300" y="5118100"/>
                  <a:pt x="5791200" y="4508500"/>
                  <a:pt x="4965700" y="4267200"/>
                </a:cubicBezTo>
                <a:cubicBezTo>
                  <a:pt x="5651500" y="3975100"/>
                  <a:pt x="6121400" y="3390900"/>
                  <a:pt x="6121400" y="2336800"/>
                </a:cubicBezTo>
                <a:cubicBezTo>
                  <a:pt x="6121400" y="800100"/>
                  <a:pt x="5219700" y="0"/>
                  <a:pt x="3733800" y="0"/>
                </a:cubicBezTo>
                <a:lnTo>
                  <a:pt x="0" y="0"/>
                </a:lnTo>
                <a:close/>
                <a:moveTo>
                  <a:pt x="1104900" y="7912100"/>
                </a:moveTo>
                <a:lnTo>
                  <a:pt x="1104900" y="4864100"/>
                </a:lnTo>
                <a:lnTo>
                  <a:pt x="3860800" y="4864100"/>
                </a:lnTo>
                <a:cubicBezTo>
                  <a:pt x="4838700" y="4864100"/>
                  <a:pt x="5359400" y="5422900"/>
                  <a:pt x="5359400" y="6400800"/>
                </a:cubicBezTo>
                <a:cubicBezTo>
                  <a:pt x="5359400" y="7366000"/>
                  <a:pt x="4838700" y="7912100"/>
                  <a:pt x="3860800" y="7912100"/>
                </a:cubicBezTo>
                <a:close/>
                <a:moveTo>
                  <a:pt x="1104900" y="3924300"/>
                </a:moveTo>
                <a:lnTo>
                  <a:pt x="1104900" y="977900"/>
                </a:lnTo>
                <a:lnTo>
                  <a:pt x="3543300" y="977900"/>
                </a:lnTo>
                <a:cubicBezTo>
                  <a:pt x="4508500" y="977900"/>
                  <a:pt x="5016500" y="1511300"/>
                  <a:pt x="5016500" y="2451100"/>
                </a:cubicBezTo>
                <a:cubicBezTo>
                  <a:pt x="5016500" y="3378200"/>
                  <a:pt x="4508500" y="3924300"/>
                  <a:pt x="3568700" y="39243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0" name="Freeform 5020"/>
          <p:cNvSpPr/>
          <p:nvPr/>
        </p:nvSpPr>
        <p:spPr>
          <a:xfrm rot="0" flipH="0" flipV="0">
            <a:off x="4209223" y="1609449"/>
            <a:ext cx="81991" cy="111252"/>
          </a:xfrm>
          <a:custGeom>
            <a:pathLst>
              <a:path w="6832600" h="9271000">
                <a:moveTo>
                  <a:pt x="3416300" y="8255000"/>
                </a:moveTo>
                <a:cubicBezTo>
                  <a:pt x="1917700" y="8255000"/>
                  <a:pt x="1104900" y="7378700"/>
                  <a:pt x="1104900" y="6134100"/>
                </a:cubicBezTo>
                <a:lnTo>
                  <a:pt x="1104900" y="3136900"/>
                </a:lnTo>
                <a:cubicBezTo>
                  <a:pt x="1104900" y="1892300"/>
                  <a:pt x="1917700" y="1016000"/>
                  <a:pt x="3416300" y="1016000"/>
                </a:cubicBezTo>
                <a:cubicBezTo>
                  <a:pt x="4902200" y="1016000"/>
                  <a:pt x="5727700" y="1892300"/>
                  <a:pt x="5727700" y="3136900"/>
                </a:cubicBezTo>
                <a:lnTo>
                  <a:pt x="5727700" y="6134100"/>
                </a:lnTo>
                <a:cubicBezTo>
                  <a:pt x="5727700" y="7378700"/>
                  <a:pt x="4902200" y="8255000"/>
                  <a:pt x="3416300" y="8255000"/>
                </a:cubicBezTo>
                <a:close/>
                <a:moveTo>
                  <a:pt x="3416300" y="9271000"/>
                </a:moveTo>
                <a:cubicBezTo>
                  <a:pt x="5499100" y="9271000"/>
                  <a:pt x="6832600" y="8102600"/>
                  <a:pt x="6832600" y="6083300"/>
                </a:cubicBezTo>
                <a:lnTo>
                  <a:pt x="6832600" y="3187700"/>
                </a:lnTo>
                <a:cubicBezTo>
                  <a:pt x="6832600" y="1168400"/>
                  <a:pt x="5499100" y="0"/>
                  <a:pt x="3416300" y="0"/>
                </a:cubicBezTo>
                <a:cubicBezTo>
                  <a:pt x="1333500" y="0"/>
                  <a:pt x="0" y="1168400"/>
                  <a:pt x="0" y="3187700"/>
                </a:cubicBezTo>
                <a:lnTo>
                  <a:pt x="0" y="6083300"/>
                </a:lnTo>
                <a:cubicBezTo>
                  <a:pt x="0" y="8102600"/>
                  <a:pt x="1333500" y="9271000"/>
                  <a:pt x="3416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1" name="Freeform 5021"/>
          <p:cNvSpPr/>
          <p:nvPr/>
        </p:nvSpPr>
        <p:spPr>
          <a:xfrm rot="0" flipH="0" flipV="0">
            <a:off x="4316512" y="1611735"/>
            <a:ext cx="66598" cy="106680"/>
          </a:xfrm>
          <a:custGeom>
            <a:pathLst>
              <a:path w="5549900" h="8890000">
                <a:moveTo>
                  <a:pt x="0" y="8890000"/>
                </a:moveTo>
                <a:lnTo>
                  <a:pt x="5549900" y="8890000"/>
                </a:lnTo>
                <a:lnTo>
                  <a:pt x="5549900" y="7912100"/>
                </a:lnTo>
                <a:lnTo>
                  <a:pt x="1104900" y="7912100"/>
                </a:lnTo>
                <a:lnTo>
                  <a:pt x="1104900" y="4902200"/>
                </a:lnTo>
                <a:lnTo>
                  <a:pt x="4940300" y="4902200"/>
                </a:lnTo>
                <a:lnTo>
                  <a:pt x="4940300" y="3924300"/>
                </a:lnTo>
                <a:lnTo>
                  <a:pt x="1104900" y="3924300"/>
                </a:lnTo>
                <a:lnTo>
                  <a:pt x="1104900" y="977900"/>
                </a:lnTo>
                <a:lnTo>
                  <a:pt x="5537200" y="977900"/>
                </a:lnTo>
                <a:lnTo>
                  <a:pt x="553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2" name="Freeform 5022"/>
          <p:cNvSpPr/>
          <p:nvPr/>
        </p:nvSpPr>
        <p:spPr>
          <a:xfrm rot="0" flipH="0" flipV="0">
            <a:off x="4443462" y="1611735"/>
            <a:ext cx="77571" cy="106680"/>
          </a:xfrm>
          <a:custGeom>
            <a:pathLst>
              <a:path w="64643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977900"/>
                </a:lnTo>
                <a:lnTo>
                  <a:pt x="5359400" y="977900"/>
                </a:lnTo>
                <a:lnTo>
                  <a:pt x="5359400" y="8890000"/>
                </a:lnTo>
                <a:lnTo>
                  <a:pt x="6464300" y="8890000"/>
                </a:lnTo>
                <a:lnTo>
                  <a:pt x="6464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3" name="Freeform 5023"/>
          <p:cNvSpPr/>
          <p:nvPr/>
        </p:nvSpPr>
        <p:spPr>
          <a:xfrm rot="0" flipH="0" flipV="0">
            <a:off x="4546332" y="1609449"/>
            <a:ext cx="81991" cy="111252"/>
          </a:xfrm>
          <a:custGeom>
            <a:pathLst>
              <a:path w="6832600" h="9271000">
                <a:moveTo>
                  <a:pt x="3416300" y="8255000"/>
                </a:moveTo>
                <a:cubicBezTo>
                  <a:pt x="1917700" y="8255000"/>
                  <a:pt x="1104900" y="7378700"/>
                  <a:pt x="1104900" y="6134100"/>
                </a:cubicBezTo>
                <a:lnTo>
                  <a:pt x="1104900" y="3136900"/>
                </a:lnTo>
                <a:cubicBezTo>
                  <a:pt x="1104900" y="1892300"/>
                  <a:pt x="1917700" y="1016000"/>
                  <a:pt x="3416300" y="1016000"/>
                </a:cubicBezTo>
                <a:cubicBezTo>
                  <a:pt x="4902200" y="1016000"/>
                  <a:pt x="5727700" y="1892300"/>
                  <a:pt x="5727700" y="3136900"/>
                </a:cubicBezTo>
                <a:lnTo>
                  <a:pt x="5727700" y="6134100"/>
                </a:lnTo>
                <a:cubicBezTo>
                  <a:pt x="5727700" y="7378700"/>
                  <a:pt x="4902200" y="8255000"/>
                  <a:pt x="3416300" y="8255000"/>
                </a:cubicBezTo>
                <a:close/>
                <a:moveTo>
                  <a:pt x="3416300" y="9271000"/>
                </a:moveTo>
                <a:cubicBezTo>
                  <a:pt x="5499100" y="9271000"/>
                  <a:pt x="6832600" y="8102600"/>
                  <a:pt x="6832600" y="6083300"/>
                </a:cubicBezTo>
                <a:lnTo>
                  <a:pt x="6832600" y="3187700"/>
                </a:lnTo>
                <a:cubicBezTo>
                  <a:pt x="6832600" y="1168400"/>
                  <a:pt x="5499100" y="0"/>
                  <a:pt x="3416300" y="0"/>
                </a:cubicBezTo>
                <a:cubicBezTo>
                  <a:pt x="1333500" y="0"/>
                  <a:pt x="0" y="1168400"/>
                  <a:pt x="0" y="3187700"/>
                </a:cubicBezTo>
                <a:lnTo>
                  <a:pt x="0" y="6083300"/>
                </a:lnTo>
                <a:cubicBezTo>
                  <a:pt x="0" y="8102600"/>
                  <a:pt x="1333500" y="9271000"/>
                  <a:pt x="3416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4" name="Freeform 5024"/>
          <p:cNvSpPr/>
          <p:nvPr/>
        </p:nvSpPr>
        <p:spPr>
          <a:xfrm rot="0" flipH="0" flipV="0">
            <a:off x="4641886" y="1611735"/>
            <a:ext cx="85801" cy="106680"/>
          </a:xfrm>
          <a:custGeom>
            <a:pathLst>
              <a:path w="7150100" h="8890000">
                <a:moveTo>
                  <a:pt x="0" y="8890000"/>
                </a:moveTo>
                <a:cubicBezTo>
                  <a:pt x="1905000" y="8890000"/>
                  <a:pt x="2781300" y="7810500"/>
                  <a:pt x="2781300" y="4445000"/>
                </a:cubicBezTo>
                <a:lnTo>
                  <a:pt x="2781300" y="977900"/>
                </a:lnTo>
                <a:lnTo>
                  <a:pt x="6045200" y="977900"/>
                </a:lnTo>
                <a:lnTo>
                  <a:pt x="6045200" y="8890000"/>
                </a:lnTo>
                <a:lnTo>
                  <a:pt x="7150100" y="8890000"/>
                </a:lnTo>
                <a:lnTo>
                  <a:pt x="7150100" y="0"/>
                </a:lnTo>
                <a:lnTo>
                  <a:pt x="1739900" y="0"/>
                </a:lnTo>
                <a:lnTo>
                  <a:pt x="1739900" y="4330700"/>
                </a:lnTo>
                <a:cubicBezTo>
                  <a:pt x="1739900" y="7162800"/>
                  <a:pt x="1320800" y="7874000"/>
                  <a:pt x="0" y="7874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5" name="Freeform 5025"/>
          <p:cNvSpPr/>
          <p:nvPr/>
        </p:nvSpPr>
        <p:spPr>
          <a:xfrm rot="0" flipH="0" flipV="0">
            <a:off x="4752986" y="1609449"/>
            <a:ext cx="81991" cy="111252"/>
          </a:xfrm>
          <a:custGeom>
            <a:pathLst>
              <a:path w="6832600" h="9271000">
                <a:moveTo>
                  <a:pt x="3416300" y="8255000"/>
                </a:moveTo>
                <a:cubicBezTo>
                  <a:pt x="1917700" y="8255000"/>
                  <a:pt x="1104900" y="7378700"/>
                  <a:pt x="1104900" y="6134100"/>
                </a:cubicBezTo>
                <a:lnTo>
                  <a:pt x="1104900" y="3136900"/>
                </a:lnTo>
                <a:cubicBezTo>
                  <a:pt x="1104900" y="1892300"/>
                  <a:pt x="1917700" y="1016000"/>
                  <a:pt x="3416300" y="1016000"/>
                </a:cubicBezTo>
                <a:cubicBezTo>
                  <a:pt x="4902200" y="1016000"/>
                  <a:pt x="5727700" y="1892300"/>
                  <a:pt x="5727700" y="3136900"/>
                </a:cubicBezTo>
                <a:lnTo>
                  <a:pt x="5727700" y="6134100"/>
                </a:lnTo>
                <a:cubicBezTo>
                  <a:pt x="5727700" y="7378700"/>
                  <a:pt x="4902200" y="8255000"/>
                  <a:pt x="3416300" y="8255000"/>
                </a:cubicBezTo>
                <a:close/>
                <a:moveTo>
                  <a:pt x="3416300" y="9271000"/>
                </a:moveTo>
                <a:cubicBezTo>
                  <a:pt x="5499100" y="9271000"/>
                  <a:pt x="6832600" y="8102600"/>
                  <a:pt x="6832600" y="6083300"/>
                </a:cubicBezTo>
                <a:lnTo>
                  <a:pt x="6832600" y="3187700"/>
                </a:lnTo>
                <a:cubicBezTo>
                  <a:pt x="6832600" y="1168400"/>
                  <a:pt x="5499100" y="0"/>
                  <a:pt x="3416300" y="0"/>
                </a:cubicBezTo>
                <a:cubicBezTo>
                  <a:pt x="1333500" y="0"/>
                  <a:pt x="0" y="1168400"/>
                  <a:pt x="0" y="3187700"/>
                </a:cubicBezTo>
                <a:lnTo>
                  <a:pt x="0" y="6083300"/>
                </a:lnTo>
                <a:cubicBezTo>
                  <a:pt x="0" y="8102600"/>
                  <a:pt x="1333500" y="9271000"/>
                  <a:pt x="3416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6" name="Freeform 5026"/>
          <p:cNvSpPr/>
          <p:nvPr/>
        </p:nvSpPr>
        <p:spPr>
          <a:xfrm rot="0" flipH="0" flipV="0">
            <a:off x="4851132" y="1611735"/>
            <a:ext cx="126644" cy="106680"/>
          </a:xfrm>
          <a:custGeom>
            <a:pathLst>
              <a:path w="10553700" h="8890000">
                <a:moveTo>
                  <a:pt x="4724400" y="8890000"/>
                </a:moveTo>
                <a:lnTo>
                  <a:pt x="5829300" y="8890000"/>
                </a:lnTo>
                <a:lnTo>
                  <a:pt x="5829300" y="4914900"/>
                </a:lnTo>
                <a:lnTo>
                  <a:pt x="7226300" y="4914900"/>
                </a:lnTo>
                <a:lnTo>
                  <a:pt x="9448800" y="8890000"/>
                </a:lnTo>
                <a:lnTo>
                  <a:pt x="10553700" y="8890000"/>
                </a:lnTo>
                <a:lnTo>
                  <a:pt x="10553700" y="8521700"/>
                </a:lnTo>
                <a:lnTo>
                  <a:pt x="8153400" y="4381500"/>
                </a:lnTo>
                <a:lnTo>
                  <a:pt x="10375900" y="368300"/>
                </a:lnTo>
                <a:lnTo>
                  <a:pt x="10375900" y="0"/>
                </a:lnTo>
                <a:lnTo>
                  <a:pt x="9372600" y="0"/>
                </a:lnTo>
                <a:lnTo>
                  <a:pt x="7226300" y="3937000"/>
                </a:lnTo>
                <a:lnTo>
                  <a:pt x="5829300" y="3937000"/>
                </a:lnTo>
                <a:lnTo>
                  <a:pt x="5829300" y="0"/>
                </a:lnTo>
                <a:lnTo>
                  <a:pt x="4724400" y="0"/>
                </a:lnTo>
                <a:lnTo>
                  <a:pt x="4724400" y="3937000"/>
                </a:lnTo>
                <a:lnTo>
                  <a:pt x="3327400" y="3937000"/>
                </a:lnTo>
                <a:lnTo>
                  <a:pt x="1181100" y="0"/>
                </a:lnTo>
                <a:lnTo>
                  <a:pt x="177800" y="0"/>
                </a:lnTo>
                <a:lnTo>
                  <a:pt x="177800" y="368300"/>
                </a:lnTo>
                <a:lnTo>
                  <a:pt x="2400300" y="4381500"/>
                </a:lnTo>
                <a:lnTo>
                  <a:pt x="0" y="8521700"/>
                </a:lnTo>
                <a:lnTo>
                  <a:pt x="0" y="8890000"/>
                </a:lnTo>
                <a:lnTo>
                  <a:pt x="1104900" y="8890000"/>
                </a:lnTo>
                <a:lnTo>
                  <a:pt x="3327400" y="4914900"/>
                </a:lnTo>
                <a:lnTo>
                  <a:pt x="4724400" y="4914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7" name="Freeform 5027"/>
          <p:cNvSpPr/>
          <p:nvPr/>
        </p:nvSpPr>
        <p:spPr>
          <a:xfrm rot="0" flipH="0" flipV="0">
            <a:off x="4996978" y="1611735"/>
            <a:ext cx="66598" cy="106680"/>
          </a:xfrm>
          <a:custGeom>
            <a:pathLst>
              <a:path w="5549900" h="8890000">
                <a:moveTo>
                  <a:pt x="0" y="8890000"/>
                </a:moveTo>
                <a:lnTo>
                  <a:pt x="5549900" y="8890000"/>
                </a:lnTo>
                <a:lnTo>
                  <a:pt x="5549900" y="7912100"/>
                </a:lnTo>
                <a:lnTo>
                  <a:pt x="1104900" y="7912100"/>
                </a:lnTo>
                <a:lnTo>
                  <a:pt x="1104900" y="4902200"/>
                </a:lnTo>
                <a:lnTo>
                  <a:pt x="4940300" y="4902200"/>
                </a:lnTo>
                <a:lnTo>
                  <a:pt x="4940300" y="3924300"/>
                </a:lnTo>
                <a:lnTo>
                  <a:pt x="1104900" y="3924300"/>
                </a:lnTo>
                <a:lnTo>
                  <a:pt x="1104900" y="977900"/>
                </a:lnTo>
                <a:lnTo>
                  <a:pt x="5537200" y="977900"/>
                </a:lnTo>
                <a:lnTo>
                  <a:pt x="553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8" name="Freeform 5028"/>
          <p:cNvSpPr/>
          <p:nvPr/>
        </p:nvSpPr>
        <p:spPr>
          <a:xfrm rot="0" flipH="0" flipV="0">
            <a:off x="5085980" y="1611735"/>
            <a:ext cx="78486" cy="106680"/>
          </a:xfrm>
          <a:custGeom>
            <a:pathLst>
              <a:path w="65405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4914900"/>
                </a:lnTo>
                <a:lnTo>
                  <a:pt x="5435600" y="4914900"/>
                </a:lnTo>
                <a:lnTo>
                  <a:pt x="5435600" y="8890000"/>
                </a:lnTo>
                <a:lnTo>
                  <a:pt x="6540500" y="8890000"/>
                </a:lnTo>
                <a:lnTo>
                  <a:pt x="6540500" y="0"/>
                </a:lnTo>
                <a:lnTo>
                  <a:pt x="5435600" y="0"/>
                </a:lnTo>
                <a:lnTo>
                  <a:pt x="5435600" y="3937000"/>
                </a:lnTo>
                <a:lnTo>
                  <a:pt x="1104900" y="39370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9" name="Freeform 5029"/>
          <p:cNvSpPr/>
          <p:nvPr/>
        </p:nvSpPr>
        <p:spPr>
          <a:xfrm rot="0" flipH="0" flipV="0">
            <a:off x="5192812" y="1611735"/>
            <a:ext cx="78943" cy="106680"/>
          </a:xfrm>
          <a:custGeom>
            <a:pathLst>
              <a:path w="6578600" h="8890000">
                <a:moveTo>
                  <a:pt x="0" y="8890000"/>
                </a:moveTo>
                <a:lnTo>
                  <a:pt x="1016000" y="8890000"/>
                </a:lnTo>
                <a:lnTo>
                  <a:pt x="5473700" y="1917700"/>
                </a:lnTo>
                <a:lnTo>
                  <a:pt x="5473700" y="8890000"/>
                </a:lnTo>
                <a:lnTo>
                  <a:pt x="6578600" y="8890000"/>
                </a:lnTo>
                <a:lnTo>
                  <a:pt x="6578600" y="0"/>
                </a:lnTo>
                <a:lnTo>
                  <a:pt x="5562600" y="0"/>
                </a:lnTo>
                <a:lnTo>
                  <a:pt x="1104900" y="69723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0" name="Freeform 5030"/>
          <p:cNvSpPr/>
          <p:nvPr/>
        </p:nvSpPr>
        <p:spPr>
          <a:xfrm rot="0" flipH="0" flipV="0">
            <a:off x="5300102" y="1611735"/>
            <a:ext cx="66598" cy="106680"/>
          </a:xfrm>
          <a:custGeom>
            <a:pathLst>
              <a:path w="5549900" h="8890000">
                <a:moveTo>
                  <a:pt x="0" y="8890000"/>
                </a:moveTo>
                <a:lnTo>
                  <a:pt x="5549900" y="8890000"/>
                </a:lnTo>
                <a:lnTo>
                  <a:pt x="5549900" y="7912100"/>
                </a:lnTo>
                <a:lnTo>
                  <a:pt x="1104900" y="7912100"/>
                </a:lnTo>
                <a:lnTo>
                  <a:pt x="1104900" y="4902200"/>
                </a:lnTo>
                <a:lnTo>
                  <a:pt x="4940300" y="4902200"/>
                </a:lnTo>
                <a:lnTo>
                  <a:pt x="4940300" y="3924300"/>
                </a:lnTo>
                <a:lnTo>
                  <a:pt x="1104900" y="3924300"/>
                </a:lnTo>
                <a:lnTo>
                  <a:pt x="1104900" y="977900"/>
                </a:lnTo>
                <a:lnTo>
                  <a:pt x="5537200" y="977900"/>
                </a:lnTo>
                <a:lnTo>
                  <a:pt x="5537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1" name="Rectangle 5031"/>
          <p:cNvSpPr/>
          <p:nvPr/>
        </p:nvSpPr>
        <p:spPr>
          <a:xfrm rot="0" flipH="0" flipV="0">
            <a:off x="669565" y="1851704"/>
            <a:ext cx="706526" cy="226221"/>
          </a:xfrm>
          <a:prstGeom prst="rect">
            <a:avLst/>
          </a:prstGeom>
        </p:spPr>
      </p:sp>
      <p:sp>
        <p:nvSpPr>
          <p:cNvPr id="5032" name="Freeform 5032"/>
          <p:cNvSpPr/>
          <p:nvPr/>
        </p:nvSpPr>
        <p:spPr>
          <a:xfrm rot="0" flipH="0" flipV="0">
            <a:off x="679928" y="1959664"/>
            <a:ext cx="70561" cy="64312"/>
          </a:xfrm>
          <a:custGeom>
            <a:pathLst>
              <a:path w="5880100" h="5359400">
                <a:moveTo>
                  <a:pt x="3124200" y="2667000"/>
                </a:moveTo>
                <a:lnTo>
                  <a:pt x="1714500" y="0"/>
                </a:lnTo>
                <a:lnTo>
                  <a:pt x="0" y="0"/>
                </a:lnTo>
                <a:lnTo>
                  <a:pt x="0" y="546100"/>
                </a:lnTo>
                <a:lnTo>
                  <a:pt x="1054100" y="2667000"/>
                </a:lnTo>
                <a:lnTo>
                  <a:pt x="0" y="4800600"/>
                </a:lnTo>
                <a:lnTo>
                  <a:pt x="0" y="5359400"/>
                </a:lnTo>
                <a:lnTo>
                  <a:pt x="1714500" y="5359400"/>
                </a:lnTo>
                <a:close/>
                <a:moveTo>
                  <a:pt x="5880100" y="2667000"/>
                </a:moveTo>
                <a:lnTo>
                  <a:pt x="4470400" y="0"/>
                </a:lnTo>
                <a:lnTo>
                  <a:pt x="2755900" y="0"/>
                </a:lnTo>
                <a:lnTo>
                  <a:pt x="2755900" y="546100"/>
                </a:lnTo>
                <a:lnTo>
                  <a:pt x="3810000" y="2667000"/>
                </a:lnTo>
                <a:lnTo>
                  <a:pt x="2755900" y="4800600"/>
                </a:lnTo>
                <a:lnTo>
                  <a:pt x="2755900" y="5359400"/>
                </a:lnTo>
                <a:lnTo>
                  <a:pt x="4470400" y="535940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3" name="Freeform 5033"/>
          <p:cNvSpPr/>
          <p:nvPr/>
        </p:nvSpPr>
        <p:spPr>
          <a:xfrm rot="0" flipH="0" flipV="0">
            <a:off x="790875" y="1928206"/>
            <a:ext cx="77419" cy="111252"/>
          </a:xfrm>
          <a:custGeom>
            <a:pathLst>
              <a:path w="6451600" h="9271000">
                <a:moveTo>
                  <a:pt x="3333948" y="9271000"/>
                </a:moveTo>
                <a:cubicBezTo>
                  <a:pt x="5319117" y="9271000"/>
                  <a:pt x="6451600" y="8191500"/>
                  <a:pt x="6451600" y="6565900"/>
                </a:cubicBezTo>
                <a:cubicBezTo>
                  <a:pt x="6451600" y="5422900"/>
                  <a:pt x="5740400" y="4749800"/>
                  <a:pt x="4876800" y="4508500"/>
                </a:cubicBezTo>
                <a:cubicBezTo>
                  <a:pt x="5638800" y="4216400"/>
                  <a:pt x="6235700" y="3581400"/>
                  <a:pt x="6235700" y="2514600"/>
                </a:cubicBezTo>
                <a:cubicBezTo>
                  <a:pt x="6235700" y="1066800"/>
                  <a:pt x="5179417" y="0"/>
                  <a:pt x="3270448" y="0"/>
                </a:cubicBezTo>
                <a:cubicBezTo>
                  <a:pt x="1539478" y="0"/>
                  <a:pt x="190500" y="965200"/>
                  <a:pt x="190500" y="3022600"/>
                </a:cubicBezTo>
                <a:lnTo>
                  <a:pt x="1295400" y="3022600"/>
                </a:lnTo>
                <a:cubicBezTo>
                  <a:pt x="1295400" y="1651000"/>
                  <a:pt x="2159000" y="1016000"/>
                  <a:pt x="3276600" y="1016000"/>
                </a:cubicBezTo>
                <a:cubicBezTo>
                  <a:pt x="4483100" y="1016000"/>
                  <a:pt x="5118100" y="1714500"/>
                  <a:pt x="5118100" y="2616200"/>
                </a:cubicBezTo>
                <a:cubicBezTo>
                  <a:pt x="5118100" y="3568700"/>
                  <a:pt x="4495800" y="4051300"/>
                  <a:pt x="3505200" y="4051300"/>
                </a:cubicBezTo>
                <a:lnTo>
                  <a:pt x="2260600" y="4051300"/>
                </a:lnTo>
                <a:lnTo>
                  <a:pt x="2260600" y="5029200"/>
                </a:lnTo>
                <a:lnTo>
                  <a:pt x="3505200" y="5029200"/>
                </a:lnTo>
                <a:cubicBezTo>
                  <a:pt x="4648200" y="5029200"/>
                  <a:pt x="5346700" y="5588000"/>
                  <a:pt x="5346700" y="6565900"/>
                </a:cubicBezTo>
                <a:cubicBezTo>
                  <a:pt x="5346700" y="7645400"/>
                  <a:pt x="4620617" y="8255000"/>
                  <a:pt x="3372246" y="8255000"/>
                </a:cubicBezTo>
                <a:cubicBezTo>
                  <a:pt x="2111176" y="8255000"/>
                  <a:pt x="1104900" y="7607300"/>
                  <a:pt x="1104900" y="6248400"/>
                </a:cubicBezTo>
                <a:lnTo>
                  <a:pt x="0" y="6248400"/>
                </a:lnTo>
                <a:cubicBezTo>
                  <a:pt x="0" y="8305800"/>
                  <a:pt x="1501576" y="9271000"/>
                  <a:pt x="3333948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4" name="Freeform 5034"/>
          <p:cNvSpPr/>
          <p:nvPr/>
        </p:nvSpPr>
        <p:spPr>
          <a:xfrm rot="0" flipH="0" flipV="0">
            <a:off x="879877" y="1930492"/>
            <a:ext cx="92964" cy="106680"/>
          </a:xfrm>
          <a:custGeom>
            <a:pathLst>
              <a:path w="7747000" h="8890000">
                <a:moveTo>
                  <a:pt x="0" y="8890000"/>
                </a:moveTo>
                <a:lnTo>
                  <a:pt x="1016000" y="8890000"/>
                </a:lnTo>
                <a:lnTo>
                  <a:pt x="1930400" y="6527800"/>
                </a:lnTo>
                <a:lnTo>
                  <a:pt x="5765800" y="6527800"/>
                </a:lnTo>
                <a:lnTo>
                  <a:pt x="6654800" y="8890000"/>
                </a:lnTo>
                <a:lnTo>
                  <a:pt x="7747000" y="8890000"/>
                </a:lnTo>
                <a:lnTo>
                  <a:pt x="7747000" y="8521700"/>
                </a:lnTo>
                <a:lnTo>
                  <a:pt x="4419600" y="0"/>
                </a:lnTo>
                <a:lnTo>
                  <a:pt x="3314700" y="0"/>
                </a:lnTo>
                <a:lnTo>
                  <a:pt x="0" y="8521700"/>
                </a:lnTo>
                <a:close/>
                <a:moveTo>
                  <a:pt x="2260600" y="5588000"/>
                </a:moveTo>
                <a:lnTo>
                  <a:pt x="3848100" y="1473200"/>
                </a:lnTo>
                <a:lnTo>
                  <a:pt x="5422900" y="5588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5" name="Freeform 5035"/>
          <p:cNvSpPr/>
          <p:nvPr/>
        </p:nvSpPr>
        <p:spPr>
          <a:xfrm rot="0" flipH="0" flipV="0">
            <a:off x="978785" y="1930492"/>
            <a:ext cx="85801" cy="106680"/>
          </a:xfrm>
          <a:custGeom>
            <a:pathLst>
              <a:path w="7150100" h="8890000">
                <a:moveTo>
                  <a:pt x="0" y="8890000"/>
                </a:moveTo>
                <a:cubicBezTo>
                  <a:pt x="1905000" y="8890000"/>
                  <a:pt x="2781300" y="7810500"/>
                  <a:pt x="2781300" y="4445000"/>
                </a:cubicBezTo>
                <a:lnTo>
                  <a:pt x="2781300" y="977900"/>
                </a:lnTo>
                <a:lnTo>
                  <a:pt x="6045200" y="977900"/>
                </a:lnTo>
                <a:lnTo>
                  <a:pt x="6045200" y="8890000"/>
                </a:lnTo>
                <a:lnTo>
                  <a:pt x="7150100" y="8890000"/>
                </a:lnTo>
                <a:lnTo>
                  <a:pt x="7150100" y="0"/>
                </a:lnTo>
                <a:lnTo>
                  <a:pt x="1739900" y="0"/>
                </a:lnTo>
                <a:lnTo>
                  <a:pt x="1739900" y="4330700"/>
                </a:lnTo>
                <a:cubicBezTo>
                  <a:pt x="1739900" y="7162800"/>
                  <a:pt x="1320800" y="7874000"/>
                  <a:pt x="0" y="7874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6" name="Freeform 5036"/>
          <p:cNvSpPr/>
          <p:nvPr/>
        </p:nvSpPr>
        <p:spPr>
          <a:xfrm rot="0" flipH="0" flipV="0">
            <a:off x="1089884" y="1928206"/>
            <a:ext cx="81991" cy="111252"/>
          </a:xfrm>
          <a:custGeom>
            <a:pathLst>
              <a:path w="6832600" h="9271000">
                <a:moveTo>
                  <a:pt x="3416300" y="8255000"/>
                </a:moveTo>
                <a:cubicBezTo>
                  <a:pt x="1917700" y="8255000"/>
                  <a:pt x="1104900" y="7378700"/>
                  <a:pt x="1104900" y="6134100"/>
                </a:cubicBezTo>
                <a:lnTo>
                  <a:pt x="1104900" y="3136900"/>
                </a:lnTo>
                <a:cubicBezTo>
                  <a:pt x="1104900" y="1892300"/>
                  <a:pt x="1917700" y="1016000"/>
                  <a:pt x="3416300" y="1016000"/>
                </a:cubicBezTo>
                <a:cubicBezTo>
                  <a:pt x="4902200" y="1016000"/>
                  <a:pt x="5727700" y="1892300"/>
                  <a:pt x="5727700" y="3136900"/>
                </a:cubicBezTo>
                <a:lnTo>
                  <a:pt x="5727700" y="6134100"/>
                </a:lnTo>
                <a:cubicBezTo>
                  <a:pt x="5727700" y="7378700"/>
                  <a:pt x="4902200" y="8255000"/>
                  <a:pt x="3416300" y="8255000"/>
                </a:cubicBezTo>
                <a:close/>
                <a:moveTo>
                  <a:pt x="3416300" y="9271000"/>
                </a:moveTo>
                <a:cubicBezTo>
                  <a:pt x="5499100" y="9271000"/>
                  <a:pt x="6832600" y="8102600"/>
                  <a:pt x="6832600" y="6083300"/>
                </a:cubicBezTo>
                <a:lnTo>
                  <a:pt x="6832600" y="3187700"/>
                </a:lnTo>
                <a:cubicBezTo>
                  <a:pt x="6832600" y="1168400"/>
                  <a:pt x="5499100" y="0"/>
                  <a:pt x="3416300" y="0"/>
                </a:cubicBezTo>
                <a:cubicBezTo>
                  <a:pt x="1333500" y="0"/>
                  <a:pt x="0" y="1168400"/>
                  <a:pt x="0" y="3187700"/>
                </a:cubicBezTo>
                <a:lnTo>
                  <a:pt x="0" y="6083300"/>
                </a:lnTo>
                <a:cubicBezTo>
                  <a:pt x="0" y="8102600"/>
                  <a:pt x="1333500" y="9271000"/>
                  <a:pt x="34163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7" name="Freeform 5037"/>
          <p:cNvSpPr/>
          <p:nvPr/>
        </p:nvSpPr>
        <p:spPr>
          <a:xfrm rot="0" flipH="0" flipV="0">
            <a:off x="1197174" y="1930492"/>
            <a:ext cx="65074" cy="106680"/>
          </a:xfrm>
          <a:custGeom>
            <a:pathLst>
              <a:path w="5422900" h="8890000">
                <a:moveTo>
                  <a:pt x="0" y="8890000"/>
                </a:moveTo>
                <a:lnTo>
                  <a:pt x="1104900" y="8890000"/>
                </a:lnTo>
                <a:lnTo>
                  <a:pt x="1104900" y="977900"/>
                </a:lnTo>
                <a:lnTo>
                  <a:pt x="5422900" y="977900"/>
                </a:lnTo>
                <a:lnTo>
                  <a:pt x="5422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8" name="Freeform 5038"/>
          <p:cNvSpPr/>
          <p:nvPr/>
        </p:nvSpPr>
        <p:spPr>
          <a:xfrm rot="0" flipH="0" flipV="0">
            <a:off x="1282975" y="1930492"/>
            <a:ext cx="78943" cy="106680"/>
          </a:xfrm>
          <a:custGeom>
            <a:pathLst>
              <a:path w="6578600" h="8890000">
                <a:moveTo>
                  <a:pt x="0" y="8890000"/>
                </a:moveTo>
                <a:lnTo>
                  <a:pt x="1016000" y="8890000"/>
                </a:lnTo>
                <a:lnTo>
                  <a:pt x="5473700" y="1917700"/>
                </a:lnTo>
                <a:lnTo>
                  <a:pt x="5473700" y="8890000"/>
                </a:lnTo>
                <a:lnTo>
                  <a:pt x="6578600" y="8890000"/>
                </a:lnTo>
                <a:lnTo>
                  <a:pt x="6578600" y="0"/>
                </a:lnTo>
                <a:lnTo>
                  <a:pt x="5562600" y="0"/>
                </a:lnTo>
                <a:lnTo>
                  <a:pt x="1104900" y="6972300"/>
                </a:lnTo>
                <a:lnTo>
                  <a:pt x="1104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9" name="Rectangle 5039"/>
          <p:cNvSpPr/>
          <p:nvPr/>
        </p:nvSpPr>
        <p:spPr>
          <a:xfrm rot="0" flipH="0" flipV="0">
            <a:off x="821965" y="2162018"/>
            <a:ext cx="2768193" cy="218358"/>
          </a:xfrm>
          <a:prstGeom prst="rect">
            <a:avLst/>
          </a:prstGeom>
        </p:spPr>
      </p:sp>
      <p:sp>
        <p:nvSpPr>
          <p:cNvPr id="5040" name="Freeform 5040"/>
          <p:cNvSpPr/>
          <p:nvPr/>
        </p:nvSpPr>
        <p:spPr>
          <a:xfrm rot="0" flipH="0" flipV="0">
            <a:off x="821965" y="2271451"/>
            <a:ext cx="27458" cy="55066"/>
          </a:xfrm>
          <a:custGeom>
            <a:pathLst>
              <a:path w="2288182" h="4588867">
                <a:moveTo>
                  <a:pt x="2288182" y="2294533"/>
                </a:moveTo>
                <a:lnTo>
                  <a:pt x="0" y="0"/>
                </a:lnTo>
                <a:lnTo>
                  <a:pt x="0" y="4588867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1" name="Freeform 5041"/>
          <p:cNvSpPr/>
          <p:nvPr/>
        </p:nvSpPr>
        <p:spPr>
          <a:xfrm rot="0" flipH="0" flipV="0">
            <a:off x="898927" y="2236359"/>
            <a:ext cx="76352" cy="10668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2" name="Freeform 5042"/>
          <p:cNvSpPr/>
          <p:nvPr/>
        </p:nvSpPr>
        <p:spPr>
          <a:xfrm rot="0" flipH="0" flipV="0">
            <a:off x="999511" y="2263638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3" name="Freeform 5043"/>
          <p:cNvSpPr/>
          <p:nvPr/>
        </p:nvSpPr>
        <p:spPr>
          <a:xfrm rot="0" flipH="0" flipV="0">
            <a:off x="1076625" y="2265467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4" name="Freeform 5044"/>
          <p:cNvSpPr/>
          <p:nvPr/>
        </p:nvSpPr>
        <p:spPr>
          <a:xfrm rot="0" flipH="0" flipV="0">
            <a:off x="1179191" y="2265467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5" name="Freeform 5045"/>
          <p:cNvSpPr/>
          <p:nvPr/>
        </p:nvSpPr>
        <p:spPr>
          <a:xfrm rot="0" flipH="0" flipV="0">
            <a:off x="1262706" y="2265467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6" name="Freeform 5046"/>
          <p:cNvSpPr/>
          <p:nvPr/>
        </p:nvSpPr>
        <p:spPr>
          <a:xfrm rot="0" flipH="0" flipV="0">
            <a:off x="1346526" y="2265467"/>
            <a:ext cx="103022" cy="77571"/>
          </a:xfrm>
          <a:custGeom>
            <a:pathLst>
              <a:path w="8585200" h="6464300">
                <a:moveTo>
                  <a:pt x="0" y="6464300"/>
                </a:moveTo>
                <a:lnTo>
                  <a:pt x="647700" y="6464300"/>
                </a:lnTo>
                <a:lnTo>
                  <a:pt x="2628900" y="3517900"/>
                </a:lnTo>
                <a:lnTo>
                  <a:pt x="3949700" y="3517900"/>
                </a:lnTo>
                <a:lnTo>
                  <a:pt x="3949700" y="6464300"/>
                </a:lnTo>
                <a:lnTo>
                  <a:pt x="4635500" y="6464300"/>
                </a:lnTo>
                <a:lnTo>
                  <a:pt x="4635500" y="3517900"/>
                </a:lnTo>
                <a:lnTo>
                  <a:pt x="5943600" y="3517900"/>
                </a:lnTo>
                <a:lnTo>
                  <a:pt x="7937500" y="6464300"/>
                </a:lnTo>
                <a:lnTo>
                  <a:pt x="8585200" y="6464300"/>
                </a:lnTo>
                <a:lnTo>
                  <a:pt x="8585200" y="6134100"/>
                </a:lnTo>
                <a:lnTo>
                  <a:pt x="6565900" y="3175000"/>
                </a:lnTo>
                <a:lnTo>
                  <a:pt x="8483600" y="330200"/>
                </a:lnTo>
                <a:lnTo>
                  <a:pt x="8483600" y="0"/>
                </a:lnTo>
                <a:lnTo>
                  <a:pt x="7874000" y="0"/>
                </a:lnTo>
                <a:lnTo>
                  <a:pt x="5905500" y="2908300"/>
                </a:lnTo>
                <a:lnTo>
                  <a:pt x="4635500" y="2908300"/>
                </a:lnTo>
                <a:lnTo>
                  <a:pt x="4635500" y="0"/>
                </a:lnTo>
                <a:lnTo>
                  <a:pt x="3949700" y="0"/>
                </a:lnTo>
                <a:lnTo>
                  <a:pt x="3949700" y="2908300"/>
                </a:lnTo>
                <a:lnTo>
                  <a:pt x="2667000" y="2908300"/>
                </a:lnTo>
                <a:lnTo>
                  <a:pt x="711200" y="0"/>
                </a:lnTo>
                <a:lnTo>
                  <a:pt x="88900" y="0"/>
                </a:lnTo>
                <a:lnTo>
                  <a:pt x="88900" y="330200"/>
                </a:lnTo>
                <a:lnTo>
                  <a:pt x="2019300" y="31750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7" name="Freeform 5047"/>
          <p:cNvSpPr/>
          <p:nvPr/>
        </p:nvSpPr>
        <p:spPr>
          <a:xfrm rot="0" flipH="0" flipV="0">
            <a:off x="1469513" y="2265467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8" name="Freeform 5048"/>
          <p:cNvSpPr/>
          <p:nvPr/>
        </p:nvSpPr>
        <p:spPr>
          <a:xfrm rot="0" flipH="0" flipV="0">
            <a:off x="1559429" y="2265467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9" name="Freeform 5049"/>
          <p:cNvSpPr/>
          <p:nvPr/>
        </p:nvSpPr>
        <p:spPr>
          <a:xfrm rot="0" flipH="0" flipV="0">
            <a:off x="1662451" y="2265467"/>
            <a:ext cx="82905" cy="77571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0" name="Freeform 5050"/>
          <p:cNvSpPr/>
          <p:nvPr/>
        </p:nvSpPr>
        <p:spPr>
          <a:xfrm rot="0" flipH="0" flipV="0">
            <a:off x="1768064" y="2263638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1" name="Freeform 5051"/>
          <p:cNvSpPr/>
          <p:nvPr/>
        </p:nvSpPr>
        <p:spPr>
          <a:xfrm rot="0" flipH="0" flipV="0">
            <a:off x="1892118" y="2265467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2" name="Freeform 5052"/>
          <p:cNvSpPr/>
          <p:nvPr/>
        </p:nvSpPr>
        <p:spPr>
          <a:xfrm rot="0" flipH="0" flipV="0">
            <a:off x="1982034" y="2265467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3" name="Freeform 5053"/>
          <p:cNvSpPr/>
          <p:nvPr/>
        </p:nvSpPr>
        <p:spPr>
          <a:xfrm rot="0" flipH="0" flipV="0">
            <a:off x="2075912" y="2265467"/>
            <a:ext cx="68427" cy="101955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4" name="Freeform 5054"/>
          <p:cNvSpPr/>
          <p:nvPr/>
        </p:nvSpPr>
        <p:spPr>
          <a:xfrm rot="0" flipH="0" flipV="0">
            <a:off x="2161104" y="2265467"/>
            <a:ext cx="103327" cy="97688"/>
          </a:xfrm>
          <a:custGeom>
            <a:pathLst>
              <a:path w="8610600" h="8140700">
                <a:moveTo>
                  <a:pt x="7924800" y="8140700"/>
                </a:moveTo>
                <a:lnTo>
                  <a:pt x="8610600" y="8140700"/>
                </a:lnTo>
                <a:lnTo>
                  <a:pt x="8610600" y="5854700"/>
                </a:lnTo>
                <a:lnTo>
                  <a:pt x="7632700" y="5854700"/>
                </a:lnTo>
                <a:lnTo>
                  <a:pt x="7632700" y="0"/>
                </a:lnTo>
                <a:lnTo>
                  <a:pt x="6946900" y="0"/>
                </a:lnTo>
                <a:lnTo>
                  <a:pt x="6946900" y="5854700"/>
                </a:lnTo>
                <a:lnTo>
                  <a:pt x="4152900" y="5854700"/>
                </a:lnTo>
                <a:lnTo>
                  <a:pt x="4152900" y="0"/>
                </a:lnTo>
                <a:lnTo>
                  <a:pt x="3467100" y="0"/>
                </a:lnTo>
                <a:lnTo>
                  <a:pt x="34671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lnTo>
                  <a:pt x="0" y="6464300"/>
                </a:lnTo>
                <a:lnTo>
                  <a:pt x="7924800" y="6464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5" name="Freeform 5055"/>
          <p:cNvSpPr/>
          <p:nvPr/>
        </p:nvSpPr>
        <p:spPr>
          <a:xfrm rot="0" flipH="0" flipV="0">
            <a:off x="2280281" y="2263638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6" name="Freeform 5056"/>
          <p:cNvSpPr/>
          <p:nvPr/>
        </p:nvSpPr>
        <p:spPr>
          <a:xfrm rot="0" flipH="0" flipV="0">
            <a:off x="2361662" y="2263638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7" name="Freeform 5057"/>
          <p:cNvSpPr/>
          <p:nvPr/>
        </p:nvSpPr>
        <p:spPr>
          <a:xfrm rot="0" flipH="0" flipV="0">
            <a:off x="2436338" y="2265467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8" name="Freeform 5058"/>
          <p:cNvSpPr/>
          <p:nvPr/>
        </p:nvSpPr>
        <p:spPr>
          <a:xfrm rot="0" flipH="0" flipV="0">
            <a:off x="2516806" y="2265467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9" name="Freeform 5059"/>
          <p:cNvSpPr/>
          <p:nvPr/>
        </p:nvSpPr>
        <p:spPr>
          <a:xfrm rot="0" flipH="0" flipV="0">
            <a:off x="2596815" y="2263638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0" name="Freeform 5060"/>
          <p:cNvSpPr/>
          <p:nvPr/>
        </p:nvSpPr>
        <p:spPr>
          <a:xfrm rot="0" flipH="0" flipV="0">
            <a:off x="2681702" y="2265467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1" name="Freeform 5061"/>
          <p:cNvSpPr/>
          <p:nvPr/>
        </p:nvSpPr>
        <p:spPr>
          <a:xfrm rot="0" flipH="0" flipV="0">
            <a:off x="2770094" y="2265467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2" name="Freeform 5062"/>
          <p:cNvSpPr/>
          <p:nvPr/>
        </p:nvSpPr>
        <p:spPr>
          <a:xfrm rot="0" flipH="0" flipV="0">
            <a:off x="2858486" y="2265467"/>
            <a:ext cx="82905" cy="77571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3" name="Freeform 5063"/>
          <p:cNvSpPr/>
          <p:nvPr/>
        </p:nvSpPr>
        <p:spPr>
          <a:xfrm rot="0" flipH="0" flipV="0">
            <a:off x="2964099" y="2263638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4" name="Freeform 5064"/>
          <p:cNvSpPr/>
          <p:nvPr/>
        </p:nvSpPr>
        <p:spPr>
          <a:xfrm rot="0" flipH="0" flipV="0">
            <a:off x="3082819" y="2263638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5" name="Freeform 5065"/>
          <p:cNvSpPr/>
          <p:nvPr/>
        </p:nvSpPr>
        <p:spPr>
          <a:xfrm rot="0" flipH="0" flipV="0">
            <a:off x="3170144" y="2265467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6" name="Freeform 5066"/>
          <p:cNvSpPr/>
          <p:nvPr/>
        </p:nvSpPr>
        <p:spPr>
          <a:xfrm rot="0" flipH="0" flipV="0">
            <a:off x="3240248" y="2265467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7" name="Freeform 5067"/>
          <p:cNvSpPr/>
          <p:nvPr/>
        </p:nvSpPr>
        <p:spPr>
          <a:xfrm rot="0" flipH="0" flipV="0">
            <a:off x="3320716" y="2265467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8" name="Freeform 5068"/>
          <p:cNvSpPr/>
          <p:nvPr/>
        </p:nvSpPr>
        <p:spPr>
          <a:xfrm rot="0" flipH="0" flipV="0">
            <a:off x="3410631" y="2265467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9" name="Freeform 5069"/>
          <p:cNvSpPr/>
          <p:nvPr/>
        </p:nvSpPr>
        <p:spPr>
          <a:xfrm rot="0" flipH="0" flipV="0">
            <a:off x="3494147" y="2265467"/>
            <a:ext cx="82905" cy="77571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0" name="Rectangle 5070"/>
          <p:cNvSpPr/>
          <p:nvPr/>
        </p:nvSpPr>
        <p:spPr>
          <a:xfrm rot="0" flipH="0" flipV="0">
            <a:off x="821865" y="2486935"/>
            <a:ext cx="5120334" cy="370745"/>
          </a:xfrm>
          <a:prstGeom prst="rect">
            <a:avLst/>
          </a:prstGeom>
        </p:spPr>
      </p:sp>
      <p:sp>
        <p:nvSpPr>
          <p:cNvPr id="5071" name="Freeform 5071"/>
          <p:cNvSpPr/>
          <p:nvPr/>
        </p:nvSpPr>
        <p:spPr>
          <a:xfrm rot="0" flipH="0" flipV="0">
            <a:off x="821965" y="2596368"/>
            <a:ext cx="27458" cy="55066"/>
          </a:xfrm>
          <a:custGeom>
            <a:pathLst>
              <a:path w="2288182" h="4588867">
                <a:moveTo>
                  <a:pt x="2288182" y="2294533"/>
                </a:moveTo>
                <a:lnTo>
                  <a:pt x="0" y="0"/>
                </a:lnTo>
                <a:lnTo>
                  <a:pt x="0" y="4588867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2" name="Freeform 5072"/>
          <p:cNvSpPr/>
          <p:nvPr/>
        </p:nvSpPr>
        <p:spPr>
          <a:xfrm rot="0" flipH="0" flipV="0">
            <a:off x="895879" y="2558989"/>
            <a:ext cx="80162" cy="111252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3" name="Freeform 5073"/>
          <p:cNvSpPr/>
          <p:nvPr/>
        </p:nvSpPr>
        <p:spPr>
          <a:xfrm rot="0" flipH="0" flipV="0">
            <a:off x="998444" y="2560513"/>
            <a:ext cx="62788" cy="109270"/>
          </a:xfrm>
          <a:custGeom>
            <a:pathLst>
              <a:path w="5232400" h="9105900">
                <a:moveTo>
                  <a:pt x="2616200" y="9105900"/>
                </a:moveTo>
                <a:cubicBezTo>
                  <a:pt x="4305300" y="9105900"/>
                  <a:pt x="5232400" y="8115300"/>
                  <a:pt x="5232400" y="6705600"/>
                </a:cubicBezTo>
                <a:lnTo>
                  <a:pt x="5232400" y="5562600"/>
                </a:lnTo>
                <a:cubicBezTo>
                  <a:pt x="5232400" y="4089400"/>
                  <a:pt x="4356100" y="3175000"/>
                  <a:pt x="2946400" y="3175000"/>
                </a:cubicBezTo>
                <a:cubicBezTo>
                  <a:pt x="1917700" y="3175000"/>
                  <a:pt x="1104900" y="3759200"/>
                  <a:pt x="635000" y="4318000"/>
                </a:cubicBezTo>
                <a:lnTo>
                  <a:pt x="635000" y="4165600"/>
                </a:lnTo>
                <a:cubicBezTo>
                  <a:pt x="635000" y="2857500"/>
                  <a:pt x="1104900" y="2184400"/>
                  <a:pt x="2286000" y="1841500"/>
                </a:cubicBezTo>
                <a:lnTo>
                  <a:pt x="3606800" y="1460500"/>
                </a:lnTo>
                <a:cubicBezTo>
                  <a:pt x="4597400" y="1168400"/>
                  <a:pt x="4940300" y="876300"/>
                  <a:pt x="4940300" y="76200"/>
                </a:cubicBezTo>
                <a:lnTo>
                  <a:pt x="4940300" y="0"/>
                </a:lnTo>
                <a:lnTo>
                  <a:pt x="4254500" y="0"/>
                </a:lnTo>
                <a:lnTo>
                  <a:pt x="4254500" y="76200"/>
                </a:lnTo>
                <a:cubicBezTo>
                  <a:pt x="4254500" y="368300"/>
                  <a:pt x="4127500" y="635000"/>
                  <a:pt x="3479800" y="825500"/>
                </a:cubicBezTo>
                <a:lnTo>
                  <a:pt x="2006600" y="1257300"/>
                </a:lnTo>
                <a:cubicBezTo>
                  <a:pt x="520700" y="1701800"/>
                  <a:pt x="0" y="2679700"/>
                  <a:pt x="0" y="4330700"/>
                </a:cubicBezTo>
                <a:lnTo>
                  <a:pt x="0" y="6718300"/>
                </a:lnTo>
                <a:cubicBezTo>
                  <a:pt x="0" y="8128000"/>
                  <a:pt x="939800" y="9105900"/>
                  <a:pt x="2616200" y="9105900"/>
                </a:cubicBezTo>
                <a:close/>
                <a:moveTo>
                  <a:pt x="2616200" y="8470900"/>
                </a:moveTo>
                <a:cubicBezTo>
                  <a:pt x="1358900" y="8470900"/>
                  <a:pt x="685800" y="7708900"/>
                  <a:pt x="685800" y="6680200"/>
                </a:cubicBezTo>
                <a:lnTo>
                  <a:pt x="685800" y="4978400"/>
                </a:lnTo>
                <a:cubicBezTo>
                  <a:pt x="1193800" y="4406900"/>
                  <a:pt x="1955800" y="3810000"/>
                  <a:pt x="2819400" y="3810000"/>
                </a:cubicBezTo>
                <a:cubicBezTo>
                  <a:pt x="3937000" y="3810000"/>
                  <a:pt x="4546600" y="4572000"/>
                  <a:pt x="4546600" y="5613400"/>
                </a:cubicBezTo>
                <a:lnTo>
                  <a:pt x="4546600" y="6680200"/>
                </a:lnTo>
                <a:cubicBezTo>
                  <a:pt x="4546600" y="7683500"/>
                  <a:pt x="3924300" y="8470900"/>
                  <a:pt x="2616200" y="84709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4" name="Freeform 5074"/>
          <p:cNvSpPr/>
          <p:nvPr/>
        </p:nvSpPr>
        <p:spPr>
          <a:xfrm rot="0" flipH="0" flipV="0">
            <a:off x="1080436" y="2588555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5" name="Freeform 5075"/>
          <p:cNvSpPr/>
          <p:nvPr/>
        </p:nvSpPr>
        <p:spPr>
          <a:xfrm rot="0" flipH="0" flipV="0">
            <a:off x="1165932" y="2588555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6" name="Freeform 5076"/>
          <p:cNvSpPr/>
          <p:nvPr/>
        </p:nvSpPr>
        <p:spPr>
          <a:xfrm rot="0" flipH="0" flipV="0">
            <a:off x="1243503" y="2590384"/>
            <a:ext cx="68427" cy="101955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7" name="Freeform 5077"/>
          <p:cNvSpPr/>
          <p:nvPr/>
        </p:nvSpPr>
        <p:spPr>
          <a:xfrm rot="0" flipH="0" flipV="0">
            <a:off x="1319383" y="2590384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8" name="Freeform 5078"/>
          <p:cNvSpPr/>
          <p:nvPr/>
        </p:nvSpPr>
        <p:spPr>
          <a:xfrm rot="0" flipH="0" flipV="0">
            <a:off x="1418443" y="2588555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9" name="Freeform 5079"/>
          <p:cNvSpPr/>
          <p:nvPr/>
        </p:nvSpPr>
        <p:spPr>
          <a:xfrm rot="0" flipH="0" flipV="0">
            <a:off x="1503940" y="2590384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0" name="Freeform 5080"/>
          <p:cNvSpPr/>
          <p:nvPr/>
        </p:nvSpPr>
        <p:spPr>
          <a:xfrm rot="0" flipH="0" flipV="0">
            <a:off x="1582121" y="2588555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1" name="Freeform 5081"/>
          <p:cNvSpPr/>
          <p:nvPr/>
        </p:nvSpPr>
        <p:spPr>
          <a:xfrm rot="0" flipH="0" flipV="0">
            <a:off x="1669446" y="2590384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2" name="Freeform 5082"/>
          <p:cNvSpPr/>
          <p:nvPr/>
        </p:nvSpPr>
        <p:spPr>
          <a:xfrm rot="0" flipH="0" flipV="0">
            <a:off x="1757838" y="2590384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3" name="Freeform 5083"/>
          <p:cNvSpPr/>
          <p:nvPr/>
        </p:nvSpPr>
        <p:spPr>
          <a:xfrm rot="0" flipH="0" flipV="0">
            <a:off x="1844249" y="2588555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4" name="Freeform 5084"/>
          <p:cNvSpPr/>
          <p:nvPr/>
        </p:nvSpPr>
        <p:spPr>
          <a:xfrm rot="0" flipH="0" flipV="0">
            <a:off x="1969827" y="2553351"/>
            <a:ext cx="26517" cy="138988"/>
          </a:xfrm>
          <a:custGeom>
            <a:pathLst>
              <a:path w="2209800" h="11582400">
                <a:moveTo>
                  <a:pt x="2209800" y="11582400"/>
                </a:moveTo>
                <a:lnTo>
                  <a:pt x="2209800" y="10947400"/>
                </a:lnTo>
                <a:cubicBezTo>
                  <a:pt x="1270000" y="10947400"/>
                  <a:pt x="685800" y="10388600"/>
                  <a:pt x="685800" y="9448800"/>
                </a:cubicBezTo>
                <a:lnTo>
                  <a:pt x="685800" y="2133600"/>
                </a:lnTo>
                <a:cubicBezTo>
                  <a:pt x="685800" y="1193800"/>
                  <a:pt x="1270000" y="635000"/>
                  <a:pt x="2209800" y="635000"/>
                </a:cubicBezTo>
                <a:lnTo>
                  <a:pt x="2209800" y="0"/>
                </a:lnTo>
                <a:cubicBezTo>
                  <a:pt x="863600" y="0"/>
                  <a:pt x="0" y="749300"/>
                  <a:pt x="0" y="2159000"/>
                </a:cubicBezTo>
                <a:lnTo>
                  <a:pt x="0" y="9423400"/>
                </a:lnTo>
                <a:cubicBezTo>
                  <a:pt x="0" y="10833100"/>
                  <a:pt x="863600" y="11582400"/>
                  <a:pt x="2209800" y="115824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5" name="Freeform 5085"/>
          <p:cNvSpPr/>
          <p:nvPr/>
        </p:nvSpPr>
        <p:spPr>
          <a:xfrm rot="0" flipH="0" flipV="0">
            <a:off x="2013870" y="2590384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6" name="Freeform 5086"/>
          <p:cNvSpPr/>
          <p:nvPr/>
        </p:nvSpPr>
        <p:spPr>
          <a:xfrm rot="0" flipH="0" flipV="0">
            <a:off x="2122836" y="2590384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7" name="Freeform 5087"/>
          <p:cNvSpPr/>
          <p:nvPr/>
        </p:nvSpPr>
        <p:spPr>
          <a:xfrm rot="0" flipH="0" flipV="0">
            <a:off x="2190045" y="2648296"/>
            <a:ext cx="8839" cy="19659"/>
          </a:xfrm>
          <a:custGeom>
            <a:pathLst>
              <a:path w="736600" h="1638300">
                <a:moveTo>
                  <a:pt x="0" y="1638300"/>
                </a:moveTo>
                <a:lnTo>
                  <a:pt x="736600" y="16383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8" name="Freeform 5088"/>
          <p:cNvSpPr/>
          <p:nvPr/>
        </p:nvSpPr>
        <p:spPr>
          <a:xfrm rot="0" flipH="0" flipV="0">
            <a:off x="2219458" y="2590384"/>
            <a:ext cx="60655" cy="77571"/>
          </a:xfrm>
          <a:custGeom>
            <a:pathLst>
              <a:path w="5054600" h="6464300">
                <a:moveTo>
                  <a:pt x="4368800" y="6464300"/>
                </a:moveTo>
                <a:lnTo>
                  <a:pt x="5054600" y="6464300"/>
                </a:lnTo>
                <a:lnTo>
                  <a:pt x="5054600" y="0"/>
                </a:lnTo>
                <a:lnTo>
                  <a:pt x="4368800" y="0"/>
                </a:lnTo>
                <a:lnTo>
                  <a:pt x="4368800" y="3187700"/>
                </a:lnTo>
                <a:cubicBezTo>
                  <a:pt x="3873500" y="3340100"/>
                  <a:pt x="3251200" y="3441700"/>
                  <a:pt x="2590800" y="3441700"/>
                </a:cubicBezTo>
                <a:cubicBezTo>
                  <a:pt x="1473200" y="3441700"/>
                  <a:pt x="685800" y="3009900"/>
                  <a:pt x="685800" y="1993900"/>
                </a:cubicBezTo>
                <a:lnTo>
                  <a:pt x="685800" y="0"/>
                </a:lnTo>
                <a:lnTo>
                  <a:pt x="0" y="0"/>
                </a:lnTo>
                <a:lnTo>
                  <a:pt x="0" y="2057400"/>
                </a:lnTo>
                <a:cubicBezTo>
                  <a:pt x="0" y="3454400"/>
                  <a:pt x="1003300" y="4076700"/>
                  <a:pt x="2489200" y="4076700"/>
                </a:cubicBezTo>
                <a:cubicBezTo>
                  <a:pt x="3098800" y="4076700"/>
                  <a:pt x="3835400" y="3975100"/>
                  <a:pt x="4368800" y="3822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9" name="Freeform 5089"/>
          <p:cNvSpPr/>
          <p:nvPr/>
        </p:nvSpPr>
        <p:spPr>
          <a:xfrm rot="0" flipH="0" flipV="0">
            <a:off x="2305259" y="2648296"/>
            <a:ext cx="8839" cy="19659"/>
          </a:xfrm>
          <a:custGeom>
            <a:pathLst>
              <a:path w="736600" h="1638300">
                <a:moveTo>
                  <a:pt x="0" y="1638300"/>
                </a:moveTo>
                <a:lnTo>
                  <a:pt x="736600" y="16383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0" name="Freeform 5090"/>
          <p:cNvSpPr/>
          <p:nvPr/>
        </p:nvSpPr>
        <p:spPr>
          <a:xfrm rot="0" flipH="0" flipV="0">
            <a:off x="2378411" y="2590384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1" name="Freeform 5091"/>
          <p:cNvSpPr/>
          <p:nvPr/>
        </p:nvSpPr>
        <p:spPr>
          <a:xfrm rot="0" flipH="0" flipV="0">
            <a:off x="2466041" y="2588555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2" name="Freeform 5092"/>
          <p:cNvSpPr/>
          <p:nvPr/>
        </p:nvSpPr>
        <p:spPr>
          <a:xfrm rot="0" flipH="0" flipV="0">
            <a:off x="2552757" y="2590384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3" name="Freeform 5093"/>
          <p:cNvSpPr/>
          <p:nvPr/>
        </p:nvSpPr>
        <p:spPr>
          <a:xfrm rot="0" flipH="0" flipV="0">
            <a:off x="2639167" y="2588555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4" name="Freeform 5094"/>
          <p:cNvSpPr/>
          <p:nvPr/>
        </p:nvSpPr>
        <p:spPr>
          <a:xfrm rot="0" flipH="0" flipV="0">
            <a:off x="2722378" y="2560513"/>
            <a:ext cx="62788" cy="109270"/>
          </a:xfrm>
          <a:custGeom>
            <a:pathLst>
              <a:path w="5232400" h="9105900">
                <a:moveTo>
                  <a:pt x="2616200" y="9105900"/>
                </a:moveTo>
                <a:cubicBezTo>
                  <a:pt x="4305300" y="9105900"/>
                  <a:pt x="5232400" y="8115300"/>
                  <a:pt x="5232400" y="6705600"/>
                </a:cubicBezTo>
                <a:lnTo>
                  <a:pt x="5232400" y="5562600"/>
                </a:lnTo>
                <a:cubicBezTo>
                  <a:pt x="5232400" y="4089400"/>
                  <a:pt x="4356100" y="3175000"/>
                  <a:pt x="2946400" y="3175000"/>
                </a:cubicBezTo>
                <a:cubicBezTo>
                  <a:pt x="1917700" y="3175000"/>
                  <a:pt x="1104900" y="3759200"/>
                  <a:pt x="635000" y="4318000"/>
                </a:cubicBezTo>
                <a:lnTo>
                  <a:pt x="635000" y="4165600"/>
                </a:lnTo>
                <a:cubicBezTo>
                  <a:pt x="635000" y="2857500"/>
                  <a:pt x="1104900" y="2184400"/>
                  <a:pt x="2286000" y="1841500"/>
                </a:cubicBezTo>
                <a:lnTo>
                  <a:pt x="3606800" y="1460500"/>
                </a:lnTo>
                <a:cubicBezTo>
                  <a:pt x="4597400" y="1168400"/>
                  <a:pt x="4940300" y="876300"/>
                  <a:pt x="4940300" y="76200"/>
                </a:cubicBezTo>
                <a:lnTo>
                  <a:pt x="4940300" y="0"/>
                </a:lnTo>
                <a:lnTo>
                  <a:pt x="4254500" y="0"/>
                </a:lnTo>
                <a:lnTo>
                  <a:pt x="4254500" y="76200"/>
                </a:lnTo>
                <a:cubicBezTo>
                  <a:pt x="4254500" y="368300"/>
                  <a:pt x="4127500" y="635000"/>
                  <a:pt x="3479800" y="825500"/>
                </a:cubicBezTo>
                <a:lnTo>
                  <a:pt x="2006600" y="1257300"/>
                </a:lnTo>
                <a:cubicBezTo>
                  <a:pt x="520700" y="1701800"/>
                  <a:pt x="0" y="2679700"/>
                  <a:pt x="0" y="4330700"/>
                </a:cubicBezTo>
                <a:lnTo>
                  <a:pt x="0" y="6718300"/>
                </a:lnTo>
                <a:cubicBezTo>
                  <a:pt x="0" y="8128000"/>
                  <a:pt x="939800" y="9105900"/>
                  <a:pt x="2616200" y="9105900"/>
                </a:cubicBezTo>
                <a:close/>
                <a:moveTo>
                  <a:pt x="2616200" y="8470900"/>
                </a:moveTo>
                <a:cubicBezTo>
                  <a:pt x="1358900" y="8470900"/>
                  <a:pt x="685800" y="7708900"/>
                  <a:pt x="685800" y="6680200"/>
                </a:cubicBezTo>
                <a:lnTo>
                  <a:pt x="685800" y="4978400"/>
                </a:lnTo>
                <a:cubicBezTo>
                  <a:pt x="1193800" y="4406900"/>
                  <a:pt x="1955800" y="3810000"/>
                  <a:pt x="2819400" y="3810000"/>
                </a:cubicBezTo>
                <a:cubicBezTo>
                  <a:pt x="3937000" y="3810000"/>
                  <a:pt x="4546600" y="4572000"/>
                  <a:pt x="4546600" y="5613400"/>
                </a:cubicBezTo>
                <a:lnTo>
                  <a:pt x="4546600" y="6680200"/>
                </a:lnTo>
                <a:cubicBezTo>
                  <a:pt x="4546600" y="7683500"/>
                  <a:pt x="3924300" y="8470900"/>
                  <a:pt x="2616200" y="84709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5" name="Freeform 5095"/>
          <p:cNvSpPr/>
          <p:nvPr/>
        </p:nvSpPr>
        <p:spPr>
          <a:xfrm rot="0" flipH="0" flipV="0">
            <a:off x="2807874" y="2588555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6" name="Freeform 5096"/>
          <p:cNvSpPr/>
          <p:nvPr/>
        </p:nvSpPr>
        <p:spPr>
          <a:xfrm rot="0" flipH="0" flipV="0">
            <a:off x="2891085" y="2588555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7" name="Freeform 5097"/>
          <p:cNvSpPr/>
          <p:nvPr/>
        </p:nvSpPr>
        <p:spPr>
          <a:xfrm rot="0" flipH="0" flipV="0">
            <a:off x="2966827" y="2590384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8" name="Freeform 5098"/>
          <p:cNvSpPr/>
          <p:nvPr/>
        </p:nvSpPr>
        <p:spPr>
          <a:xfrm rot="0" flipH="0" flipV="0">
            <a:off x="3040437" y="2588555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9" name="Freeform 5099"/>
          <p:cNvSpPr/>
          <p:nvPr/>
        </p:nvSpPr>
        <p:spPr>
          <a:xfrm rot="0" flipH="0" flipV="0">
            <a:off x="3124257" y="2588555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0" name="Freeform 5100"/>
          <p:cNvSpPr/>
          <p:nvPr/>
        </p:nvSpPr>
        <p:spPr>
          <a:xfrm rot="0" flipH="0" flipV="0">
            <a:off x="3209143" y="2590384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1" name="Freeform 5101"/>
          <p:cNvSpPr/>
          <p:nvPr/>
        </p:nvSpPr>
        <p:spPr>
          <a:xfrm rot="0" flipH="0" flipV="0">
            <a:off x="3308661" y="2588555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2" name="Freeform 5102"/>
          <p:cNvSpPr/>
          <p:nvPr/>
        </p:nvSpPr>
        <p:spPr>
          <a:xfrm rot="0" flipH="0" flipV="0">
            <a:off x="3390652" y="2588555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3" name="Freeform 5103"/>
          <p:cNvSpPr/>
          <p:nvPr/>
        </p:nvSpPr>
        <p:spPr>
          <a:xfrm rot="0" flipH="0" flipV="0">
            <a:off x="3514705" y="2590384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4" name="Freeform 5104"/>
          <p:cNvSpPr/>
          <p:nvPr/>
        </p:nvSpPr>
        <p:spPr>
          <a:xfrm rot="0" flipH="0" flipV="0">
            <a:off x="3637388" y="2590384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5" name="Freeform 5105"/>
          <p:cNvSpPr/>
          <p:nvPr/>
        </p:nvSpPr>
        <p:spPr>
          <a:xfrm rot="0" flipH="0" flipV="0">
            <a:off x="3725017" y="2588555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6" name="Freeform 5106"/>
          <p:cNvSpPr/>
          <p:nvPr/>
        </p:nvSpPr>
        <p:spPr>
          <a:xfrm rot="0" flipH="0" flipV="0">
            <a:off x="3808228" y="2588555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7" name="Freeform 5107"/>
          <p:cNvSpPr/>
          <p:nvPr/>
        </p:nvSpPr>
        <p:spPr>
          <a:xfrm rot="0" flipH="0" flipV="0">
            <a:off x="3893724" y="2590384"/>
            <a:ext cx="72999" cy="97688"/>
          </a:xfrm>
          <a:custGeom>
            <a:pathLst>
              <a:path w="6083300" h="8140700">
                <a:moveTo>
                  <a:pt x="5397500" y="8140700"/>
                </a:moveTo>
                <a:lnTo>
                  <a:pt x="6083300" y="8140700"/>
                </a:lnTo>
                <a:lnTo>
                  <a:pt x="6083300" y="5854700"/>
                </a:lnTo>
                <a:lnTo>
                  <a:pt x="5092700" y="5854700"/>
                </a:lnTo>
                <a:lnTo>
                  <a:pt x="5092700" y="0"/>
                </a:lnTo>
                <a:lnTo>
                  <a:pt x="4406900" y="0"/>
                </a:lnTo>
                <a:lnTo>
                  <a:pt x="44069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lnTo>
                  <a:pt x="0" y="6464300"/>
                </a:lnTo>
                <a:lnTo>
                  <a:pt x="5397500" y="6464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8" name="Freeform 5108"/>
          <p:cNvSpPr/>
          <p:nvPr/>
        </p:nvSpPr>
        <p:spPr>
          <a:xfrm rot="0" flipH="0" flipV="0">
            <a:off x="3982573" y="2588555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9" name="Freeform 5109"/>
          <p:cNvSpPr/>
          <p:nvPr/>
        </p:nvSpPr>
        <p:spPr>
          <a:xfrm rot="0" flipH="0" flipV="0">
            <a:off x="4063955" y="2588555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0" name="Freeform 5110"/>
          <p:cNvSpPr/>
          <p:nvPr/>
        </p:nvSpPr>
        <p:spPr>
          <a:xfrm rot="0" flipH="0" flipV="0">
            <a:off x="4144270" y="2588555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1" name="Freeform 5111"/>
          <p:cNvSpPr/>
          <p:nvPr/>
        </p:nvSpPr>
        <p:spPr>
          <a:xfrm rot="0" flipH="0" flipV="0">
            <a:off x="4224585" y="2588555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2" name="Freeform 5112"/>
          <p:cNvSpPr/>
          <p:nvPr/>
        </p:nvSpPr>
        <p:spPr>
          <a:xfrm rot="0" flipH="0" flipV="0">
            <a:off x="4348638" y="2588555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3" name="Freeform 5113"/>
          <p:cNvSpPr/>
          <p:nvPr/>
        </p:nvSpPr>
        <p:spPr>
          <a:xfrm rot="0" flipH="0" flipV="0">
            <a:off x="4431849" y="2588555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4" name="Freeform 5114"/>
          <p:cNvSpPr/>
          <p:nvPr/>
        </p:nvSpPr>
        <p:spPr>
          <a:xfrm rot="0" flipH="0" flipV="0">
            <a:off x="4511401" y="2588555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5" name="Freeform 5115"/>
          <p:cNvSpPr/>
          <p:nvPr/>
        </p:nvSpPr>
        <p:spPr>
          <a:xfrm rot="0" flipH="0" flipV="0">
            <a:off x="4589278" y="2590384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6" name="Freeform 5116"/>
          <p:cNvSpPr/>
          <p:nvPr/>
        </p:nvSpPr>
        <p:spPr>
          <a:xfrm rot="0" flipH="0" flipV="0">
            <a:off x="4685594" y="2590384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7" name="Freeform 5117"/>
          <p:cNvSpPr/>
          <p:nvPr/>
        </p:nvSpPr>
        <p:spPr>
          <a:xfrm rot="0" flipH="0" flipV="0">
            <a:off x="4771548" y="2588555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8" name="Freeform 5118"/>
          <p:cNvSpPr/>
          <p:nvPr/>
        </p:nvSpPr>
        <p:spPr>
          <a:xfrm rot="0" flipH="0" flipV="0">
            <a:off x="4850034" y="2588555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9" name="Freeform 5119"/>
          <p:cNvSpPr/>
          <p:nvPr/>
        </p:nvSpPr>
        <p:spPr>
          <a:xfrm rot="0" flipH="0" flipV="0">
            <a:off x="4937360" y="2590384"/>
            <a:ext cx="72999" cy="97688"/>
          </a:xfrm>
          <a:custGeom>
            <a:pathLst>
              <a:path w="6083300" h="8140700">
                <a:moveTo>
                  <a:pt x="5397500" y="8140700"/>
                </a:moveTo>
                <a:lnTo>
                  <a:pt x="6083300" y="8140700"/>
                </a:lnTo>
                <a:lnTo>
                  <a:pt x="6083300" y="5854700"/>
                </a:lnTo>
                <a:lnTo>
                  <a:pt x="5092700" y="5854700"/>
                </a:lnTo>
                <a:lnTo>
                  <a:pt x="5092700" y="0"/>
                </a:lnTo>
                <a:lnTo>
                  <a:pt x="4406900" y="0"/>
                </a:lnTo>
                <a:lnTo>
                  <a:pt x="44069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lnTo>
                  <a:pt x="0" y="6464300"/>
                </a:lnTo>
                <a:lnTo>
                  <a:pt x="5397500" y="6464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0" name="Freeform 5120"/>
          <p:cNvSpPr/>
          <p:nvPr/>
        </p:nvSpPr>
        <p:spPr>
          <a:xfrm rot="0" flipH="0" flipV="0">
            <a:off x="5029714" y="2590384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1" name="Freeform 5121"/>
          <p:cNvSpPr/>
          <p:nvPr/>
        </p:nvSpPr>
        <p:spPr>
          <a:xfrm rot="0" flipH="0" flipV="0">
            <a:off x="5119630" y="2590384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2" name="Freeform 5122"/>
          <p:cNvSpPr/>
          <p:nvPr/>
        </p:nvSpPr>
        <p:spPr>
          <a:xfrm rot="0" flipH="0" flipV="0">
            <a:off x="5248713" y="2590384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3" name="Freeform 5123"/>
          <p:cNvSpPr/>
          <p:nvPr/>
        </p:nvSpPr>
        <p:spPr>
          <a:xfrm rot="0" flipH="0" flipV="0">
            <a:off x="5336343" y="2588555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4" name="Freeform 5124"/>
          <p:cNvSpPr/>
          <p:nvPr/>
        </p:nvSpPr>
        <p:spPr>
          <a:xfrm rot="0" flipH="0" flipV="0">
            <a:off x="5419553" y="2588555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5" name="Freeform 5125"/>
          <p:cNvSpPr/>
          <p:nvPr/>
        </p:nvSpPr>
        <p:spPr>
          <a:xfrm rot="0" flipH="0" flipV="0">
            <a:off x="5501544" y="2588555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6" name="Freeform 5126"/>
          <p:cNvSpPr/>
          <p:nvPr/>
        </p:nvSpPr>
        <p:spPr>
          <a:xfrm rot="0" flipH="0" flipV="0">
            <a:off x="5586431" y="2590384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7" name="Freeform 5127"/>
          <p:cNvSpPr/>
          <p:nvPr/>
        </p:nvSpPr>
        <p:spPr>
          <a:xfrm rot="0" flipH="0" flipV="0">
            <a:off x="5656535" y="2590384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8" name="Freeform 5128"/>
          <p:cNvSpPr/>
          <p:nvPr/>
        </p:nvSpPr>
        <p:spPr>
          <a:xfrm rot="0" flipH="0" flipV="0">
            <a:off x="5730129" y="2588555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9" name="Freeform 5129"/>
          <p:cNvSpPr/>
          <p:nvPr/>
        </p:nvSpPr>
        <p:spPr>
          <a:xfrm rot="0" flipH="0" flipV="0">
            <a:off x="5813398" y="2554998"/>
            <a:ext cx="35006" cy="62194"/>
          </a:xfrm>
          <a:custGeom>
            <a:pathLst>
              <a:path w="5003800" h="8890000">
                <a:moveTo>
                  <a:pt x="0" y="8890000"/>
                </a:moveTo>
                <a:lnTo>
                  <a:pt x="5003800" y="8890000"/>
                </a:lnTo>
                <a:lnTo>
                  <a:pt x="5003800" y="8255000"/>
                </a:lnTo>
                <a:lnTo>
                  <a:pt x="2844800" y="8255000"/>
                </a:lnTo>
                <a:lnTo>
                  <a:pt x="2844800" y="0"/>
                </a:lnTo>
                <a:lnTo>
                  <a:pt x="2159000" y="0"/>
                </a:lnTo>
                <a:lnTo>
                  <a:pt x="838200" y="419100"/>
                </a:lnTo>
                <a:lnTo>
                  <a:pt x="838200" y="774700"/>
                </a:lnTo>
                <a:lnTo>
                  <a:pt x="2159000" y="774700"/>
                </a:lnTo>
                <a:lnTo>
                  <a:pt x="2159000" y="8255000"/>
                </a:lnTo>
                <a:lnTo>
                  <a:pt x="0" y="8255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4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0" name="Freeform 5130"/>
          <p:cNvSpPr/>
          <p:nvPr/>
        </p:nvSpPr>
        <p:spPr>
          <a:xfrm rot="0" flipH="0" flipV="0">
            <a:off x="5861885" y="2553338"/>
            <a:ext cx="26517" cy="138988"/>
          </a:xfrm>
          <a:custGeom>
            <a:pathLst>
              <a:path w="2209800" h="11582400">
                <a:moveTo>
                  <a:pt x="0" y="11582400"/>
                </a:moveTo>
                <a:cubicBezTo>
                  <a:pt x="1346200" y="11582400"/>
                  <a:pt x="2209800" y="10833100"/>
                  <a:pt x="2209800" y="9423400"/>
                </a:cubicBezTo>
                <a:lnTo>
                  <a:pt x="2209800" y="2159000"/>
                </a:lnTo>
                <a:cubicBezTo>
                  <a:pt x="2209800" y="749300"/>
                  <a:pt x="1346200" y="0"/>
                  <a:pt x="0" y="0"/>
                </a:cubicBezTo>
                <a:lnTo>
                  <a:pt x="0" y="635000"/>
                </a:lnTo>
                <a:cubicBezTo>
                  <a:pt x="939800" y="635000"/>
                  <a:pt x="1524000" y="1193800"/>
                  <a:pt x="1524000" y="2133600"/>
                </a:cubicBezTo>
                <a:lnTo>
                  <a:pt x="1524000" y="9448800"/>
                </a:lnTo>
                <a:cubicBezTo>
                  <a:pt x="1524000" y="10388600"/>
                  <a:pt x="939800" y="10947400"/>
                  <a:pt x="0" y="109474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1" name="Freeform 5131"/>
          <p:cNvSpPr/>
          <p:nvPr/>
        </p:nvSpPr>
        <p:spPr>
          <a:xfrm rot="0" flipH="0" flipV="0">
            <a:off x="834971" y="2742771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2" name="Freeform 5132"/>
          <p:cNvSpPr/>
          <p:nvPr/>
        </p:nvSpPr>
        <p:spPr>
          <a:xfrm rot="0" flipH="0" flipV="0">
            <a:off x="950338" y="2742771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3" name="Freeform 5133"/>
          <p:cNvSpPr/>
          <p:nvPr/>
        </p:nvSpPr>
        <p:spPr>
          <a:xfrm rot="0" flipH="0" flipV="0">
            <a:off x="1030805" y="2740942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4" name="Freeform 5134"/>
          <p:cNvSpPr/>
          <p:nvPr/>
        </p:nvSpPr>
        <p:spPr>
          <a:xfrm rot="0" flipH="0" flipV="0">
            <a:off x="1112187" y="2740942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5" name="Freeform 5135"/>
          <p:cNvSpPr/>
          <p:nvPr/>
        </p:nvSpPr>
        <p:spPr>
          <a:xfrm rot="0" flipH="0" flipV="0">
            <a:off x="1199512" y="2742771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6" name="Freeform 5136"/>
          <p:cNvSpPr/>
          <p:nvPr/>
        </p:nvSpPr>
        <p:spPr>
          <a:xfrm rot="0" flipH="0" flipV="0">
            <a:off x="1284399" y="2740942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7" name="Freeform 5137"/>
          <p:cNvSpPr/>
          <p:nvPr/>
        </p:nvSpPr>
        <p:spPr>
          <a:xfrm rot="0" flipH="0" flipV="0">
            <a:off x="1368219" y="2742771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8" name="Freeform 5138"/>
          <p:cNvSpPr/>
          <p:nvPr/>
        </p:nvSpPr>
        <p:spPr>
          <a:xfrm rot="0" flipH="0" flipV="0">
            <a:off x="1452344" y="2740942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9" name="Freeform 5139"/>
          <p:cNvSpPr/>
          <p:nvPr/>
        </p:nvSpPr>
        <p:spPr>
          <a:xfrm rot="0" flipH="0" flipV="0">
            <a:off x="1537840" y="2740942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0" name="Freeform 5140"/>
          <p:cNvSpPr/>
          <p:nvPr/>
        </p:nvSpPr>
        <p:spPr>
          <a:xfrm rot="0" flipH="0" flipV="0">
            <a:off x="1615412" y="2742771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1" name="Freeform 5141"/>
          <p:cNvSpPr/>
          <p:nvPr/>
        </p:nvSpPr>
        <p:spPr>
          <a:xfrm rot="0" flipH="0" flipV="0">
            <a:off x="1695879" y="2742771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2" name="Freeform 5142"/>
          <p:cNvSpPr/>
          <p:nvPr/>
        </p:nvSpPr>
        <p:spPr>
          <a:xfrm rot="0" flipH="0" flipV="0">
            <a:off x="1784271" y="2742771"/>
            <a:ext cx="82905" cy="77571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3" name="Freeform 5143"/>
          <p:cNvSpPr/>
          <p:nvPr/>
        </p:nvSpPr>
        <p:spPr>
          <a:xfrm rot="0" flipH="0" flipV="0">
            <a:off x="1889884" y="2740942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4" name="Freeform 5144"/>
          <p:cNvSpPr/>
          <p:nvPr/>
        </p:nvSpPr>
        <p:spPr>
          <a:xfrm rot="0" flipH="0" flipV="0">
            <a:off x="2010417" y="2740942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5" name="Freeform 5145"/>
          <p:cNvSpPr/>
          <p:nvPr/>
        </p:nvSpPr>
        <p:spPr>
          <a:xfrm rot="0" flipH="0" flipV="0">
            <a:off x="2094237" y="2740942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6" name="Freeform 5146"/>
          <p:cNvSpPr/>
          <p:nvPr/>
        </p:nvSpPr>
        <p:spPr>
          <a:xfrm rot="0" flipH="0" flipV="0">
            <a:off x="2177447" y="2740942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7" name="Freeform 5147"/>
          <p:cNvSpPr/>
          <p:nvPr/>
        </p:nvSpPr>
        <p:spPr>
          <a:xfrm rot="0" flipH="0" flipV="0">
            <a:off x="2254562" y="2742771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8" name="Freeform 5148"/>
          <p:cNvSpPr/>
          <p:nvPr/>
        </p:nvSpPr>
        <p:spPr>
          <a:xfrm rot="0" flipH="0" flipV="0">
            <a:off x="2353622" y="2740942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9" name="Freeform 5149"/>
          <p:cNvSpPr/>
          <p:nvPr/>
        </p:nvSpPr>
        <p:spPr>
          <a:xfrm rot="0" flipH="0" flipV="0">
            <a:off x="2428298" y="2742771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0" name="Freeform 5150"/>
          <p:cNvSpPr/>
          <p:nvPr/>
        </p:nvSpPr>
        <p:spPr>
          <a:xfrm rot="0" flipH="0" flipV="0">
            <a:off x="2508765" y="2742771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1" name="Freeform 5151"/>
          <p:cNvSpPr/>
          <p:nvPr/>
        </p:nvSpPr>
        <p:spPr>
          <a:xfrm rot="0" flipH="0" flipV="0">
            <a:off x="2586946" y="2740942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2" name="Rectangle 5152"/>
          <p:cNvSpPr/>
          <p:nvPr/>
        </p:nvSpPr>
        <p:spPr>
          <a:xfrm rot="0" flipH="0" flipV="0">
            <a:off x="821865" y="3830176"/>
            <a:ext cx="2435184" cy="218358"/>
          </a:xfrm>
          <a:prstGeom prst="rect">
            <a:avLst/>
          </a:prstGeom>
        </p:spPr>
      </p:sp>
      <p:sp>
        <p:nvSpPr>
          <p:cNvPr id="5153" name="Freeform 5153"/>
          <p:cNvSpPr/>
          <p:nvPr/>
        </p:nvSpPr>
        <p:spPr>
          <a:xfrm rot="0" flipH="0" flipV="0">
            <a:off x="821865" y="3939609"/>
            <a:ext cx="27458" cy="55066"/>
          </a:xfrm>
          <a:custGeom>
            <a:pathLst>
              <a:path w="2288182" h="4588867">
                <a:moveTo>
                  <a:pt x="2288182" y="2294533"/>
                </a:moveTo>
                <a:lnTo>
                  <a:pt x="0" y="0"/>
                </a:lnTo>
                <a:lnTo>
                  <a:pt x="0" y="4588867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4" name="Freeform 5154"/>
          <p:cNvSpPr/>
          <p:nvPr/>
        </p:nvSpPr>
        <p:spPr>
          <a:xfrm rot="0" flipH="0" flipV="0">
            <a:off x="898827" y="3904516"/>
            <a:ext cx="75438" cy="10668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5" name="Freeform 5155"/>
          <p:cNvSpPr/>
          <p:nvPr/>
        </p:nvSpPr>
        <p:spPr>
          <a:xfrm rot="0" flipH="0" flipV="0">
            <a:off x="998496" y="3931796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6" name="Freeform 5156"/>
          <p:cNvSpPr/>
          <p:nvPr/>
        </p:nvSpPr>
        <p:spPr>
          <a:xfrm rot="0" flipH="0" flipV="0">
            <a:off x="1083993" y="3931796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7" name="Freeform 5157"/>
          <p:cNvSpPr/>
          <p:nvPr/>
        </p:nvSpPr>
        <p:spPr>
          <a:xfrm rot="0" flipH="0" flipV="0">
            <a:off x="1161564" y="3933625"/>
            <a:ext cx="68427" cy="101955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8" name="Freeform 5158"/>
          <p:cNvSpPr/>
          <p:nvPr/>
        </p:nvSpPr>
        <p:spPr>
          <a:xfrm rot="0" flipH="0" flipV="0">
            <a:off x="1242184" y="3933625"/>
            <a:ext cx="60655" cy="77571"/>
          </a:xfrm>
          <a:custGeom>
            <a:pathLst>
              <a:path w="5054600" h="6464300">
                <a:moveTo>
                  <a:pt x="4368800" y="6464300"/>
                </a:moveTo>
                <a:lnTo>
                  <a:pt x="5054600" y="6464300"/>
                </a:lnTo>
                <a:lnTo>
                  <a:pt x="5054600" y="0"/>
                </a:lnTo>
                <a:lnTo>
                  <a:pt x="4368800" y="0"/>
                </a:lnTo>
                <a:lnTo>
                  <a:pt x="4368800" y="3187700"/>
                </a:lnTo>
                <a:cubicBezTo>
                  <a:pt x="3873500" y="3340100"/>
                  <a:pt x="3251200" y="3441700"/>
                  <a:pt x="2590800" y="3441700"/>
                </a:cubicBezTo>
                <a:cubicBezTo>
                  <a:pt x="1473200" y="3441700"/>
                  <a:pt x="685800" y="3009900"/>
                  <a:pt x="685800" y="1993900"/>
                </a:cubicBezTo>
                <a:lnTo>
                  <a:pt x="685800" y="0"/>
                </a:lnTo>
                <a:lnTo>
                  <a:pt x="0" y="0"/>
                </a:lnTo>
                <a:lnTo>
                  <a:pt x="0" y="2057400"/>
                </a:lnTo>
                <a:cubicBezTo>
                  <a:pt x="0" y="3454400"/>
                  <a:pt x="1003300" y="4076700"/>
                  <a:pt x="2489200" y="4076700"/>
                </a:cubicBezTo>
                <a:cubicBezTo>
                  <a:pt x="3098800" y="4076700"/>
                  <a:pt x="3835400" y="3975100"/>
                  <a:pt x="4368800" y="3822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9" name="Freeform 5159"/>
          <p:cNvSpPr/>
          <p:nvPr/>
        </p:nvSpPr>
        <p:spPr>
          <a:xfrm rot="0" flipH="0" flipV="0">
            <a:off x="1329052" y="3933625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0" name="Freeform 5160"/>
          <p:cNvSpPr/>
          <p:nvPr/>
        </p:nvSpPr>
        <p:spPr>
          <a:xfrm rot="0" flipH="0" flipV="0">
            <a:off x="1409824" y="3933625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1" name="Freeform 5161"/>
          <p:cNvSpPr/>
          <p:nvPr/>
        </p:nvSpPr>
        <p:spPr>
          <a:xfrm rot="0" flipH="0" flipV="0">
            <a:off x="1485247" y="3931796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2" name="Freeform 5162"/>
          <p:cNvSpPr/>
          <p:nvPr/>
        </p:nvSpPr>
        <p:spPr>
          <a:xfrm rot="0" flipH="0" flipV="0">
            <a:off x="1560685" y="3933625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3" name="Freeform 5163"/>
          <p:cNvSpPr/>
          <p:nvPr/>
        </p:nvSpPr>
        <p:spPr>
          <a:xfrm rot="0" flipH="0" flipV="0">
            <a:off x="1657002" y="3933625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3149600" y="6464300"/>
                </a:lnTo>
                <a:cubicBezTo>
                  <a:pt x="4330700" y="6464300"/>
                  <a:pt x="5118100" y="5715000"/>
                  <a:pt x="5118100" y="4419600"/>
                </a:cubicBezTo>
                <a:cubicBezTo>
                  <a:pt x="5118100" y="3111500"/>
                  <a:pt x="4330700" y="2349500"/>
                  <a:pt x="3149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997200" y="2959100"/>
                </a:lnTo>
                <a:cubicBezTo>
                  <a:pt x="3860800" y="2959100"/>
                  <a:pt x="4432300" y="3505200"/>
                  <a:pt x="4432300" y="4419600"/>
                </a:cubicBezTo>
                <a:cubicBezTo>
                  <a:pt x="4432300" y="5308600"/>
                  <a:pt x="3860800" y="5854700"/>
                  <a:pt x="2984500" y="5854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4" name="Freeform 5164"/>
          <p:cNvSpPr/>
          <p:nvPr/>
        </p:nvSpPr>
        <p:spPr>
          <a:xfrm rot="0" flipH="0" flipV="0">
            <a:off x="1733354" y="3931796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5" name="Freeform 5165"/>
          <p:cNvSpPr/>
          <p:nvPr/>
        </p:nvSpPr>
        <p:spPr>
          <a:xfrm rot="0" flipH="0" flipV="0">
            <a:off x="1808030" y="3933625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6" name="Freeform 5166"/>
          <p:cNvSpPr/>
          <p:nvPr/>
        </p:nvSpPr>
        <p:spPr>
          <a:xfrm rot="0" flipH="0" flipV="0">
            <a:off x="1888497" y="3933625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7" name="Freeform 5167"/>
          <p:cNvSpPr/>
          <p:nvPr/>
        </p:nvSpPr>
        <p:spPr>
          <a:xfrm rot="0" flipH="0" flipV="0">
            <a:off x="1966678" y="3931796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8" name="Freeform 5168"/>
          <p:cNvSpPr/>
          <p:nvPr/>
        </p:nvSpPr>
        <p:spPr>
          <a:xfrm rot="0" flipH="0" flipV="0">
            <a:off x="2090884" y="3903754"/>
            <a:ext cx="96164" cy="131826"/>
          </a:xfrm>
          <a:custGeom>
            <a:pathLst>
              <a:path w="8013700" h="10985500">
                <a:moveTo>
                  <a:pt x="3657600" y="10985500"/>
                </a:moveTo>
                <a:lnTo>
                  <a:pt x="4343400" y="10985500"/>
                </a:lnTo>
                <a:lnTo>
                  <a:pt x="4343400" y="8242300"/>
                </a:lnTo>
                <a:cubicBezTo>
                  <a:pt x="4737100" y="8674100"/>
                  <a:pt x="5321300" y="9105900"/>
                  <a:pt x="6172200" y="9105900"/>
                </a:cubicBezTo>
                <a:cubicBezTo>
                  <a:pt x="7302500" y="9105900"/>
                  <a:pt x="8013700" y="8305800"/>
                  <a:pt x="8013700" y="7086600"/>
                </a:cubicBezTo>
                <a:lnTo>
                  <a:pt x="8013700" y="4368800"/>
                </a:lnTo>
                <a:cubicBezTo>
                  <a:pt x="8013700" y="3136900"/>
                  <a:pt x="7302500" y="2336800"/>
                  <a:pt x="6172200" y="2336800"/>
                </a:cubicBezTo>
                <a:cubicBezTo>
                  <a:pt x="5321300" y="2336800"/>
                  <a:pt x="4737100" y="2768600"/>
                  <a:pt x="4343400" y="3200400"/>
                </a:cubicBezTo>
                <a:lnTo>
                  <a:pt x="4343400" y="0"/>
                </a:lnTo>
                <a:lnTo>
                  <a:pt x="3657600" y="0"/>
                </a:lnTo>
                <a:lnTo>
                  <a:pt x="3657600" y="3200400"/>
                </a:lnTo>
                <a:cubicBezTo>
                  <a:pt x="3263900" y="2768600"/>
                  <a:pt x="2679700" y="2336800"/>
                  <a:pt x="1828800" y="2336800"/>
                </a:cubicBezTo>
                <a:cubicBezTo>
                  <a:pt x="698500" y="2336800"/>
                  <a:pt x="0" y="3136900"/>
                  <a:pt x="0" y="4368800"/>
                </a:cubicBezTo>
                <a:lnTo>
                  <a:pt x="0" y="7086600"/>
                </a:lnTo>
                <a:cubicBezTo>
                  <a:pt x="0" y="8305800"/>
                  <a:pt x="698500" y="9105900"/>
                  <a:pt x="1828800" y="9105900"/>
                </a:cubicBezTo>
                <a:cubicBezTo>
                  <a:pt x="2679700" y="9105900"/>
                  <a:pt x="3263900" y="8674100"/>
                  <a:pt x="3657600" y="8242300"/>
                </a:cubicBezTo>
                <a:close/>
                <a:moveTo>
                  <a:pt x="2044700" y="8470900"/>
                </a:moveTo>
                <a:cubicBezTo>
                  <a:pt x="1168400" y="8470900"/>
                  <a:pt x="685800" y="7848600"/>
                  <a:pt x="685800" y="6997700"/>
                </a:cubicBezTo>
                <a:lnTo>
                  <a:pt x="685800" y="4445000"/>
                </a:lnTo>
                <a:cubicBezTo>
                  <a:pt x="685800" y="3594100"/>
                  <a:pt x="1168400" y="2971800"/>
                  <a:pt x="2044700" y="2971800"/>
                </a:cubicBezTo>
                <a:cubicBezTo>
                  <a:pt x="2755900" y="2971800"/>
                  <a:pt x="3263900" y="3441700"/>
                  <a:pt x="3657600" y="3860800"/>
                </a:cubicBezTo>
                <a:lnTo>
                  <a:pt x="3657600" y="7581900"/>
                </a:lnTo>
                <a:cubicBezTo>
                  <a:pt x="3263900" y="8001000"/>
                  <a:pt x="2755900" y="8470900"/>
                  <a:pt x="2044700" y="8470900"/>
                </a:cubicBezTo>
                <a:close/>
                <a:moveTo>
                  <a:pt x="5956300" y="8470900"/>
                </a:moveTo>
                <a:cubicBezTo>
                  <a:pt x="5245100" y="8470900"/>
                  <a:pt x="4737100" y="8001000"/>
                  <a:pt x="4343400" y="7581900"/>
                </a:cubicBezTo>
                <a:lnTo>
                  <a:pt x="4343400" y="3860800"/>
                </a:lnTo>
                <a:cubicBezTo>
                  <a:pt x="4737100" y="3441700"/>
                  <a:pt x="5245100" y="2971800"/>
                  <a:pt x="5956300" y="2971800"/>
                </a:cubicBezTo>
                <a:cubicBezTo>
                  <a:pt x="6832600" y="2971800"/>
                  <a:pt x="7327900" y="3594100"/>
                  <a:pt x="7327900" y="4445000"/>
                </a:cubicBezTo>
                <a:lnTo>
                  <a:pt x="7327900" y="6997700"/>
                </a:lnTo>
                <a:cubicBezTo>
                  <a:pt x="7327900" y="7848600"/>
                  <a:pt x="6832600" y="8470900"/>
                  <a:pt x="5956300" y="84709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9" name="Freeform 5169"/>
          <p:cNvSpPr/>
          <p:nvPr/>
        </p:nvSpPr>
        <p:spPr>
          <a:xfrm rot="0" flipH="0" flipV="0">
            <a:off x="2210976" y="3933625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0" name="Freeform 5170"/>
          <p:cNvSpPr/>
          <p:nvPr/>
        </p:nvSpPr>
        <p:spPr>
          <a:xfrm rot="0" flipH="0" flipV="0">
            <a:off x="2296929" y="3931796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1" name="Freeform 5171"/>
          <p:cNvSpPr/>
          <p:nvPr/>
        </p:nvSpPr>
        <p:spPr>
          <a:xfrm rot="0" flipH="0" flipV="0">
            <a:off x="2380749" y="3933625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2" name="Freeform 5172"/>
          <p:cNvSpPr/>
          <p:nvPr/>
        </p:nvSpPr>
        <p:spPr>
          <a:xfrm rot="0" flipH="0" flipV="0">
            <a:off x="2466093" y="3933625"/>
            <a:ext cx="60655" cy="77571"/>
          </a:xfrm>
          <a:custGeom>
            <a:pathLst>
              <a:path w="5054600" h="6464300">
                <a:moveTo>
                  <a:pt x="4368800" y="6464300"/>
                </a:moveTo>
                <a:lnTo>
                  <a:pt x="5054600" y="6464300"/>
                </a:lnTo>
                <a:lnTo>
                  <a:pt x="5054600" y="0"/>
                </a:lnTo>
                <a:lnTo>
                  <a:pt x="4368800" y="0"/>
                </a:lnTo>
                <a:lnTo>
                  <a:pt x="4368800" y="3187700"/>
                </a:lnTo>
                <a:cubicBezTo>
                  <a:pt x="3873500" y="3340100"/>
                  <a:pt x="3251200" y="3441700"/>
                  <a:pt x="2590800" y="3441700"/>
                </a:cubicBezTo>
                <a:cubicBezTo>
                  <a:pt x="1473200" y="3441700"/>
                  <a:pt x="685800" y="3009900"/>
                  <a:pt x="685800" y="1993900"/>
                </a:cubicBezTo>
                <a:lnTo>
                  <a:pt x="685800" y="0"/>
                </a:lnTo>
                <a:lnTo>
                  <a:pt x="0" y="0"/>
                </a:lnTo>
                <a:lnTo>
                  <a:pt x="0" y="2057400"/>
                </a:lnTo>
                <a:cubicBezTo>
                  <a:pt x="0" y="3454400"/>
                  <a:pt x="1003300" y="4076700"/>
                  <a:pt x="2489200" y="4076700"/>
                </a:cubicBezTo>
                <a:cubicBezTo>
                  <a:pt x="3098800" y="4076700"/>
                  <a:pt x="3835400" y="3975100"/>
                  <a:pt x="4368800" y="3822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3" name="Freeform 5173"/>
          <p:cNvSpPr/>
          <p:nvPr/>
        </p:nvSpPr>
        <p:spPr>
          <a:xfrm rot="0" flipH="0" flipV="0">
            <a:off x="2549456" y="3931796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4" name="Freeform 5174"/>
          <p:cNvSpPr/>
          <p:nvPr/>
        </p:nvSpPr>
        <p:spPr>
          <a:xfrm rot="0" flipH="0" flipV="0">
            <a:off x="2630838" y="3931796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5" name="Freeform 5175"/>
          <p:cNvSpPr/>
          <p:nvPr/>
        </p:nvSpPr>
        <p:spPr>
          <a:xfrm rot="0" flipH="0" flipV="0">
            <a:off x="2714658" y="3933625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6" name="Freeform 5176"/>
          <p:cNvSpPr/>
          <p:nvPr/>
        </p:nvSpPr>
        <p:spPr>
          <a:xfrm rot="0" flipH="0" flipV="0">
            <a:off x="2793906" y="3933625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7" name="Freeform 5177"/>
          <p:cNvSpPr/>
          <p:nvPr/>
        </p:nvSpPr>
        <p:spPr>
          <a:xfrm rot="0" flipH="0" flipV="0">
            <a:off x="2877725" y="3933625"/>
            <a:ext cx="64160" cy="77571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8" name="Freeform 5178"/>
          <p:cNvSpPr/>
          <p:nvPr/>
        </p:nvSpPr>
        <p:spPr>
          <a:xfrm rot="0" flipH="0" flipV="0">
            <a:off x="2991568" y="3933625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9" name="Freeform 5179"/>
          <p:cNvSpPr/>
          <p:nvPr/>
        </p:nvSpPr>
        <p:spPr>
          <a:xfrm rot="0" flipH="0" flipV="0">
            <a:off x="3087885" y="3933625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0" name="Freeform 5180"/>
          <p:cNvSpPr/>
          <p:nvPr/>
        </p:nvSpPr>
        <p:spPr>
          <a:xfrm rot="0" flipH="0" flipV="0">
            <a:off x="3177801" y="3933625"/>
            <a:ext cx="72999" cy="97688"/>
          </a:xfrm>
          <a:custGeom>
            <a:pathLst>
              <a:path w="6083300" h="8140700">
                <a:moveTo>
                  <a:pt x="5397500" y="8140700"/>
                </a:moveTo>
                <a:lnTo>
                  <a:pt x="6083300" y="8140700"/>
                </a:lnTo>
                <a:lnTo>
                  <a:pt x="6083300" y="5854700"/>
                </a:lnTo>
                <a:lnTo>
                  <a:pt x="5092700" y="5854700"/>
                </a:lnTo>
                <a:lnTo>
                  <a:pt x="5092700" y="0"/>
                </a:lnTo>
                <a:lnTo>
                  <a:pt x="4406900" y="0"/>
                </a:lnTo>
                <a:lnTo>
                  <a:pt x="44069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lnTo>
                  <a:pt x="0" y="6464300"/>
                </a:lnTo>
                <a:lnTo>
                  <a:pt x="5397500" y="6464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1" name="Rectangle 5181"/>
          <p:cNvSpPr/>
          <p:nvPr/>
        </p:nvSpPr>
        <p:spPr>
          <a:xfrm rot="0" flipH="0" flipV="0">
            <a:off x="821865" y="4127356"/>
            <a:ext cx="5191521" cy="370758"/>
          </a:xfrm>
          <a:prstGeom prst="rect">
            <a:avLst/>
          </a:prstGeom>
        </p:spPr>
      </p:sp>
      <p:sp>
        <p:nvSpPr>
          <p:cNvPr id="5182" name="Freeform 5182"/>
          <p:cNvSpPr/>
          <p:nvPr/>
        </p:nvSpPr>
        <p:spPr>
          <a:xfrm rot="0" flipH="0" flipV="0">
            <a:off x="821865" y="4236789"/>
            <a:ext cx="27458" cy="55066"/>
          </a:xfrm>
          <a:custGeom>
            <a:pathLst>
              <a:path w="2288182" h="4588867">
                <a:moveTo>
                  <a:pt x="2288182" y="2294533"/>
                </a:moveTo>
                <a:lnTo>
                  <a:pt x="0" y="0"/>
                </a:lnTo>
                <a:lnTo>
                  <a:pt x="0" y="4588867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3" name="Freeform 5183"/>
          <p:cNvSpPr/>
          <p:nvPr/>
        </p:nvSpPr>
        <p:spPr>
          <a:xfrm rot="0" flipH="0" flipV="0">
            <a:off x="888921" y="4201696"/>
            <a:ext cx="97231" cy="128930"/>
          </a:xfrm>
          <a:custGeom>
            <a:pathLst>
              <a:path w="8102600" h="10744200">
                <a:moveTo>
                  <a:pt x="0" y="10744200"/>
                </a:moveTo>
                <a:lnTo>
                  <a:pt x="685800" y="10744200"/>
                </a:lnTo>
                <a:lnTo>
                  <a:pt x="685800" y="8890000"/>
                </a:lnTo>
                <a:lnTo>
                  <a:pt x="7416800" y="8890000"/>
                </a:lnTo>
                <a:lnTo>
                  <a:pt x="7416800" y="10744200"/>
                </a:lnTo>
                <a:lnTo>
                  <a:pt x="8102600" y="10744200"/>
                </a:lnTo>
                <a:lnTo>
                  <a:pt x="8102600" y="8229600"/>
                </a:lnTo>
                <a:lnTo>
                  <a:pt x="6959600" y="8229600"/>
                </a:lnTo>
                <a:lnTo>
                  <a:pt x="6959600" y="0"/>
                </a:lnTo>
                <a:lnTo>
                  <a:pt x="1930400" y="0"/>
                </a:lnTo>
                <a:lnTo>
                  <a:pt x="1930400" y="3695700"/>
                </a:lnTo>
                <a:cubicBezTo>
                  <a:pt x="1930400" y="6362700"/>
                  <a:pt x="1282700" y="7391400"/>
                  <a:pt x="647700" y="8229600"/>
                </a:cubicBezTo>
                <a:lnTo>
                  <a:pt x="0" y="8229600"/>
                </a:lnTo>
                <a:close/>
                <a:moveTo>
                  <a:pt x="1460500" y="8229600"/>
                </a:moveTo>
                <a:cubicBezTo>
                  <a:pt x="2044700" y="7366000"/>
                  <a:pt x="2616200" y="6324600"/>
                  <a:pt x="2616200" y="3695700"/>
                </a:cubicBezTo>
                <a:lnTo>
                  <a:pt x="2616200" y="660400"/>
                </a:lnTo>
                <a:lnTo>
                  <a:pt x="6210300" y="660400"/>
                </a:lnTo>
                <a:lnTo>
                  <a:pt x="6210300" y="822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4" name="Freeform 5184"/>
          <p:cNvSpPr/>
          <p:nvPr/>
        </p:nvSpPr>
        <p:spPr>
          <a:xfrm rot="0" flipH="0" flipV="0">
            <a:off x="1009926" y="4228976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5" name="Freeform 5185"/>
          <p:cNvSpPr/>
          <p:nvPr/>
        </p:nvSpPr>
        <p:spPr>
          <a:xfrm rot="0" flipH="0" flipV="0">
            <a:off x="1087498" y="4230805"/>
            <a:ext cx="68427" cy="101955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6" name="Freeform 5186"/>
          <p:cNvSpPr/>
          <p:nvPr/>
        </p:nvSpPr>
        <p:spPr>
          <a:xfrm rot="0" flipH="0" flipV="0">
            <a:off x="1172690" y="4230805"/>
            <a:ext cx="49377" cy="77571"/>
          </a:xfrm>
          <a:custGeom>
            <a:pathLst>
              <a:path w="4114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114800" y="609600"/>
                </a:lnTo>
                <a:lnTo>
                  <a:pt x="411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7" name="Freeform 5187"/>
          <p:cNvSpPr/>
          <p:nvPr/>
        </p:nvSpPr>
        <p:spPr>
          <a:xfrm rot="0" flipH="0" flipV="0">
            <a:off x="1242184" y="4230805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8" name="Freeform 5188"/>
          <p:cNvSpPr/>
          <p:nvPr/>
        </p:nvSpPr>
        <p:spPr>
          <a:xfrm rot="0" flipH="0" flipV="0">
            <a:off x="1328595" y="4228976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9" name="Freeform 5189"/>
          <p:cNvSpPr/>
          <p:nvPr/>
        </p:nvSpPr>
        <p:spPr>
          <a:xfrm rot="0" flipH="0" flipV="0">
            <a:off x="1452648" y="4230805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0" name="Freeform 5190"/>
          <p:cNvSpPr/>
          <p:nvPr/>
        </p:nvSpPr>
        <p:spPr>
          <a:xfrm rot="0" flipH="0" flipV="0">
            <a:off x="1536164" y="4230805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1" name="Freeform 5191"/>
          <p:cNvSpPr/>
          <p:nvPr/>
        </p:nvSpPr>
        <p:spPr>
          <a:xfrm rot="0" flipH="0" flipV="0">
            <a:off x="1618307" y="4230805"/>
            <a:ext cx="83210" cy="97688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2" name="Freeform 5192"/>
          <p:cNvSpPr/>
          <p:nvPr/>
        </p:nvSpPr>
        <p:spPr>
          <a:xfrm rot="0" flipH="0" flipV="0">
            <a:off x="1720872" y="4230805"/>
            <a:ext cx="82905" cy="77571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3" name="Freeform 5193"/>
          <p:cNvSpPr/>
          <p:nvPr/>
        </p:nvSpPr>
        <p:spPr>
          <a:xfrm rot="0" flipH="0" flipV="0">
            <a:off x="1865653" y="4228976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4" name="Freeform 5194"/>
          <p:cNvSpPr/>
          <p:nvPr/>
        </p:nvSpPr>
        <p:spPr>
          <a:xfrm rot="0" flipH="0" flipV="0">
            <a:off x="1948863" y="4200934"/>
            <a:ext cx="62788" cy="109270"/>
          </a:xfrm>
          <a:custGeom>
            <a:pathLst>
              <a:path w="5232400" h="9105900">
                <a:moveTo>
                  <a:pt x="2616200" y="9105900"/>
                </a:moveTo>
                <a:cubicBezTo>
                  <a:pt x="4305300" y="9105900"/>
                  <a:pt x="5232400" y="8115300"/>
                  <a:pt x="5232400" y="6705600"/>
                </a:cubicBezTo>
                <a:lnTo>
                  <a:pt x="5232400" y="5562600"/>
                </a:lnTo>
                <a:cubicBezTo>
                  <a:pt x="5232400" y="4089400"/>
                  <a:pt x="4356100" y="3175000"/>
                  <a:pt x="2946400" y="3175000"/>
                </a:cubicBezTo>
                <a:cubicBezTo>
                  <a:pt x="1917700" y="3175000"/>
                  <a:pt x="1104900" y="3759200"/>
                  <a:pt x="635000" y="4318000"/>
                </a:cubicBezTo>
                <a:lnTo>
                  <a:pt x="635000" y="4165600"/>
                </a:lnTo>
                <a:cubicBezTo>
                  <a:pt x="635000" y="2857500"/>
                  <a:pt x="1104900" y="2184400"/>
                  <a:pt x="2286000" y="1841500"/>
                </a:cubicBezTo>
                <a:lnTo>
                  <a:pt x="3606800" y="1460500"/>
                </a:lnTo>
                <a:cubicBezTo>
                  <a:pt x="4597400" y="1168400"/>
                  <a:pt x="4940300" y="876300"/>
                  <a:pt x="4940300" y="76200"/>
                </a:cubicBezTo>
                <a:lnTo>
                  <a:pt x="4940300" y="0"/>
                </a:lnTo>
                <a:lnTo>
                  <a:pt x="4254500" y="0"/>
                </a:lnTo>
                <a:lnTo>
                  <a:pt x="4254500" y="76200"/>
                </a:lnTo>
                <a:cubicBezTo>
                  <a:pt x="4254500" y="368300"/>
                  <a:pt x="4127500" y="635000"/>
                  <a:pt x="3479800" y="825500"/>
                </a:cubicBezTo>
                <a:lnTo>
                  <a:pt x="2006600" y="1257300"/>
                </a:lnTo>
                <a:cubicBezTo>
                  <a:pt x="520700" y="1701800"/>
                  <a:pt x="0" y="2679700"/>
                  <a:pt x="0" y="4330700"/>
                </a:cubicBezTo>
                <a:lnTo>
                  <a:pt x="0" y="6718300"/>
                </a:lnTo>
                <a:cubicBezTo>
                  <a:pt x="0" y="8128000"/>
                  <a:pt x="939800" y="9105900"/>
                  <a:pt x="2616200" y="9105900"/>
                </a:cubicBezTo>
                <a:close/>
                <a:moveTo>
                  <a:pt x="2616200" y="8470900"/>
                </a:moveTo>
                <a:cubicBezTo>
                  <a:pt x="1358900" y="8470900"/>
                  <a:pt x="685800" y="7708900"/>
                  <a:pt x="685800" y="6680200"/>
                </a:cubicBezTo>
                <a:lnTo>
                  <a:pt x="685800" y="4978400"/>
                </a:lnTo>
                <a:cubicBezTo>
                  <a:pt x="1193800" y="4406900"/>
                  <a:pt x="1955800" y="3810000"/>
                  <a:pt x="2819400" y="3810000"/>
                </a:cubicBezTo>
                <a:cubicBezTo>
                  <a:pt x="3937000" y="3810000"/>
                  <a:pt x="4546600" y="4572000"/>
                  <a:pt x="4546600" y="5613400"/>
                </a:cubicBezTo>
                <a:lnTo>
                  <a:pt x="4546600" y="6680200"/>
                </a:lnTo>
                <a:cubicBezTo>
                  <a:pt x="4546600" y="7683500"/>
                  <a:pt x="3924300" y="8470900"/>
                  <a:pt x="2616200" y="84709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5" name="Freeform 5195"/>
          <p:cNvSpPr/>
          <p:nvPr/>
        </p:nvSpPr>
        <p:spPr>
          <a:xfrm rot="0" flipH="0" flipV="0">
            <a:off x="2030854" y="4228976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6" name="Freeform 5196"/>
          <p:cNvSpPr/>
          <p:nvPr/>
        </p:nvSpPr>
        <p:spPr>
          <a:xfrm rot="0" flipH="0" flipV="0">
            <a:off x="2112236" y="4228976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7" name="Freeform 5197"/>
          <p:cNvSpPr/>
          <p:nvPr/>
        </p:nvSpPr>
        <p:spPr>
          <a:xfrm rot="0" flipH="0" flipV="0">
            <a:off x="2196056" y="4230805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8" name="Freeform 5198"/>
          <p:cNvSpPr/>
          <p:nvPr/>
        </p:nvSpPr>
        <p:spPr>
          <a:xfrm rot="0" flipH="0" flipV="0">
            <a:off x="2280180" y="4228976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9" name="Freeform 5199"/>
          <p:cNvSpPr/>
          <p:nvPr/>
        </p:nvSpPr>
        <p:spPr>
          <a:xfrm rot="0" flipH="0" flipV="0">
            <a:off x="2360495" y="4230805"/>
            <a:ext cx="60655" cy="77571"/>
          </a:xfrm>
          <a:custGeom>
            <a:pathLst>
              <a:path w="5054600" h="6464300">
                <a:moveTo>
                  <a:pt x="4368800" y="6464300"/>
                </a:moveTo>
                <a:lnTo>
                  <a:pt x="5054600" y="6464300"/>
                </a:lnTo>
                <a:lnTo>
                  <a:pt x="5054600" y="0"/>
                </a:lnTo>
                <a:lnTo>
                  <a:pt x="4368800" y="0"/>
                </a:lnTo>
                <a:lnTo>
                  <a:pt x="4368800" y="3187700"/>
                </a:lnTo>
                <a:cubicBezTo>
                  <a:pt x="3873500" y="3340100"/>
                  <a:pt x="3251200" y="3441700"/>
                  <a:pt x="2590800" y="3441700"/>
                </a:cubicBezTo>
                <a:cubicBezTo>
                  <a:pt x="1473200" y="3441700"/>
                  <a:pt x="685800" y="3009900"/>
                  <a:pt x="685800" y="1993900"/>
                </a:cubicBezTo>
                <a:lnTo>
                  <a:pt x="685800" y="0"/>
                </a:lnTo>
                <a:lnTo>
                  <a:pt x="0" y="0"/>
                </a:lnTo>
                <a:lnTo>
                  <a:pt x="0" y="2057400"/>
                </a:lnTo>
                <a:cubicBezTo>
                  <a:pt x="0" y="3454400"/>
                  <a:pt x="1003300" y="4076700"/>
                  <a:pt x="2489200" y="4076700"/>
                </a:cubicBezTo>
                <a:cubicBezTo>
                  <a:pt x="3098800" y="4076700"/>
                  <a:pt x="3835400" y="3975100"/>
                  <a:pt x="4368800" y="3822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0" name="Freeform 5200"/>
          <p:cNvSpPr/>
          <p:nvPr/>
        </p:nvSpPr>
        <p:spPr>
          <a:xfrm rot="0" flipH="0" flipV="0">
            <a:off x="2443858" y="4228976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1" name="Freeform 5201"/>
          <p:cNvSpPr/>
          <p:nvPr/>
        </p:nvSpPr>
        <p:spPr>
          <a:xfrm rot="0" flipH="0" flipV="0">
            <a:off x="2528745" y="4230805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2" name="Freeform 5202"/>
          <p:cNvSpPr/>
          <p:nvPr/>
        </p:nvSpPr>
        <p:spPr>
          <a:xfrm rot="0" flipH="0" flipV="0">
            <a:off x="2617137" y="4230805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3" name="Freeform 5203"/>
          <p:cNvSpPr/>
          <p:nvPr/>
        </p:nvSpPr>
        <p:spPr>
          <a:xfrm rot="0" flipH="0" flipV="0">
            <a:off x="2702328" y="4230805"/>
            <a:ext cx="59893" cy="77571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4" name="Freeform 5204"/>
          <p:cNvSpPr/>
          <p:nvPr/>
        </p:nvSpPr>
        <p:spPr>
          <a:xfrm rot="0" flipH="0" flipV="0">
            <a:off x="2780357" y="4288717"/>
            <a:ext cx="19354" cy="34290"/>
          </a:xfrm>
          <a:custGeom>
            <a:pathLst>
              <a:path w="1612900" h="2857500">
                <a:moveTo>
                  <a:pt x="0" y="2857500"/>
                </a:moveTo>
                <a:lnTo>
                  <a:pt x="546100" y="2857500"/>
                </a:lnTo>
                <a:lnTo>
                  <a:pt x="1612900" y="330200"/>
                </a:lnTo>
                <a:lnTo>
                  <a:pt x="1612900" y="0"/>
                </a:lnTo>
                <a:lnTo>
                  <a:pt x="8636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5" name="Freeform 5205"/>
          <p:cNvSpPr/>
          <p:nvPr/>
        </p:nvSpPr>
        <p:spPr>
          <a:xfrm rot="0" flipH="0" flipV="0">
            <a:off x="2860520" y="4230805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6" name="Freeform 5206"/>
          <p:cNvSpPr/>
          <p:nvPr/>
        </p:nvSpPr>
        <p:spPr>
          <a:xfrm rot="0" flipH="0" flipV="0">
            <a:off x="2934129" y="4228976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7" name="Freeform 5207"/>
          <p:cNvSpPr/>
          <p:nvPr/>
        </p:nvSpPr>
        <p:spPr>
          <a:xfrm rot="0" flipH="0" flipV="0">
            <a:off x="3010481" y="4230805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8" name="Freeform 5208"/>
          <p:cNvSpPr/>
          <p:nvPr/>
        </p:nvSpPr>
        <p:spPr>
          <a:xfrm rot="0" flipH="0" flipV="0">
            <a:off x="3085919" y="4228976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9" name="Freeform 5209"/>
          <p:cNvSpPr/>
          <p:nvPr/>
        </p:nvSpPr>
        <p:spPr>
          <a:xfrm rot="0" flipH="0" flipV="0">
            <a:off x="3171415" y="4228976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0" name="Freeform 5210"/>
          <p:cNvSpPr/>
          <p:nvPr/>
        </p:nvSpPr>
        <p:spPr>
          <a:xfrm rot="0" flipH="0" flipV="0">
            <a:off x="3258131" y="4230805"/>
            <a:ext cx="82905" cy="77571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1" name="Freeform 5211"/>
          <p:cNvSpPr/>
          <p:nvPr/>
        </p:nvSpPr>
        <p:spPr>
          <a:xfrm rot="0" flipH="0" flipV="0">
            <a:off x="3363744" y="4228976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2" name="Freeform 5212"/>
          <p:cNvSpPr/>
          <p:nvPr/>
        </p:nvSpPr>
        <p:spPr>
          <a:xfrm rot="0" flipH="0" flipV="0">
            <a:off x="3487798" y="4230805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3" name="Freeform 5213"/>
          <p:cNvSpPr/>
          <p:nvPr/>
        </p:nvSpPr>
        <p:spPr>
          <a:xfrm rot="0" flipH="0" flipV="0">
            <a:off x="3571923" y="4228976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4" name="Freeform 5214"/>
          <p:cNvSpPr/>
          <p:nvPr/>
        </p:nvSpPr>
        <p:spPr>
          <a:xfrm rot="0" flipH="0" flipV="0">
            <a:off x="3696586" y="4228976"/>
            <a:ext cx="62788" cy="103784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5" name="Freeform 5215"/>
          <p:cNvSpPr/>
          <p:nvPr/>
        </p:nvSpPr>
        <p:spPr>
          <a:xfrm rot="0" flipH="0" flipV="0">
            <a:off x="3779797" y="4228976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6" name="Freeform 5216"/>
          <p:cNvSpPr/>
          <p:nvPr/>
        </p:nvSpPr>
        <p:spPr>
          <a:xfrm rot="0" flipH="0" flipV="0">
            <a:off x="3860721" y="4228976"/>
            <a:ext cx="61569" cy="81229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7" name="Freeform 5217"/>
          <p:cNvSpPr/>
          <p:nvPr/>
        </p:nvSpPr>
        <p:spPr>
          <a:xfrm rot="0" flipH="0" flipV="0">
            <a:off x="3935397" y="4230805"/>
            <a:ext cx="68427" cy="101955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8" name="Freeform 5218"/>
          <p:cNvSpPr/>
          <p:nvPr/>
        </p:nvSpPr>
        <p:spPr>
          <a:xfrm rot="0" flipH="0" flipV="0">
            <a:off x="4009615" y="4230805"/>
            <a:ext cx="70104" cy="77571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9" name="Freeform 5219"/>
          <p:cNvSpPr/>
          <p:nvPr/>
        </p:nvSpPr>
        <p:spPr>
          <a:xfrm rot="0" flipH="0" flipV="0">
            <a:off x="4105932" y="4230805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3149600" y="6464300"/>
                </a:lnTo>
                <a:cubicBezTo>
                  <a:pt x="4330700" y="6464300"/>
                  <a:pt x="5118100" y="5715000"/>
                  <a:pt x="5118100" y="4419600"/>
                </a:cubicBezTo>
                <a:cubicBezTo>
                  <a:pt x="5118100" y="3111500"/>
                  <a:pt x="4330700" y="2349500"/>
                  <a:pt x="3149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997200" y="2959100"/>
                </a:lnTo>
                <a:cubicBezTo>
                  <a:pt x="3860800" y="2959100"/>
                  <a:pt x="4432300" y="3505200"/>
                  <a:pt x="4432300" y="4419600"/>
                </a:cubicBezTo>
                <a:cubicBezTo>
                  <a:pt x="4432300" y="5308600"/>
                  <a:pt x="3860800" y="5854700"/>
                  <a:pt x="2984500" y="5854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0" name="Freeform 5220"/>
          <p:cNvSpPr/>
          <p:nvPr/>
        </p:nvSpPr>
        <p:spPr>
          <a:xfrm rot="0" flipH="0" flipV="0">
            <a:off x="4172074" y="4230805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1" name="Freeform 5221"/>
          <p:cNvSpPr/>
          <p:nvPr/>
        </p:nvSpPr>
        <p:spPr>
          <a:xfrm rot="0" flipH="0" flipV="0">
            <a:off x="4245683" y="4228976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2" name="Freeform 5222"/>
          <p:cNvSpPr/>
          <p:nvPr/>
        </p:nvSpPr>
        <p:spPr>
          <a:xfrm rot="0" flipH="0" flipV="0">
            <a:off x="4323864" y="4230805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3" name="Freeform 5223"/>
          <p:cNvSpPr/>
          <p:nvPr/>
        </p:nvSpPr>
        <p:spPr>
          <a:xfrm rot="0" flipH="0" flipV="0">
            <a:off x="4397474" y="4228976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4" name="Freeform 5224"/>
          <p:cNvSpPr/>
          <p:nvPr/>
        </p:nvSpPr>
        <p:spPr>
          <a:xfrm rot="0" flipH="0" flipV="0">
            <a:off x="4484799" y="4230805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5" name="Freeform 5225"/>
          <p:cNvSpPr/>
          <p:nvPr/>
        </p:nvSpPr>
        <p:spPr>
          <a:xfrm rot="0" flipH="0" flipV="0">
            <a:off x="4623483" y="4228976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6" name="Freeform 5226"/>
          <p:cNvSpPr/>
          <p:nvPr/>
        </p:nvSpPr>
        <p:spPr>
          <a:xfrm rot="0" flipH="0" flipV="0">
            <a:off x="4708979" y="4230805"/>
            <a:ext cx="72999" cy="97688"/>
          </a:xfrm>
          <a:custGeom>
            <a:pathLst>
              <a:path w="6083300" h="8140700">
                <a:moveTo>
                  <a:pt x="5397500" y="8140700"/>
                </a:moveTo>
                <a:lnTo>
                  <a:pt x="6083300" y="8140700"/>
                </a:lnTo>
                <a:lnTo>
                  <a:pt x="6083300" y="5854700"/>
                </a:lnTo>
                <a:lnTo>
                  <a:pt x="5092700" y="5854700"/>
                </a:lnTo>
                <a:lnTo>
                  <a:pt x="5092700" y="0"/>
                </a:lnTo>
                <a:lnTo>
                  <a:pt x="4406900" y="0"/>
                </a:lnTo>
                <a:lnTo>
                  <a:pt x="44069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lnTo>
                  <a:pt x="0" y="6464300"/>
                </a:lnTo>
                <a:lnTo>
                  <a:pt x="5397500" y="6464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7" name="Freeform 5227"/>
          <p:cNvSpPr/>
          <p:nvPr/>
        </p:nvSpPr>
        <p:spPr>
          <a:xfrm rot="0" flipH="0" flipV="0">
            <a:off x="4797828" y="4228976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8" name="Freeform 5228"/>
          <p:cNvSpPr/>
          <p:nvPr/>
        </p:nvSpPr>
        <p:spPr>
          <a:xfrm rot="0" flipH="0" flipV="0">
            <a:off x="4882715" y="4230805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9" name="Freeform 5229"/>
          <p:cNvSpPr/>
          <p:nvPr/>
        </p:nvSpPr>
        <p:spPr>
          <a:xfrm rot="0" flipH="0" flipV="0">
            <a:off x="4971107" y="4230805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0" name="Freeform 5230"/>
          <p:cNvSpPr/>
          <p:nvPr/>
        </p:nvSpPr>
        <p:spPr>
          <a:xfrm rot="0" flipH="0" flipV="0">
            <a:off x="5050355" y="4230805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1" name="Freeform 5231"/>
          <p:cNvSpPr/>
          <p:nvPr/>
        </p:nvSpPr>
        <p:spPr>
          <a:xfrm rot="0" flipH="0" flipV="0">
            <a:off x="5179438" y="4230805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2" name="Freeform 5232"/>
          <p:cNvSpPr/>
          <p:nvPr/>
        </p:nvSpPr>
        <p:spPr>
          <a:xfrm rot="0" flipH="0" flipV="0">
            <a:off x="5263258" y="4230805"/>
            <a:ext cx="64160" cy="77571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3" name="Freeform 5233"/>
          <p:cNvSpPr/>
          <p:nvPr/>
        </p:nvSpPr>
        <p:spPr>
          <a:xfrm rot="0" flipH="0" flipV="0">
            <a:off x="5386550" y="4230805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4" name="Freeform 5234"/>
          <p:cNvSpPr/>
          <p:nvPr/>
        </p:nvSpPr>
        <p:spPr>
          <a:xfrm rot="0" flipH="0" flipV="0">
            <a:off x="5458345" y="4228976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5" name="Freeform 5235"/>
          <p:cNvSpPr/>
          <p:nvPr/>
        </p:nvSpPr>
        <p:spPr>
          <a:xfrm rot="0" flipH="0" flipV="0">
            <a:off x="5541099" y="4230805"/>
            <a:ext cx="60655" cy="77571"/>
          </a:xfrm>
          <a:custGeom>
            <a:pathLst>
              <a:path w="5054600" h="6464300">
                <a:moveTo>
                  <a:pt x="4368800" y="6464300"/>
                </a:moveTo>
                <a:lnTo>
                  <a:pt x="5054600" y="6464300"/>
                </a:lnTo>
                <a:lnTo>
                  <a:pt x="5054600" y="0"/>
                </a:lnTo>
                <a:lnTo>
                  <a:pt x="4368800" y="0"/>
                </a:lnTo>
                <a:lnTo>
                  <a:pt x="4368800" y="3187700"/>
                </a:lnTo>
                <a:cubicBezTo>
                  <a:pt x="3873500" y="3340100"/>
                  <a:pt x="3251200" y="3441700"/>
                  <a:pt x="2590800" y="3441700"/>
                </a:cubicBezTo>
                <a:cubicBezTo>
                  <a:pt x="1473200" y="3441700"/>
                  <a:pt x="685800" y="3009900"/>
                  <a:pt x="685800" y="1993900"/>
                </a:cubicBezTo>
                <a:lnTo>
                  <a:pt x="685800" y="0"/>
                </a:lnTo>
                <a:lnTo>
                  <a:pt x="0" y="0"/>
                </a:lnTo>
                <a:lnTo>
                  <a:pt x="0" y="2057400"/>
                </a:lnTo>
                <a:cubicBezTo>
                  <a:pt x="0" y="3454400"/>
                  <a:pt x="1003300" y="4076700"/>
                  <a:pt x="2489200" y="4076700"/>
                </a:cubicBezTo>
                <a:cubicBezTo>
                  <a:pt x="3098800" y="4076700"/>
                  <a:pt x="3835400" y="3975100"/>
                  <a:pt x="4368800" y="3822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6" name="Freeform 5236"/>
          <p:cNvSpPr/>
          <p:nvPr/>
        </p:nvSpPr>
        <p:spPr>
          <a:xfrm rot="0" flipH="0" flipV="0">
            <a:off x="5624461" y="4228976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7" name="Freeform 5237"/>
          <p:cNvSpPr/>
          <p:nvPr/>
        </p:nvSpPr>
        <p:spPr>
          <a:xfrm rot="0" flipH="0" flipV="0">
            <a:off x="5705843" y="4228976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8" name="Freeform 5238"/>
          <p:cNvSpPr/>
          <p:nvPr/>
        </p:nvSpPr>
        <p:spPr>
          <a:xfrm rot="0" flipH="0" flipV="0">
            <a:off x="5780519" y="4230805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9" name="Freeform 5239"/>
          <p:cNvSpPr/>
          <p:nvPr/>
        </p:nvSpPr>
        <p:spPr>
          <a:xfrm rot="0" flipH="0" flipV="0">
            <a:off x="5860986" y="4230805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0" name="Freeform 5240"/>
          <p:cNvSpPr/>
          <p:nvPr/>
        </p:nvSpPr>
        <p:spPr>
          <a:xfrm rot="0" flipH="0" flipV="0">
            <a:off x="5939167" y="4228976"/>
            <a:ext cx="62026" cy="81229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1" name="Freeform 5241"/>
          <p:cNvSpPr/>
          <p:nvPr/>
        </p:nvSpPr>
        <p:spPr>
          <a:xfrm rot="0" flipH="0" flipV="0">
            <a:off x="834971" y="4383205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2" name="Freeform 5242"/>
          <p:cNvSpPr/>
          <p:nvPr/>
        </p:nvSpPr>
        <p:spPr>
          <a:xfrm rot="0" flipH="0" flipV="0">
            <a:off x="919858" y="4381376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3" name="Freeform 5243"/>
          <p:cNvSpPr/>
          <p:nvPr/>
        </p:nvSpPr>
        <p:spPr>
          <a:xfrm rot="0" flipH="0" flipV="0">
            <a:off x="1043912" y="4383205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4" name="Freeform 5244"/>
          <p:cNvSpPr/>
          <p:nvPr/>
        </p:nvSpPr>
        <p:spPr>
          <a:xfrm rot="0" flipH="0" flipV="0">
            <a:off x="1143429" y="4381376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5" name="Freeform 5245"/>
          <p:cNvSpPr/>
          <p:nvPr/>
        </p:nvSpPr>
        <p:spPr>
          <a:xfrm rot="0" flipH="0" flipV="0">
            <a:off x="1228925" y="4383205"/>
            <a:ext cx="49377" cy="77571"/>
          </a:xfrm>
          <a:custGeom>
            <a:pathLst>
              <a:path w="4114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114800" y="609600"/>
                </a:lnTo>
                <a:lnTo>
                  <a:pt x="411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6" name="Freeform 5246"/>
          <p:cNvSpPr/>
          <p:nvPr/>
        </p:nvSpPr>
        <p:spPr>
          <a:xfrm rot="0" flipH="0" flipV="0">
            <a:off x="1289276" y="4383205"/>
            <a:ext cx="68427" cy="101955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7" name="Freeform 5247"/>
          <p:cNvSpPr/>
          <p:nvPr/>
        </p:nvSpPr>
        <p:spPr>
          <a:xfrm rot="0" flipH="0" flipV="0">
            <a:off x="1366847" y="4383205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8" name="Freeform 5248"/>
          <p:cNvSpPr/>
          <p:nvPr/>
        </p:nvSpPr>
        <p:spPr>
          <a:xfrm rot="0" flipH="0" flipV="0">
            <a:off x="1479623" y="4353334"/>
            <a:ext cx="62788" cy="109270"/>
          </a:xfrm>
          <a:custGeom>
            <a:pathLst>
              <a:path w="5232400" h="9105900">
                <a:moveTo>
                  <a:pt x="2616200" y="9105900"/>
                </a:moveTo>
                <a:cubicBezTo>
                  <a:pt x="4305300" y="9105900"/>
                  <a:pt x="5232400" y="8115300"/>
                  <a:pt x="5232400" y="6705600"/>
                </a:cubicBezTo>
                <a:lnTo>
                  <a:pt x="5232400" y="5562600"/>
                </a:lnTo>
                <a:cubicBezTo>
                  <a:pt x="5232400" y="4089400"/>
                  <a:pt x="4356100" y="3175000"/>
                  <a:pt x="2946400" y="3175000"/>
                </a:cubicBezTo>
                <a:cubicBezTo>
                  <a:pt x="1917700" y="3175000"/>
                  <a:pt x="1104900" y="3759200"/>
                  <a:pt x="635000" y="4318000"/>
                </a:cubicBezTo>
                <a:lnTo>
                  <a:pt x="635000" y="4165600"/>
                </a:lnTo>
                <a:cubicBezTo>
                  <a:pt x="635000" y="2857500"/>
                  <a:pt x="1104900" y="2184400"/>
                  <a:pt x="2286000" y="1841500"/>
                </a:cubicBezTo>
                <a:lnTo>
                  <a:pt x="3606800" y="1460500"/>
                </a:lnTo>
                <a:cubicBezTo>
                  <a:pt x="4597400" y="1168400"/>
                  <a:pt x="4940300" y="876300"/>
                  <a:pt x="4940300" y="76200"/>
                </a:cubicBezTo>
                <a:lnTo>
                  <a:pt x="4940300" y="0"/>
                </a:lnTo>
                <a:lnTo>
                  <a:pt x="4254500" y="0"/>
                </a:lnTo>
                <a:lnTo>
                  <a:pt x="4254500" y="76200"/>
                </a:lnTo>
                <a:cubicBezTo>
                  <a:pt x="4254500" y="368300"/>
                  <a:pt x="4127500" y="635000"/>
                  <a:pt x="3479800" y="825500"/>
                </a:cubicBezTo>
                <a:lnTo>
                  <a:pt x="2006600" y="1257300"/>
                </a:lnTo>
                <a:cubicBezTo>
                  <a:pt x="520700" y="1701800"/>
                  <a:pt x="0" y="2679700"/>
                  <a:pt x="0" y="4330700"/>
                </a:cubicBezTo>
                <a:lnTo>
                  <a:pt x="0" y="6718300"/>
                </a:lnTo>
                <a:cubicBezTo>
                  <a:pt x="0" y="8128000"/>
                  <a:pt x="939800" y="9105900"/>
                  <a:pt x="2616200" y="9105900"/>
                </a:cubicBezTo>
                <a:close/>
                <a:moveTo>
                  <a:pt x="2616200" y="8470900"/>
                </a:moveTo>
                <a:cubicBezTo>
                  <a:pt x="1358900" y="8470900"/>
                  <a:pt x="685800" y="7708900"/>
                  <a:pt x="685800" y="6680200"/>
                </a:cubicBezTo>
                <a:lnTo>
                  <a:pt x="685800" y="4978400"/>
                </a:lnTo>
                <a:cubicBezTo>
                  <a:pt x="1193800" y="4406900"/>
                  <a:pt x="1955800" y="3810000"/>
                  <a:pt x="2819400" y="3810000"/>
                </a:cubicBezTo>
                <a:cubicBezTo>
                  <a:pt x="3937000" y="3810000"/>
                  <a:pt x="4546600" y="4572000"/>
                  <a:pt x="4546600" y="5613400"/>
                </a:cubicBezTo>
                <a:lnTo>
                  <a:pt x="4546600" y="6680200"/>
                </a:lnTo>
                <a:cubicBezTo>
                  <a:pt x="4546600" y="7683500"/>
                  <a:pt x="3924300" y="8470900"/>
                  <a:pt x="2616200" y="84709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9" name="Freeform 5249"/>
          <p:cNvSpPr/>
          <p:nvPr/>
        </p:nvSpPr>
        <p:spPr>
          <a:xfrm rot="0" flipH="0" flipV="0">
            <a:off x="1565120" y="4383205"/>
            <a:ext cx="82905" cy="77571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0" name="Freeform 5250"/>
          <p:cNvSpPr/>
          <p:nvPr/>
        </p:nvSpPr>
        <p:spPr>
          <a:xfrm rot="0" flipH="0" flipV="0">
            <a:off x="1665094" y="4383205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1" name="Freeform 5251"/>
          <p:cNvSpPr/>
          <p:nvPr/>
        </p:nvSpPr>
        <p:spPr>
          <a:xfrm rot="0" flipH="0" flipV="0">
            <a:off x="1745561" y="4383205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3149600" y="6464300"/>
                </a:lnTo>
                <a:cubicBezTo>
                  <a:pt x="4330700" y="6464300"/>
                  <a:pt x="5118100" y="5715000"/>
                  <a:pt x="5118100" y="4419600"/>
                </a:cubicBezTo>
                <a:cubicBezTo>
                  <a:pt x="5118100" y="3111500"/>
                  <a:pt x="4330700" y="2349500"/>
                  <a:pt x="3149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997200" y="2959100"/>
                </a:lnTo>
                <a:cubicBezTo>
                  <a:pt x="3860800" y="2959100"/>
                  <a:pt x="4432300" y="3505200"/>
                  <a:pt x="4432300" y="4419600"/>
                </a:cubicBezTo>
                <a:cubicBezTo>
                  <a:pt x="4432300" y="5308600"/>
                  <a:pt x="3860800" y="5854700"/>
                  <a:pt x="2984500" y="5854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2" name="Freeform 5252"/>
          <p:cNvSpPr/>
          <p:nvPr/>
        </p:nvSpPr>
        <p:spPr>
          <a:xfrm rot="0" flipH="0" flipV="0">
            <a:off x="1861080" y="4381376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3" name="Freeform 5253"/>
          <p:cNvSpPr/>
          <p:nvPr/>
        </p:nvSpPr>
        <p:spPr>
          <a:xfrm rot="0" flipH="0" flipV="0">
            <a:off x="1937433" y="4383205"/>
            <a:ext cx="63398" cy="77571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4" name="Freeform 5254"/>
          <p:cNvSpPr/>
          <p:nvPr/>
        </p:nvSpPr>
        <p:spPr>
          <a:xfrm rot="0" flipH="0" flipV="0">
            <a:off x="2017900" y="4383205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5" name="Freeform 5255"/>
          <p:cNvSpPr/>
          <p:nvPr/>
        </p:nvSpPr>
        <p:spPr>
          <a:xfrm rot="0" flipH="0" flipV="0">
            <a:off x="2102787" y="4381376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6" name="Freeform 5256"/>
          <p:cNvSpPr/>
          <p:nvPr/>
        </p:nvSpPr>
        <p:spPr>
          <a:xfrm rot="0" flipH="0" flipV="0">
            <a:off x="2184168" y="4381376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7" name="Freeform 5257"/>
          <p:cNvSpPr/>
          <p:nvPr/>
        </p:nvSpPr>
        <p:spPr>
          <a:xfrm rot="0" flipH="0" flipV="0">
            <a:off x="2264483" y="4381376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8" name="Freeform 5258"/>
          <p:cNvSpPr/>
          <p:nvPr/>
        </p:nvSpPr>
        <p:spPr>
          <a:xfrm rot="0" flipH="0" flipV="0">
            <a:off x="2349370" y="4383205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9" name="Freeform 5259"/>
          <p:cNvSpPr/>
          <p:nvPr/>
        </p:nvSpPr>
        <p:spPr>
          <a:xfrm rot="0" flipH="0" flipV="0">
            <a:off x="2437762" y="4383205"/>
            <a:ext cx="82905" cy="77571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0" name="Freeform 5260"/>
          <p:cNvSpPr/>
          <p:nvPr/>
        </p:nvSpPr>
        <p:spPr>
          <a:xfrm rot="0" flipH="0" flipV="0">
            <a:off x="2586047" y="4383205"/>
            <a:ext cx="59283" cy="77571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1" name="Freeform 5261"/>
          <p:cNvSpPr/>
          <p:nvPr/>
        </p:nvSpPr>
        <p:spPr>
          <a:xfrm rot="0" flipH="0" flipV="0">
            <a:off x="2700957" y="4381376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2" name="Freeform 5262"/>
          <p:cNvSpPr/>
          <p:nvPr/>
        </p:nvSpPr>
        <p:spPr>
          <a:xfrm rot="0" flipH="0" flipV="0">
            <a:off x="2782948" y="4381376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3" name="Freeform 5263"/>
          <p:cNvSpPr/>
          <p:nvPr/>
        </p:nvSpPr>
        <p:spPr>
          <a:xfrm rot="0" flipH="0" flipV="0">
            <a:off x="2866768" y="4383205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4" name="Freeform 5264"/>
          <p:cNvSpPr/>
          <p:nvPr/>
        </p:nvSpPr>
        <p:spPr>
          <a:xfrm rot="0" flipH="0" flipV="0">
            <a:off x="2951655" y="4381376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5" name="Freeform 5265"/>
          <p:cNvSpPr/>
          <p:nvPr/>
        </p:nvSpPr>
        <p:spPr>
          <a:xfrm rot="0" flipH="0" flipV="0">
            <a:off x="3037151" y="4383205"/>
            <a:ext cx="61722" cy="77571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6" name="Freeform 5266"/>
          <p:cNvSpPr/>
          <p:nvPr/>
        </p:nvSpPr>
        <p:spPr>
          <a:xfrm rot="0" flipH="0" flipV="0">
            <a:off x="3120666" y="4383205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7" name="Freeform 5267"/>
          <p:cNvSpPr/>
          <p:nvPr/>
        </p:nvSpPr>
        <p:spPr>
          <a:xfrm rot="0" flipH="0" flipV="0">
            <a:off x="3205553" y="4381376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8" name="Freeform 5268"/>
          <p:cNvSpPr/>
          <p:nvPr/>
        </p:nvSpPr>
        <p:spPr>
          <a:xfrm rot="0" flipH="0" flipV="0">
            <a:off x="3291050" y="4383205"/>
            <a:ext cx="76809" cy="77571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9" name="Freeform 5269"/>
          <p:cNvSpPr/>
          <p:nvPr/>
        </p:nvSpPr>
        <p:spPr>
          <a:xfrm rot="0" flipH="0" flipV="0">
            <a:off x="3384928" y="4383205"/>
            <a:ext cx="68427" cy="101955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0" name="Freeform 5270"/>
          <p:cNvSpPr/>
          <p:nvPr/>
        </p:nvSpPr>
        <p:spPr>
          <a:xfrm rot="0" flipH="0" flipV="0">
            <a:off x="3505781" y="4381376"/>
            <a:ext cx="62788" cy="81229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1" name="Freeform 5271"/>
          <p:cNvSpPr/>
          <p:nvPr/>
        </p:nvSpPr>
        <p:spPr>
          <a:xfrm rot="0" flipH="0" flipV="0">
            <a:off x="3588992" y="4353334"/>
            <a:ext cx="62788" cy="109270"/>
          </a:xfrm>
          <a:custGeom>
            <a:pathLst>
              <a:path w="5232400" h="9105900">
                <a:moveTo>
                  <a:pt x="2616200" y="9105900"/>
                </a:moveTo>
                <a:cubicBezTo>
                  <a:pt x="4305300" y="9105900"/>
                  <a:pt x="5232400" y="8115300"/>
                  <a:pt x="5232400" y="6705600"/>
                </a:cubicBezTo>
                <a:lnTo>
                  <a:pt x="5232400" y="5562600"/>
                </a:lnTo>
                <a:cubicBezTo>
                  <a:pt x="5232400" y="4089400"/>
                  <a:pt x="4356100" y="3175000"/>
                  <a:pt x="2946400" y="3175000"/>
                </a:cubicBezTo>
                <a:cubicBezTo>
                  <a:pt x="1917700" y="3175000"/>
                  <a:pt x="1104900" y="3759200"/>
                  <a:pt x="635000" y="4318000"/>
                </a:cubicBezTo>
                <a:lnTo>
                  <a:pt x="635000" y="4165600"/>
                </a:lnTo>
                <a:cubicBezTo>
                  <a:pt x="635000" y="2857500"/>
                  <a:pt x="1104900" y="2184400"/>
                  <a:pt x="2286000" y="1841500"/>
                </a:cubicBezTo>
                <a:lnTo>
                  <a:pt x="3606800" y="1460500"/>
                </a:lnTo>
                <a:cubicBezTo>
                  <a:pt x="4597400" y="1168400"/>
                  <a:pt x="4940300" y="876300"/>
                  <a:pt x="4940300" y="76200"/>
                </a:cubicBezTo>
                <a:lnTo>
                  <a:pt x="4940300" y="0"/>
                </a:lnTo>
                <a:lnTo>
                  <a:pt x="4254500" y="0"/>
                </a:lnTo>
                <a:lnTo>
                  <a:pt x="4254500" y="76200"/>
                </a:lnTo>
                <a:cubicBezTo>
                  <a:pt x="4254500" y="368300"/>
                  <a:pt x="4127500" y="635000"/>
                  <a:pt x="3479800" y="825500"/>
                </a:cubicBezTo>
                <a:lnTo>
                  <a:pt x="2006600" y="1257300"/>
                </a:lnTo>
                <a:cubicBezTo>
                  <a:pt x="520700" y="1701800"/>
                  <a:pt x="0" y="2679700"/>
                  <a:pt x="0" y="4330700"/>
                </a:cubicBezTo>
                <a:lnTo>
                  <a:pt x="0" y="6718300"/>
                </a:lnTo>
                <a:cubicBezTo>
                  <a:pt x="0" y="8128000"/>
                  <a:pt x="939800" y="9105900"/>
                  <a:pt x="2616200" y="9105900"/>
                </a:cubicBezTo>
                <a:close/>
                <a:moveTo>
                  <a:pt x="2616200" y="8470900"/>
                </a:moveTo>
                <a:cubicBezTo>
                  <a:pt x="1358900" y="8470900"/>
                  <a:pt x="685800" y="7708900"/>
                  <a:pt x="685800" y="6680200"/>
                </a:cubicBezTo>
                <a:lnTo>
                  <a:pt x="685800" y="4978400"/>
                </a:lnTo>
                <a:cubicBezTo>
                  <a:pt x="1193800" y="4406900"/>
                  <a:pt x="1955800" y="3810000"/>
                  <a:pt x="2819400" y="3810000"/>
                </a:cubicBezTo>
                <a:cubicBezTo>
                  <a:pt x="3937000" y="3810000"/>
                  <a:pt x="4546600" y="4572000"/>
                  <a:pt x="4546600" y="5613400"/>
                </a:cubicBezTo>
                <a:lnTo>
                  <a:pt x="4546600" y="6680200"/>
                </a:lnTo>
                <a:cubicBezTo>
                  <a:pt x="4546600" y="7683500"/>
                  <a:pt x="3924300" y="8470900"/>
                  <a:pt x="2616200" y="84709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2" name="Freeform 5272"/>
          <p:cNvSpPr/>
          <p:nvPr/>
        </p:nvSpPr>
        <p:spPr>
          <a:xfrm rot="0" flipH="0" flipV="0">
            <a:off x="3670983" y="4381376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3" name="Freeform 5273"/>
          <p:cNvSpPr/>
          <p:nvPr/>
        </p:nvSpPr>
        <p:spPr>
          <a:xfrm rot="0" flipH="0" flipV="0">
            <a:off x="3752364" y="4381376"/>
            <a:ext cx="61874" cy="81229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4" name="Freeform 5274"/>
          <p:cNvSpPr/>
          <p:nvPr/>
        </p:nvSpPr>
        <p:spPr>
          <a:xfrm rot="0" flipH="0" flipV="0">
            <a:off x="3836185" y="4383205"/>
            <a:ext cx="61417" cy="77571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5" name="Freeform 5275"/>
          <p:cNvSpPr/>
          <p:nvPr/>
        </p:nvSpPr>
        <p:spPr>
          <a:xfrm rot="0" flipH="0" flipV="0">
            <a:off x="3920309" y="4381376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6" name="Freeform 5276"/>
          <p:cNvSpPr/>
          <p:nvPr/>
        </p:nvSpPr>
        <p:spPr>
          <a:xfrm rot="0" flipH="0" flipV="0">
            <a:off x="4000624" y="4383205"/>
            <a:ext cx="60655" cy="77571"/>
          </a:xfrm>
          <a:custGeom>
            <a:pathLst>
              <a:path w="5054600" h="6464300">
                <a:moveTo>
                  <a:pt x="4368800" y="6464300"/>
                </a:moveTo>
                <a:lnTo>
                  <a:pt x="5054600" y="6464300"/>
                </a:lnTo>
                <a:lnTo>
                  <a:pt x="5054600" y="0"/>
                </a:lnTo>
                <a:lnTo>
                  <a:pt x="4368800" y="0"/>
                </a:lnTo>
                <a:lnTo>
                  <a:pt x="4368800" y="3187700"/>
                </a:lnTo>
                <a:cubicBezTo>
                  <a:pt x="3873500" y="3340100"/>
                  <a:pt x="3251200" y="3441700"/>
                  <a:pt x="2590800" y="3441700"/>
                </a:cubicBezTo>
                <a:cubicBezTo>
                  <a:pt x="1473200" y="3441700"/>
                  <a:pt x="685800" y="3009900"/>
                  <a:pt x="685800" y="1993900"/>
                </a:cubicBezTo>
                <a:lnTo>
                  <a:pt x="685800" y="0"/>
                </a:lnTo>
                <a:lnTo>
                  <a:pt x="0" y="0"/>
                </a:lnTo>
                <a:lnTo>
                  <a:pt x="0" y="2057400"/>
                </a:lnTo>
                <a:cubicBezTo>
                  <a:pt x="0" y="3454400"/>
                  <a:pt x="1003300" y="4076700"/>
                  <a:pt x="2489200" y="4076700"/>
                </a:cubicBezTo>
                <a:cubicBezTo>
                  <a:pt x="3098800" y="4076700"/>
                  <a:pt x="3835400" y="3975100"/>
                  <a:pt x="4368800" y="3822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7" name="Freeform 5277"/>
          <p:cNvSpPr/>
          <p:nvPr/>
        </p:nvSpPr>
        <p:spPr>
          <a:xfrm rot="0" flipH="0" flipV="0">
            <a:off x="4083987" y="4381376"/>
            <a:ext cx="62331" cy="81229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8" name="Freeform 5278"/>
          <p:cNvSpPr/>
          <p:nvPr/>
        </p:nvSpPr>
        <p:spPr>
          <a:xfrm rot="0" flipH="0" flipV="0">
            <a:off x="4168874" y="4383205"/>
            <a:ext cx="62179" cy="77571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9" name="Freeform 5279"/>
          <p:cNvSpPr/>
          <p:nvPr/>
        </p:nvSpPr>
        <p:spPr>
          <a:xfrm rot="0" flipH="0" flipV="0">
            <a:off x="4257265" y="4383205"/>
            <a:ext cx="63703" cy="77571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0" name="Freeform 5280"/>
          <p:cNvSpPr/>
          <p:nvPr/>
        </p:nvSpPr>
        <p:spPr>
          <a:xfrm rot="0" flipH="0" flipV="0">
            <a:off x="4347182" y="4381376"/>
            <a:ext cx="90830" cy="81229"/>
          </a:xfrm>
          <a:custGeom>
            <a:pathLst>
              <a:path w="7569200" h="6769100">
                <a:moveTo>
                  <a:pt x="5003800" y="6769100"/>
                </a:moveTo>
                <a:cubicBezTo>
                  <a:pt x="6705600" y="6769100"/>
                  <a:pt x="7569200" y="5740400"/>
                  <a:pt x="7569200" y="4394200"/>
                </a:cubicBezTo>
                <a:lnTo>
                  <a:pt x="7569200" y="2374900"/>
                </a:lnTo>
                <a:cubicBezTo>
                  <a:pt x="7569200" y="1028700"/>
                  <a:pt x="6705600" y="0"/>
                  <a:pt x="5003800" y="0"/>
                </a:cubicBezTo>
                <a:cubicBezTo>
                  <a:pt x="3314700" y="0"/>
                  <a:pt x="2438400" y="1028700"/>
                  <a:pt x="2438400" y="2374900"/>
                </a:cubicBezTo>
                <a:lnTo>
                  <a:pt x="2438400" y="3086100"/>
                </a:lnTo>
                <a:lnTo>
                  <a:pt x="685800" y="3086100"/>
                </a:lnTo>
                <a:lnTo>
                  <a:pt x="685800" y="152400"/>
                </a:lnTo>
                <a:lnTo>
                  <a:pt x="0" y="152400"/>
                </a:lnTo>
                <a:lnTo>
                  <a:pt x="0" y="6616700"/>
                </a:lnTo>
                <a:lnTo>
                  <a:pt x="685800" y="6616700"/>
                </a:lnTo>
                <a:lnTo>
                  <a:pt x="685800" y="3695700"/>
                </a:lnTo>
                <a:lnTo>
                  <a:pt x="2438400" y="3695700"/>
                </a:lnTo>
                <a:lnTo>
                  <a:pt x="2438400" y="4394200"/>
                </a:lnTo>
                <a:cubicBezTo>
                  <a:pt x="2438400" y="5740400"/>
                  <a:pt x="3314700" y="6769100"/>
                  <a:pt x="5003800" y="6769100"/>
                </a:cubicBezTo>
                <a:close/>
                <a:moveTo>
                  <a:pt x="5003800" y="6134100"/>
                </a:moveTo>
                <a:cubicBezTo>
                  <a:pt x="3797300" y="6134100"/>
                  <a:pt x="3124200" y="5384800"/>
                  <a:pt x="3124200" y="4368800"/>
                </a:cubicBezTo>
                <a:lnTo>
                  <a:pt x="3124200" y="2400300"/>
                </a:lnTo>
                <a:cubicBezTo>
                  <a:pt x="3124200" y="1384300"/>
                  <a:pt x="3797300" y="635000"/>
                  <a:pt x="5003800" y="635000"/>
                </a:cubicBezTo>
                <a:cubicBezTo>
                  <a:pt x="6248400" y="635000"/>
                  <a:pt x="6883400" y="1409700"/>
                  <a:pt x="6883400" y="2400300"/>
                </a:cubicBezTo>
                <a:lnTo>
                  <a:pt x="6883400" y="4368800"/>
                </a:lnTo>
                <a:cubicBezTo>
                  <a:pt x="6883400" y="5359400"/>
                  <a:pt x="6248400" y="6134100"/>
                  <a:pt x="50038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7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1" name="Rectangle 5281"/>
          <p:cNvSpPr/>
          <p:nvPr/>
        </p:nvSpPr>
        <p:spPr>
          <a:xfrm rot="0" flipH="0" flipV="0">
            <a:off x="180007" y="5752657"/>
            <a:ext cx="2781728" cy="201830"/>
          </a:xfrm>
          <a:prstGeom prst="rect">
            <a:avLst/>
          </a:prstGeom>
        </p:spPr>
      </p:sp>
      <p:sp>
        <p:nvSpPr>
          <p:cNvPr id="5282" name="Freeform 5282"/>
          <p:cNvSpPr/>
          <p:nvPr/>
        </p:nvSpPr>
        <p:spPr>
          <a:xfrm rot="0" flipH="0" flipV="0">
            <a:off x="186870" y="5841777"/>
            <a:ext cx="26254" cy="46645"/>
          </a:xfrm>
          <a:custGeom>
            <a:pathLst>
              <a:path w="5003800" h="8890000">
                <a:moveTo>
                  <a:pt x="0" y="8890000"/>
                </a:moveTo>
                <a:lnTo>
                  <a:pt x="5003800" y="8890000"/>
                </a:lnTo>
                <a:lnTo>
                  <a:pt x="5003800" y="8255000"/>
                </a:lnTo>
                <a:lnTo>
                  <a:pt x="2844800" y="8255000"/>
                </a:lnTo>
                <a:lnTo>
                  <a:pt x="2844800" y="0"/>
                </a:lnTo>
                <a:lnTo>
                  <a:pt x="2159000" y="0"/>
                </a:lnTo>
                <a:lnTo>
                  <a:pt x="838200" y="419100"/>
                </a:lnTo>
                <a:lnTo>
                  <a:pt x="838200" y="774700"/>
                </a:lnTo>
                <a:lnTo>
                  <a:pt x="2159000" y="774700"/>
                </a:lnTo>
                <a:lnTo>
                  <a:pt x="2159000" y="8255000"/>
                </a:lnTo>
                <a:lnTo>
                  <a:pt x="0" y="8255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3" name="Freeform 5283"/>
          <p:cNvSpPr/>
          <p:nvPr/>
        </p:nvSpPr>
        <p:spPr>
          <a:xfrm rot="0" flipH="0" flipV="0">
            <a:off x="260266" y="5846475"/>
            <a:ext cx="56578" cy="8001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4" name="Freeform 5284"/>
          <p:cNvSpPr/>
          <p:nvPr/>
        </p:nvSpPr>
        <p:spPr>
          <a:xfrm rot="0" flipH="0" flipV="0">
            <a:off x="337647" y="5866934"/>
            <a:ext cx="47091" cy="77838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5" name="Freeform 5285"/>
          <p:cNvSpPr/>
          <p:nvPr/>
        </p:nvSpPr>
        <p:spPr>
          <a:xfrm rot="0" flipH="0" flipV="0">
            <a:off x="402683" y="5868306"/>
            <a:ext cx="47777" cy="58178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6" name="Freeform 5286"/>
          <p:cNvSpPr/>
          <p:nvPr/>
        </p:nvSpPr>
        <p:spPr>
          <a:xfrm rot="0" flipH="0" flipV="0">
            <a:off x="470120" y="5868306"/>
            <a:ext cx="46634" cy="58178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7" name="Freeform 5287"/>
          <p:cNvSpPr/>
          <p:nvPr/>
        </p:nvSpPr>
        <p:spPr>
          <a:xfrm rot="0" flipH="0" flipV="0">
            <a:off x="536415" y="5868306"/>
            <a:ext cx="47777" cy="58178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8" name="Freeform 5288"/>
          <p:cNvSpPr/>
          <p:nvPr/>
        </p:nvSpPr>
        <p:spPr>
          <a:xfrm rot="0" flipH="0" flipV="0">
            <a:off x="603851" y="5868306"/>
            <a:ext cx="57607" cy="58178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9" name="Freeform 5289"/>
          <p:cNvSpPr/>
          <p:nvPr/>
        </p:nvSpPr>
        <p:spPr>
          <a:xfrm rot="0" flipH="0" flipV="0">
            <a:off x="677118" y="5866934"/>
            <a:ext cx="46520" cy="60921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0" name="Freeform 5290"/>
          <p:cNvSpPr/>
          <p:nvPr/>
        </p:nvSpPr>
        <p:spPr>
          <a:xfrm rot="0" flipH="0" flipV="0">
            <a:off x="739983" y="5866934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1" name="Freeform 5291"/>
          <p:cNvSpPr/>
          <p:nvPr/>
        </p:nvSpPr>
        <p:spPr>
          <a:xfrm rot="0" flipH="0" flipV="0">
            <a:off x="796790" y="5868306"/>
            <a:ext cx="47548" cy="58178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2" name="Freeform 5292"/>
          <p:cNvSpPr/>
          <p:nvPr/>
        </p:nvSpPr>
        <p:spPr>
          <a:xfrm rot="0" flipH="0" flipV="0">
            <a:off x="853368" y="5866934"/>
            <a:ext cx="46405" cy="60921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3" name="Freeform 5293"/>
          <p:cNvSpPr/>
          <p:nvPr/>
        </p:nvSpPr>
        <p:spPr>
          <a:xfrm rot="0" flipH="0" flipV="0">
            <a:off x="912690" y="5868306"/>
            <a:ext cx="44919" cy="58178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4" name="Freeform 5294"/>
          <p:cNvSpPr/>
          <p:nvPr/>
        </p:nvSpPr>
        <p:spPr>
          <a:xfrm rot="0" flipH="0" flipV="0">
            <a:off x="1006645" y="5868306"/>
            <a:ext cx="46291" cy="58178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5" name="Freeform 5295"/>
          <p:cNvSpPr/>
          <p:nvPr/>
        </p:nvSpPr>
        <p:spPr>
          <a:xfrm rot="0" flipH="0" flipV="0">
            <a:off x="1095684" y="5866934"/>
            <a:ext cx="46177" cy="60921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6" name="Freeform 5296"/>
          <p:cNvSpPr/>
          <p:nvPr/>
        </p:nvSpPr>
        <p:spPr>
          <a:xfrm rot="0" flipH="0" flipV="0">
            <a:off x="1154549" y="5866934"/>
            <a:ext cx="46520" cy="60921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7" name="Freeform 5297"/>
          <p:cNvSpPr/>
          <p:nvPr/>
        </p:nvSpPr>
        <p:spPr>
          <a:xfrm rot="0" flipH="0" flipV="0">
            <a:off x="1212956" y="5868306"/>
            <a:ext cx="52578" cy="58178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8" name="Freeform 5298"/>
          <p:cNvSpPr/>
          <p:nvPr/>
        </p:nvSpPr>
        <p:spPr>
          <a:xfrm rot="0" flipH="0" flipV="0">
            <a:off x="1282565" y="5866934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9" name="Freeform 5299"/>
          <p:cNvSpPr/>
          <p:nvPr/>
        </p:nvSpPr>
        <p:spPr>
          <a:xfrm rot="0" flipH="0" flipV="0">
            <a:off x="1346687" y="5868306"/>
            <a:ext cx="37033" cy="58178"/>
          </a:xfrm>
          <a:custGeom>
            <a:pathLst>
              <a:path w="4114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114800" y="609600"/>
                </a:lnTo>
                <a:lnTo>
                  <a:pt x="411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0" name="Freeform 5300"/>
          <p:cNvSpPr/>
          <p:nvPr/>
        </p:nvSpPr>
        <p:spPr>
          <a:xfrm rot="0" flipH="0" flipV="0">
            <a:off x="1423600" y="5868306"/>
            <a:ext cx="46062" cy="58178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1" name="Freeform 5301"/>
          <p:cNvSpPr/>
          <p:nvPr/>
        </p:nvSpPr>
        <p:spPr>
          <a:xfrm rot="0" flipH="0" flipV="0">
            <a:off x="1486693" y="5866934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2" name="Freeform 5302"/>
          <p:cNvSpPr/>
          <p:nvPr/>
        </p:nvSpPr>
        <p:spPr>
          <a:xfrm rot="0" flipH="0" flipV="0">
            <a:off x="1548187" y="5866934"/>
            <a:ext cx="46405" cy="60921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3" name="Freeform 5303"/>
          <p:cNvSpPr/>
          <p:nvPr/>
        </p:nvSpPr>
        <p:spPr>
          <a:xfrm rot="0" flipH="0" flipV="0">
            <a:off x="1603965" y="5868306"/>
            <a:ext cx="52578" cy="58178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4" name="Freeform 5304"/>
          <p:cNvSpPr/>
          <p:nvPr/>
        </p:nvSpPr>
        <p:spPr>
          <a:xfrm rot="0" flipH="0" flipV="0">
            <a:off x="1673574" y="5866934"/>
            <a:ext cx="46748" cy="6092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5" name="Freeform 5305"/>
          <p:cNvSpPr/>
          <p:nvPr/>
        </p:nvSpPr>
        <p:spPr>
          <a:xfrm rot="0" flipH="0" flipV="0">
            <a:off x="1766614" y="5868306"/>
            <a:ext cx="46291" cy="58178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6" name="Freeform 5306"/>
          <p:cNvSpPr/>
          <p:nvPr/>
        </p:nvSpPr>
        <p:spPr>
          <a:xfrm rot="0" flipH="0" flipV="0">
            <a:off x="1829250" y="5868306"/>
            <a:ext cx="46291" cy="58178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7" name="Freeform 5307"/>
          <p:cNvSpPr/>
          <p:nvPr/>
        </p:nvSpPr>
        <p:spPr>
          <a:xfrm rot="0" flipH="0" flipV="0">
            <a:off x="1889258" y="5866934"/>
            <a:ext cx="47091" cy="6092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8" name="Freeform 5308"/>
          <p:cNvSpPr/>
          <p:nvPr/>
        </p:nvSpPr>
        <p:spPr>
          <a:xfrm rot="0" flipH="0" flipV="0">
            <a:off x="1947551" y="5868306"/>
            <a:ext cx="62407" cy="73266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9" name="Freeform 5309"/>
          <p:cNvSpPr/>
          <p:nvPr/>
        </p:nvSpPr>
        <p:spPr>
          <a:xfrm rot="0" flipH="0" flipV="0">
            <a:off x="2020474" y="5866934"/>
            <a:ext cx="46520" cy="60921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0" name="Freeform 5310"/>
          <p:cNvSpPr/>
          <p:nvPr/>
        </p:nvSpPr>
        <p:spPr>
          <a:xfrm rot="0" flipH="0" flipV="0">
            <a:off x="2115343" y="5868306"/>
            <a:ext cx="46291" cy="58178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1" name="Freeform 5311"/>
          <p:cNvSpPr/>
          <p:nvPr/>
        </p:nvSpPr>
        <p:spPr>
          <a:xfrm rot="0" flipH="0" flipV="0">
            <a:off x="2204269" y="5866934"/>
            <a:ext cx="47091" cy="60921"/>
          </a:xfrm>
          <a:custGeom>
            <a:pathLst>
              <a:path w="5232400" h="6769100">
                <a:moveTo>
                  <a:pt x="2590800" y="6769100"/>
                </a:moveTo>
                <a:cubicBezTo>
                  <a:pt x="4279900" y="6769100"/>
                  <a:pt x="5232400" y="5765800"/>
                  <a:pt x="5232400" y="4343400"/>
                </a:cubicBezTo>
                <a:lnTo>
                  <a:pt x="5232400" y="2425700"/>
                </a:lnTo>
                <a:cubicBezTo>
                  <a:pt x="5232400" y="1003300"/>
                  <a:pt x="4279900" y="0"/>
                  <a:pt x="2590800" y="0"/>
                </a:cubicBezTo>
                <a:cubicBezTo>
                  <a:pt x="965200" y="0"/>
                  <a:pt x="0" y="927100"/>
                  <a:pt x="0" y="2324100"/>
                </a:cubicBezTo>
                <a:lnTo>
                  <a:pt x="685800" y="2324100"/>
                </a:lnTo>
                <a:cubicBezTo>
                  <a:pt x="685800" y="1333500"/>
                  <a:pt x="1346200" y="635000"/>
                  <a:pt x="2590800" y="635000"/>
                </a:cubicBezTo>
                <a:cubicBezTo>
                  <a:pt x="3860800" y="635000"/>
                  <a:pt x="4546600" y="1384300"/>
                  <a:pt x="4546600" y="2425700"/>
                </a:cubicBezTo>
                <a:lnTo>
                  <a:pt x="4546600" y="3086100"/>
                </a:lnTo>
                <a:lnTo>
                  <a:pt x="1955800" y="3086100"/>
                </a:lnTo>
                <a:lnTo>
                  <a:pt x="1955800" y="3695700"/>
                </a:lnTo>
                <a:lnTo>
                  <a:pt x="4546600" y="3695700"/>
                </a:lnTo>
                <a:lnTo>
                  <a:pt x="4546600" y="4343400"/>
                </a:lnTo>
                <a:cubicBezTo>
                  <a:pt x="4546600" y="5384800"/>
                  <a:pt x="3860800" y="6134100"/>
                  <a:pt x="2590800" y="6134100"/>
                </a:cubicBezTo>
                <a:cubicBezTo>
                  <a:pt x="1333500" y="6134100"/>
                  <a:pt x="685800" y="5422900"/>
                  <a:pt x="685800" y="4419600"/>
                </a:cubicBezTo>
                <a:lnTo>
                  <a:pt x="0" y="4419600"/>
                </a:lnTo>
                <a:cubicBezTo>
                  <a:pt x="0" y="5816600"/>
                  <a:pt x="9525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2" name="Freeform 5312"/>
          <p:cNvSpPr/>
          <p:nvPr/>
        </p:nvSpPr>
        <p:spPr>
          <a:xfrm rot="0" flipH="0" flipV="0">
            <a:off x="2268391" y="5868306"/>
            <a:ext cx="44462" cy="58178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3" name="Freeform 5313"/>
          <p:cNvSpPr/>
          <p:nvPr/>
        </p:nvSpPr>
        <p:spPr>
          <a:xfrm rot="0" flipH="0" flipV="0">
            <a:off x="2323598" y="5866934"/>
            <a:ext cx="46405" cy="60921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4" name="Freeform 5314"/>
          <p:cNvSpPr/>
          <p:nvPr/>
        </p:nvSpPr>
        <p:spPr>
          <a:xfrm rot="0" flipH="0" flipV="0">
            <a:off x="2386463" y="5868306"/>
            <a:ext cx="46062" cy="58178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5" name="Freeform 5315"/>
          <p:cNvSpPr/>
          <p:nvPr/>
        </p:nvSpPr>
        <p:spPr>
          <a:xfrm rot="0" flipH="0" flipV="0">
            <a:off x="2445099" y="5868306"/>
            <a:ext cx="52578" cy="58178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6" name="Freeform 5316"/>
          <p:cNvSpPr/>
          <p:nvPr/>
        </p:nvSpPr>
        <p:spPr>
          <a:xfrm rot="0" flipH="0" flipV="0">
            <a:off x="2510478" y="5868306"/>
            <a:ext cx="51320" cy="76466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7" name="Freeform 5317"/>
          <p:cNvSpPr/>
          <p:nvPr/>
        </p:nvSpPr>
        <p:spPr>
          <a:xfrm rot="0" flipH="0" flipV="0">
            <a:off x="2570371" y="5866934"/>
            <a:ext cx="46520" cy="60921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8" name="Freeform 5318"/>
          <p:cNvSpPr/>
          <p:nvPr/>
        </p:nvSpPr>
        <p:spPr>
          <a:xfrm rot="0" flipH="0" flipV="0">
            <a:off x="2629007" y="5868306"/>
            <a:ext cx="47548" cy="58178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9" name="Freeform 5319"/>
          <p:cNvSpPr/>
          <p:nvPr/>
        </p:nvSpPr>
        <p:spPr>
          <a:xfrm rot="0" flipH="0" flipV="0">
            <a:off x="2684214" y="5866934"/>
            <a:ext cx="46520" cy="60921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0" name="Freeform 5320"/>
          <p:cNvSpPr/>
          <p:nvPr/>
        </p:nvSpPr>
        <p:spPr>
          <a:xfrm rot="0" flipH="0" flipV="0">
            <a:off x="2749708" y="5868306"/>
            <a:ext cx="54749" cy="73266"/>
          </a:xfrm>
          <a:custGeom>
            <a:pathLst>
              <a:path w="6083300" h="8140700">
                <a:moveTo>
                  <a:pt x="5397500" y="8140700"/>
                </a:moveTo>
                <a:lnTo>
                  <a:pt x="6083300" y="8140700"/>
                </a:lnTo>
                <a:lnTo>
                  <a:pt x="6083300" y="5854700"/>
                </a:lnTo>
                <a:lnTo>
                  <a:pt x="5092700" y="5854700"/>
                </a:lnTo>
                <a:lnTo>
                  <a:pt x="5092700" y="0"/>
                </a:lnTo>
                <a:lnTo>
                  <a:pt x="4406900" y="0"/>
                </a:lnTo>
                <a:lnTo>
                  <a:pt x="44069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lnTo>
                  <a:pt x="0" y="6464300"/>
                </a:lnTo>
                <a:lnTo>
                  <a:pt x="5397500" y="6464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1" name="Freeform 5321"/>
          <p:cNvSpPr/>
          <p:nvPr/>
        </p:nvSpPr>
        <p:spPr>
          <a:xfrm rot="0" flipH="0" flipV="0">
            <a:off x="2818974" y="5868306"/>
            <a:ext cx="47777" cy="58178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2" name="Freeform 5322"/>
          <p:cNvSpPr/>
          <p:nvPr/>
        </p:nvSpPr>
        <p:spPr>
          <a:xfrm rot="0" flipH="0" flipV="0">
            <a:off x="2886411" y="5866934"/>
            <a:ext cx="68122" cy="60921"/>
          </a:xfrm>
          <a:custGeom>
            <a:pathLst>
              <a:path w="7569200" h="6769100">
                <a:moveTo>
                  <a:pt x="5003800" y="6769100"/>
                </a:moveTo>
                <a:cubicBezTo>
                  <a:pt x="6705600" y="6769100"/>
                  <a:pt x="7569200" y="5740400"/>
                  <a:pt x="7569200" y="4394200"/>
                </a:cubicBezTo>
                <a:lnTo>
                  <a:pt x="7569200" y="2374900"/>
                </a:lnTo>
                <a:cubicBezTo>
                  <a:pt x="7569200" y="1028700"/>
                  <a:pt x="6705600" y="0"/>
                  <a:pt x="5003800" y="0"/>
                </a:cubicBezTo>
                <a:cubicBezTo>
                  <a:pt x="3314700" y="0"/>
                  <a:pt x="2438400" y="1028700"/>
                  <a:pt x="2438400" y="2374900"/>
                </a:cubicBezTo>
                <a:lnTo>
                  <a:pt x="2438400" y="3086100"/>
                </a:lnTo>
                <a:lnTo>
                  <a:pt x="685800" y="3086100"/>
                </a:lnTo>
                <a:lnTo>
                  <a:pt x="685800" y="152400"/>
                </a:lnTo>
                <a:lnTo>
                  <a:pt x="0" y="152400"/>
                </a:lnTo>
                <a:lnTo>
                  <a:pt x="0" y="6616700"/>
                </a:lnTo>
                <a:lnTo>
                  <a:pt x="685800" y="6616700"/>
                </a:lnTo>
                <a:lnTo>
                  <a:pt x="685800" y="3695700"/>
                </a:lnTo>
                <a:lnTo>
                  <a:pt x="2438400" y="3695700"/>
                </a:lnTo>
                <a:lnTo>
                  <a:pt x="2438400" y="4394200"/>
                </a:lnTo>
                <a:cubicBezTo>
                  <a:pt x="2438400" y="5740400"/>
                  <a:pt x="3314700" y="6769100"/>
                  <a:pt x="5003800" y="6769100"/>
                </a:cubicBezTo>
                <a:close/>
                <a:moveTo>
                  <a:pt x="5003800" y="6134100"/>
                </a:moveTo>
                <a:cubicBezTo>
                  <a:pt x="3797300" y="6134100"/>
                  <a:pt x="3124200" y="5384800"/>
                  <a:pt x="3124200" y="4368800"/>
                </a:cubicBezTo>
                <a:lnTo>
                  <a:pt x="3124200" y="2400300"/>
                </a:lnTo>
                <a:cubicBezTo>
                  <a:pt x="3124200" y="1384300"/>
                  <a:pt x="3797300" y="635000"/>
                  <a:pt x="5003800" y="635000"/>
                </a:cubicBezTo>
                <a:cubicBezTo>
                  <a:pt x="6248400" y="635000"/>
                  <a:pt x="6883400" y="1409700"/>
                  <a:pt x="6883400" y="2400300"/>
                </a:cubicBezTo>
                <a:lnTo>
                  <a:pt x="6883400" y="4368800"/>
                </a:lnTo>
                <a:cubicBezTo>
                  <a:pt x="6883400" y="5359400"/>
                  <a:pt x="6248400" y="6134100"/>
                  <a:pt x="5003800" y="61341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5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3" name="Rectangle 5323"/>
          <p:cNvSpPr/>
          <p:nvPr/>
        </p:nvSpPr>
        <p:spPr>
          <a:xfrm rot="0" flipH="0" flipV="0">
            <a:off x="180007" y="47614"/>
            <a:ext cx="6656292" cy="394288"/>
          </a:xfrm>
          <a:prstGeom prst="rect">
            <a:avLst/>
          </a:prstGeom>
        </p:spPr>
      </p:sp>
      <p:sp>
        <p:nvSpPr>
          <p:cNvPr id="5324" name="Freeform 5324"/>
          <p:cNvSpPr/>
          <p:nvPr/>
        </p:nvSpPr>
        <p:spPr>
          <a:xfrm rot="0" flipH="0" flipV="0">
            <a:off x="252016" y="163735"/>
            <a:ext cx="88011" cy="230962"/>
          </a:xfrm>
          <a:custGeom>
            <a:pathLst>
              <a:path w="1397000" h="10998200">
                <a:moveTo>
                  <a:pt x="0" y="10998200"/>
                </a:moveTo>
                <a:lnTo>
                  <a:pt x="1397000" y="10998200"/>
                </a:lnTo>
                <a:lnTo>
                  <a:pt x="1397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5" name="Freeform 5325"/>
          <p:cNvSpPr/>
          <p:nvPr/>
        </p:nvSpPr>
        <p:spPr>
          <a:xfrm rot="0" flipH="0" flipV="0">
            <a:off x="417365" y="181337"/>
            <a:ext cx="140284" cy="186690"/>
          </a:xfrm>
          <a:custGeom>
            <a:pathLst>
              <a:path w="6680200" h="8890000">
                <a:moveTo>
                  <a:pt x="2578100" y="8890000"/>
                </a:moveTo>
                <a:lnTo>
                  <a:pt x="4102100" y="8890000"/>
                </a:lnTo>
                <a:lnTo>
                  <a:pt x="4102100" y="1333500"/>
                </a:lnTo>
                <a:lnTo>
                  <a:pt x="6680200" y="1333500"/>
                </a:lnTo>
                <a:lnTo>
                  <a:pt x="6680200" y="0"/>
                </a:lnTo>
                <a:lnTo>
                  <a:pt x="0" y="0"/>
                </a:lnTo>
                <a:lnTo>
                  <a:pt x="0" y="1333500"/>
                </a:lnTo>
                <a:lnTo>
                  <a:pt x="2578100" y="1333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6" name="Freeform 5326"/>
          <p:cNvSpPr/>
          <p:nvPr/>
        </p:nvSpPr>
        <p:spPr>
          <a:xfrm rot="0" flipH="0" flipV="0">
            <a:off x="586986" y="181337"/>
            <a:ext cx="133350" cy="18669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7" name="Freeform 5327"/>
          <p:cNvSpPr/>
          <p:nvPr/>
        </p:nvSpPr>
        <p:spPr>
          <a:xfrm rot="0" flipH="0" flipV="0">
            <a:off x="756340" y="181337"/>
            <a:ext cx="120015" cy="18669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8" name="Freeform 5328"/>
          <p:cNvSpPr/>
          <p:nvPr/>
        </p:nvSpPr>
        <p:spPr>
          <a:xfrm rot="0" flipH="0" flipV="0">
            <a:off x="913693" y="181337"/>
            <a:ext cx="139217" cy="186690"/>
          </a:xfrm>
          <a:custGeom>
            <a:pathLst>
              <a:path w="6629400" h="8890000">
                <a:moveTo>
                  <a:pt x="0" y="8890000"/>
                </a:moveTo>
                <a:lnTo>
                  <a:pt x="4127500" y="8890000"/>
                </a:lnTo>
                <a:cubicBezTo>
                  <a:pt x="5702300" y="8890000"/>
                  <a:pt x="6629400" y="7823200"/>
                  <a:pt x="6629400" y="6159500"/>
                </a:cubicBezTo>
                <a:cubicBezTo>
                  <a:pt x="6629400" y="4495800"/>
                  <a:pt x="5702300" y="3429000"/>
                  <a:pt x="4127500" y="3429000"/>
                </a:cubicBezTo>
                <a:lnTo>
                  <a:pt x="1524000" y="3429000"/>
                </a:lnTo>
                <a:lnTo>
                  <a:pt x="1524000" y="1333500"/>
                </a:lnTo>
                <a:lnTo>
                  <a:pt x="6096000" y="1333500"/>
                </a:lnTo>
                <a:lnTo>
                  <a:pt x="6096000" y="0"/>
                </a:ln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4762500"/>
                </a:lnTo>
                <a:lnTo>
                  <a:pt x="3860800" y="4762500"/>
                </a:lnTo>
                <a:cubicBezTo>
                  <a:pt x="4521200" y="4762500"/>
                  <a:pt x="5080000" y="5219700"/>
                  <a:pt x="5080000" y="6159500"/>
                </a:cubicBezTo>
                <a:cubicBezTo>
                  <a:pt x="5080000" y="7099300"/>
                  <a:pt x="4521200" y="7556500"/>
                  <a:pt x="3860800" y="7556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9" name="Freeform 5329"/>
          <p:cNvSpPr/>
          <p:nvPr/>
        </p:nvSpPr>
        <p:spPr>
          <a:xfrm rot="0" flipH="0" flipV="0">
            <a:off x="1084915" y="177337"/>
            <a:ext cx="146685" cy="194691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0" name="Freeform 5330"/>
          <p:cNvSpPr/>
          <p:nvPr/>
        </p:nvSpPr>
        <p:spPr>
          <a:xfrm rot="0" flipH="0" flipV="0">
            <a:off x="1274272" y="181337"/>
            <a:ext cx="139217" cy="186690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1" name="Freeform 5331"/>
          <p:cNvSpPr/>
          <p:nvPr/>
        </p:nvSpPr>
        <p:spPr>
          <a:xfrm rot="0" flipH="0" flipV="0">
            <a:off x="1432158" y="181337"/>
            <a:ext cx="164820" cy="18669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2" name="Freeform 5332"/>
          <p:cNvSpPr/>
          <p:nvPr/>
        </p:nvSpPr>
        <p:spPr>
          <a:xfrm rot="0" flipH="0" flipV="0">
            <a:off x="1626316" y="181337"/>
            <a:ext cx="141351" cy="18669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3" name="Freeform 5333"/>
          <p:cNvSpPr/>
          <p:nvPr/>
        </p:nvSpPr>
        <p:spPr>
          <a:xfrm rot="0" flipH="0" flipV="0">
            <a:off x="1815673" y="181337"/>
            <a:ext cx="142417" cy="18669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4" name="Freeform 5334"/>
          <p:cNvSpPr/>
          <p:nvPr/>
        </p:nvSpPr>
        <p:spPr>
          <a:xfrm rot="0" flipH="0" flipV="0">
            <a:off x="1993295" y="181337"/>
            <a:ext cx="137083" cy="186690"/>
          </a:xfrm>
          <a:custGeom>
            <a:pathLst>
              <a:path w="6527800" h="8890000">
                <a:moveTo>
                  <a:pt x="0" y="8890000"/>
                </a:moveTo>
                <a:lnTo>
                  <a:pt x="1397000" y="8890000"/>
                </a:lnTo>
                <a:lnTo>
                  <a:pt x="3327400" y="5588000"/>
                </a:lnTo>
                <a:lnTo>
                  <a:pt x="5003800" y="5588000"/>
                </a:lnTo>
                <a:lnTo>
                  <a:pt x="5003800" y="8890000"/>
                </a:lnTo>
                <a:lnTo>
                  <a:pt x="6527800" y="8890000"/>
                </a:lnTo>
                <a:lnTo>
                  <a:pt x="6527800" y="0"/>
                </a:lnTo>
                <a:lnTo>
                  <a:pt x="2857500" y="0"/>
                </a:lnTo>
                <a:cubicBezTo>
                  <a:pt x="1104900" y="0"/>
                  <a:pt x="177800" y="1054100"/>
                  <a:pt x="177800" y="2794000"/>
                </a:cubicBezTo>
                <a:cubicBezTo>
                  <a:pt x="177800" y="4102100"/>
                  <a:pt x="787400" y="5067300"/>
                  <a:pt x="1765300" y="5435600"/>
                </a:cubicBezTo>
                <a:cubicBezTo>
                  <a:pt x="1765300" y="5435600"/>
                  <a:pt x="1816100" y="5435600"/>
                  <a:pt x="0" y="8382000"/>
                </a:cubicBezTo>
                <a:close/>
                <a:moveTo>
                  <a:pt x="3162300" y="4292600"/>
                </a:moveTo>
                <a:cubicBezTo>
                  <a:pt x="2260600" y="4292600"/>
                  <a:pt x="1727200" y="3873500"/>
                  <a:pt x="1727200" y="2832100"/>
                </a:cubicBezTo>
                <a:cubicBezTo>
                  <a:pt x="1727200" y="1790700"/>
                  <a:pt x="2260600" y="1333500"/>
                  <a:pt x="3162300" y="1333500"/>
                </a:cubicBezTo>
                <a:lnTo>
                  <a:pt x="5003800" y="1333500"/>
                </a:lnTo>
                <a:lnTo>
                  <a:pt x="5003800" y="4292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5" name="Freeform 5335"/>
          <p:cNvSpPr/>
          <p:nvPr/>
        </p:nvSpPr>
        <p:spPr>
          <a:xfrm rot="0" flipH="0" flipV="0">
            <a:off x="2242393" y="181337"/>
            <a:ext cx="137883" cy="186690"/>
          </a:xfrm>
          <a:custGeom>
            <a:pathLst>
              <a:path w="65659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2654300" y="5105400"/>
                </a:lnTo>
                <a:lnTo>
                  <a:pt x="5067300" y="8890000"/>
                </a:lnTo>
                <a:lnTo>
                  <a:pt x="6565900" y="8890000"/>
                </a:lnTo>
                <a:lnTo>
                  <a:pt x="6565900" y="8382000"/>
                </a:lnTo>
                <a:lnTo>
                  <a:pt x="3987800" y="4356100"/>
                </a:lnTo>
                <a:lnTo>
                  <a:pt x="6388100" y="508000"/>
                </a:lnTo>
                <a:lnTo>
                  <a:pt x="6388100" y="0"/>
                </a:lnTo>
                <a:lnTo>
                  <a:pt x="4978400" y="0"/>
                </a:lnTo>
                <a:lnTo>
                  <a:pt x="26543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6" name="Freeform 5336"/>
          <p:cNvSpPr/>
          <p:nvPr/>
        </p:nvSpPr>
        <p:spPr>
          <a:xfrm rot="0" flipH="0" flipV="0">
            <a:off x="2468288" y="177337"/>
            <a:ext cx="146685" cy="194691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7" name="Freeform 5337"/>
          <p:cNvSpPr/>
          <p:nvPr/>
        </p:nvSpPr>
        <p:spPr>
          <a:xfrm rot="0" flipH="0" flipV="0">
            <a:off x="2657645" y="181337"/>
            <a:ext cx="139217" cy="186690"/>
          </a:xfrm>
          <a:custGeom>
            <a:pathLst>
              <a:path w="6629400" h="8890000">
                <a:moveTo>
                  <a:pt x="0" y="8890000"/>
                </a:moveTo>
                <a:lnTo>
                  <a:pt x="4127500" y="8890000"/>
                </a:lnTo>
                <a:cubicBezTo>
                  <a:pt x="5702300" y="8890000"/>
                  <a:pt x="6629400" y="7823200"/>
                  <a:pt x="6629400" y="6159500"/>
                </a:cubicBezTo>
                <a:cubicBezTo>
                  <a:pt x="6629400" y="4495800"/>
                  <a:pt x="5702300" y="3429000"/>
                  <a:pt x="4127500" y="3429000"/>
                </a:cubicBezTo>
                <a:lnTo>
                  <a:pt x="1524000" y="3429000"/>
                </a:lnTo>
                <a:lnTo>
                  <a:pt x="1524000" y="1333500"/>
                </a:lnTo>
                <a:lnTo>
                  <a:pt x="6096000" y="1333500"/>
                </a:lnTo>
                <a:lnTo>
                  <a:pt x="6096000" y="0"/>
                </a:ln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4762500"/>
                </a:lnTo>
                <a:lnTo>
                  <a:pt x="3860800" y="4762500"/>
                </a:lnTo>
                <a:cubicBezTo>
                  <a:pt x="4521200" y="4762500"/>
                  <a:pt x="5080000" y="5219700"/>
                  <a:pt x="5080000" y="6159500"/>
                </a:cubicBezTo>
                <a:cubicBezTo>
                  <a:pt x="5080000" y="7099300"/>
                  <a:pt x="4521200" y="7556500"/>
                  <a:pt x="3860800" y="7556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8" name="Freeform 5338"/>
          <p:cNvSpPr/>
          <p:nvPr/>
        </p:nvSpPr>
        <p:spPr>
          <a:xfrm rot="0" flipH="0" flipV="0">
            <a:off x="2834200" y="181337"/>
            <a:ext cx="120015" cy="18669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9" name="Freeform 5339"/>
          <p:cNvSpPr/>
          <p:nvPr/>
        </p:nvSpPr>
        <p:spPr>
          <a:xfrm rot="0" flipH="0" flipV="0">
            <a:off x="2983552" y="177337"/>
            <a:ext cx="141351" cy="194691"/>
          </a:xfrm>
          <a:custGeom>
            <a:pathLst>
              <a:path w="6731000" h="9271000">
                <a:moveTo>
                  <a:pt x="3454400" y="9271000"/>
                </a:moveTo>
                <a:cubicBezTo>
                  <a:pt x="5194300" y="9271000"/>
                  <a:pt x="6731000" y="8343900"/>
                  <a:pt x="6731000" y="6197600"/>
                </a:cubicBezTo>
                <a:lnTo>
                  <a:pt x="6731000" y="6070600"/>
                </a:lnTo>
                <a:lnTo>
                  <a:pt x="5207000" y="6070600"/>
                </a:lnTo>
                <a:lnTo>
                  <a:pt x="5207000" y="6197600"/>
                </a:lnTo>
                <a:cubicBezTo>
                  <a:pt x="5207000" y="7391400"/>
                  <a:pt x="4216400" y="7874000"/>
                  <a:pt x="3441700" y="7874000"/>
                </a:cubicBezTo>
                <a:cubicBezTo>
                  <a:pt x="2133600" y="7874000"/>
                  <a:pt x="1524000" y="7226300"/>
                  <a:pt x="1524000" y="6172200"/>
                </a:cubicBezTo>
                <a:lnTo>
                  <a:pt x="1524000" y="3098800"/>
                </a:lnTo>
                <a:cubicBezTo>
                  <a:pt x="1524000" y="2044700"/>
                  <a:pt x="2133600" y="1397000"/>
                  <a:pt x="3441700" y="1397000"/>
                </a:cubicBezTo>
                <a:cubicBezTo>
                  <a:pt x="4216400" y="1397000"/>
                  <a:pt x="5207000" y="1879600"/>
                  <a:pt x="5207000" y="3073400"/>
                </a:cubicBezTo>
                <a:lnTo>
                  <a:pt x="5207000" y="3200400"/>
                </a:lnTo>
                <a:lnTo>
                  <a:pt x="6731000" y="3200400"/>
                </a:lnTo>
                <a:lnTo>
                  <a:pt x="6731000" y="3073400"/>
                </a:lnTo>
                <a:cubicBezTo>
                  <a:pt x="6731000" y="927100"/>
                  <a:pt x="5194300" y="0"/>
                  <a:pt x="3454400" y="0"/>
                </a:cubicBezTo>
                <a:cubicBezTo>
                  <a:pt x="12446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44600" y="9271000"/>
                  <a:pt x="34544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0" name="Freeform 5340"/>
          <p:cNvSpPr/>
          <p:nvPr/>
        </p:nvSpPr>
        <p:spPr>
          <a:xfrm rot="0" flipH="0" flipV="0">
            <a:off x="3164908" y="181337"/>
            <a:ext cx="139750" cy="186690"/>
          </a:xfrm>
          <a:custGeom>
            <a:pathLst>
              <a:path w="66548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1333500"/>
                </a:lnTo>
                <a:lnTo>
                  <a:pt x="5130800" y="1333500"/>
                </a:lnTo>
                <a:lnTo>
                  <a:pt x="5130800" y="8890000"/>
                </a:lnTo>
                <a:lnTo>
                  <a:pt x="6654800" y="8890000"/>
                </a:lnTo>
                <a:lnTo>
                  <a:pt x="665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1" name="Freeform 5341"/>
          <p:cNvSpPr/>
          <p:nvPr/>
        </p:nvSpPr>
        <p:spPr>
          <a:xfrm rot="0" flipH="0" flipV="0">
            <a:off x="3352665" y="181337"/>
            <a:ext cx="120015" cy="18669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2" name="Freeform 5342"/>
          <p:cNvSpPr/>
          <p:nvPr/>
        </p:nvSpPr>
        <p:spPr>
          <a:xfrm rot="0" flipH="0" flipV="0">
            <a:off x="3502017" y="181337"/>
            <a:ext cx="135216" cy="186690"/>
          </a:xfrm>
          <a:custGeom>
            <a:pathLst>
              <a:path w="6438900" h="8890000">
                <a:moveTo>
                  <a:pt x="4914900" y="8890000"/>
                </a:moveTo>
                <a:lnTo>
                  <a:pt x="6438900" y="8890000"/>
                </a:lnTo>
                <a:lnTo>
                  <a:pt x="6438900" y="0"/>
                </a:lnTo>
                <a:lnTo>
                  <a:pt x="4914900" y="0"/>
                </a:lnTo>
                <a:lnTo>
                  <a:pt x="4914900" y="4089400"/>
                </a:lnTo>
                <a:cubicBezTo>
                  <a:pt x="4432300" y="4216400"/>
                  <a:pt x="3975100" y="4267200"/>
                  <a:pt x="3378200" y="4267200"/>
                </a:cubicBezTo>
                <a:cubicBezTo>
                  <a:pt x="2070100" y="4267200"/>
                  <a:pt x="1524000" y="3746500"/>
                  <a:pt x="1524000" y="2819400"/>
                </a:cubicBezTo>
                <a:lnTo>
                  <a:pt x="1524000" y="0"/>
                </a:lnTo>
                <a:lnTo>
                  <a:pt x="0" y="0"/>
                </a:lnTo>
                <a:lnTo>
                  <a:pt x="0" y="2997200"/>
                </a:lnTo>
                <a:cubicBezTo>
                  <a:pt x="0" y="5181600"/>
                  <a:pt x="1663700" y="5664200"/>
                  <a:pt x="3263900" y="5664200"/>
                </a:cubicBezTo>
                <a:cubicBezTo>
                  <a:pt x="3822700" y="5664200"/>
                  <a:pt x="4394200" y="5600700"/>
                  <a:pt x="4914900" y="54864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3" name="Freeform 5343"/>
          <p:cNvSpPr/>
          <p:nvPr/>
        </p:nvSpPr>
        <p:spPr>
          <a:xfrm rot="0" flipH="0" flipV="0">
            <a:off x="3685239" y="181337"/>
            <a:ext cx="120015" cy="18669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4" name="Freeform 5344"/>
          <p:cNvSpPr/>
          <p:nvPr/>
        </p:nvSpPr>
        <p:spPr>
          <a:xfrm rot="0" flipH="0" flipV="0">
            <a:off x="3842593" y="181337"/>
            <a:ext cx="141351" cy="18669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5" name="Freeform 5345"/>
          <p:cNvSpPr/>
          <p:nvPr/>
        </p:nvSpPr>
        <p:spPr>
          <a:xfrm rot="0" flipH="0" flipV="0">
            <a:off x="4031950" y="181337"/>
            <a:ext cx="142417" cy="18669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6" name="Freeform 5346"/>
          <p:cNvSpPr/>
          <p:nvPr/>
        </p:nvSpPr>
        <p:spPr>
          <a:xfrm rot="0" flipH="0" flipV="0">
            <a:off x="4222373" y="177337"/>
            <a:ext cx="208559" cy="194691"/>
          </a:xfrm>
          <a:custGeom>
            <a:pathLst>
              <a:path w="9931400" h="9271000">
                <a:moveTo>
                  <a:pt x="3200400" y="3975100"/>
                </a:moveTo>
                <a:lnTo>
                  <a:pt x="1524000" y="3975100"/>
                </a:lnTo>
                <a:lnTo>
                  <a:pt x="1524000" y="190500"/>
                </a:lnTo>
                <a:lnTo>
                  <a:pt x="0" y="190500"/>
                </a:lnTo>
                <a:lnTo>
                  <a:pt x="0" y="9080500"/>
                </a:lnTo>
                <a:lnTo>
                  <a:pt x="1524000" y="9080500"/>
                </a:lnTo>
                <a:lnTo>
                  <a:pt x="1524000" y="5308600"/>
                </a:lnTo>
                <a:lnTo>
                  <a:pt x="3200400" y="5308600"/>
                </a:lnTo>
                <a:close/>
                <a:moveTo>
                  <a:pt x="6565900" y="7874000"/>
                </a:moveTo>
                <a:cubicBezTo>
                  <a:pt x="5334000" y="7874000"/>
                  <a:pt x="4724400" y="7150100"/>
                  <a:pt x="4724400" y="6261100"/>
                </a:cubicBezTo>
                <a:lnTo>
                  <a:pt x="4724400" y="3009900"/>
                </a:lnTo>
                <a:cubicBezTo>
                  <a:pt x="4724400" y="2120900"/>
                  <a:pt x="5334000" y="1397000"/>
                  <a:pt x="6565900" y="1397000"/>
                </a:cubicBezTo>
                <a:cubicBezTo>
                  <a:pt x="7810500" y="1397000"/>
                  <a:pt x="8407400" y="2120900"/>
                  <a:pt x="8407400" y="3009900"/>
                </a:cubicBezTo>
                <a:lnTo>
                  <a:pt x="8407400" y="6261100"/>
                </a:lnTo>
                <a:cubicBezTo>
                  <a:pt x="8407400" y="7150100"/>
                  <a:pt x="7810500" y="7874000"/>
                  <a:pt x="6565900" y="7874000"/>
                </a:cubicBezTo>
                <a:close/>
                <a:moveTo>
                  <a:pt x="6565900" y="9271000"/>
                </a:moveTo>
                <a:cubicBezTo>
                  <a:pt x="8623300" y="9271000"/>
                  <a:pt x="9931400" y="8128000"/>
                  <a:pt x="9931400" y="6184900"/>
                </a:cubicBezTo>
                <a:lnTo>
                  <a:pt x="9931400" y="3086100"/>
                </a:lnTo>
                <a:cubicBezTo>
                  <a:pt x="9931400" y="1143000"/>
                  <a:pt x="8623300" y="0"/>
                  <a:pt x="6565900" y="0"/>
                </a:cubicBezTo>
                <a:cubicBezTo>
                  <a:pt x="4508500" y="0"/>
                  <a:pt x="3200400" y="1143000"/>
                  <a:pt x="3200400" y="3086100"/>
                </a:cubicBezTo>
                <a:lnTo>
                  <a:pt x="3200400" y="6184900"/>
                </a:lnTo>
                <a:cubicBezTo>
                  <a:pt x="3200400" y="8128000"/>
                  <a:pt x="4508500" y="9271000"/>
                  <a:pt x="65659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7" name="Freeform 5347"/>
          <p:cNvSpPr/>
          <p:nvPr/>
        </p:nvSpPr>
        <p:spPr>
          <a:xfrm rot="0" flipH="0" flipV="0">
            <a:off x="4537613" y="181337"/>
            <a:ext cx="139217" cy="186690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8" name="Freeform 5348"/>
          <p:cNvSpPr/>
          <p:nvPr/>
        </p:nvSpPr>
        <p:spPr>
          <a:xfrm rot="0" flipH="0" flipV="0">
            <a:off x="4708835" y="177337"/>
            <a:ext cx="146685" cy="194691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9" name="Freeform 5349"/>
          <p:cNvSpPr/>
          <p:nvPr/>
        </p:nvSpPr>
        <p:spPr>
          <a:xfrm rot="0" flipH="0" flipV="0">
            <a:off x="4887523" y="177337"/>
            <a:ext cx="139750" cy="194691"/>
          </a:xfrm>
          <a:custGeom>
            <a:pathLst>
              <a:path w="6654800" h="9271000">
                <a:moveTo>
                  <a:pt x="3441700" y="9271000"/>
                </a:moveTo>
                <a:cubicBezTo>
                  <a:pt x="5486400" y="9271000"/>
                  <a:pt x="6654800" y="8178800"/>
                  <a:pt x="6654800" y="6527800"/>
                </a:cubicBezTo>
                <a:cubicBezTo>
                  <a:pt x="6654800" y="5461000"/>
                  <a:pt x="6019800" y="4838700"/>
                  <a:pt x="5245100" y="4559300"/>
                </a:cubicBezTo>
                <a:cubicBezTo>
                  <a:pt x="5918200" y="4191000"/>
                  <a:pt x="6451600" y="3568700"/>
                  <a:pt x="6451600" y="2590800"/>
                </a:cubicBezTo>
                <a:cubicBezTo>
                  <a:pt x="6451600" y="1079500"/>
                  <a:pt x="5359400" y="0"/>
                  <a:pt x="3390900" y="0"/>
                </a:cubicBezTo>
                <a:cubicBezTo>
                  <a:pt x="1663700" y="0"/>
                  <a:pt x="215900" y="927100"/>
                  <a:pt x="215900" y="3073400"/>
                </a:cubicBezTo>
                <a:lnTo>
                  <a:pt x="1739900" y="3073400"/>
                </a:lnTo>
                <a:cubicBezTo>
                  <a:pt x="1739900" y="1879600"/>
                  <a:pt x="2501900" y="1397000"/>
                  <a:pt x="3390900" y="1397000"/>
                </a:cubicBezTo>
                <a:cubicBezTo>
                  <a:pt x="4394200" y="1397000"/>
                  <a:pt x="4914900" y="1993900"/>
                  <a:pt x="4914900" y="2755900"/>
                </a:cubicBezTo>
                <a:cubicBezTo>
                  <a:pt x="4914900" y="3543300"/>
                  <a:pt x="4394200" y="3975100"/>
                  <a:pt x="3530600" y="3975100"/>
                </a:cubicBezTo>
                <a:lnTo>
                  <a:pt x="2349500" y="3975100"/>
                </a:lnTo>
                <a:lnTo>
                  <a:pt x="2349500" y="5245100"/>
                </a:lnTo>
                <a:lnTo>
                  <a:pt x="3530600" y="5245100"/>
                </a:lnTo>
                <a:cubicBezTo>
                  <a:pt x="4521200" y="5245100"/>
                  <a:pt x="5118100" y="5689600"/>
                  <a:pt x="5118100" y="6527800"/>
                </a:cubicBezTo>
                <a:cubicBezTo>
                  <a:pt x="5118100" y="7404100"/>
                  <a:pt x="4533900" y="7874000"/>
                  <a:pt x="3492500" y="7874000"/>
                </a:cubicBezTo>
                <a:cubicBezTo>
                  <a:pt x="2451100" y="7874000"/>
                  <a:pt x="1524000" y="7391400"/>
                  <a:pt x="1524000" y="6197600"/>
                </a:cubicBezTo>
                <a:lnTo>
                  <a:pt x="0" y="6197600"/>
                </a:lnTo>
                <a:cubicBezTo>
                  <a:pt x="0" y="8343900"/>
                  <a:pt x="1600200" y="9271000"/>
                  <a:pt x="34417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0" name="Freeform 5350"/>
          <p:cNvSpPr/>
          <p:nvPr/>
        </p:nvSpPr>
        <p:spPr>
          <a:xfrm rot="0" flipH="0" flipV="0">
            <a:off x="5064612" y="181337"/>
            <a:ext cx="139217" cy="186690"/>
          </a:xfrm>
          <a:custGeom>
            <a:pathLst>
              <a:path w="6629400" h="8890000">
                <a:moveTo>
                  <a:pt x="0" y="8890000"/>
                </a:moveTo>
                <a:lnTo>
                  <a:pt x="4089400" y="8890000"/>
                </a:lnTo>
                <a:cubicBezTo>
                  <a:pt x="5664200" y="8890000"/>
                  <a:pt x="6629400" y="8064500"/>
                  <a:pt x="6629400" y="6426200"/>
                </a:cubicBezTo>
                <a:cubicBezTo>
                  <a:pt x="6629400" y="5130800"/>
                  <a:pt x="5994400" y="4559300"/>
                  <a:pt x="5219700" y="4279900"/>
                </a:cubicBezTo>
                <a:cubicBezTo>
                  <a:pt x="5892800" y="3937000"/>
                  <a:pt x="6286500" y="3378200"/>
                  <a:pt x="6286500" y="2387600"/>
                </a:cubicBezTo>
                <a:cubicBezTo>
                  <a:pt x="6286500" y="787400"/>
                  <a:pt x="5308600" y="0"/>
                  <a:pt x="3746500" y="0"/>
                </a:cubicBezTo>
                <a:lnTo>
                  <a:pt x="0" y="0"/>
                </a:lnTo>
                <a:close/>
                <a:moveTo>
                  <a:pt x="1524000" y="7556500"/>
                </a:moveTo>
                <a:lnTo>
                  <a:pt x="1524000" y="5080000"/>
                </a:lnTo>
                <a:lnTo>
                  <a:pt x="3835400" y="5080000"/>
                </a:lnTo>
                <a:cubicBezTo>
                  <a:pt x="4686300" y="5080000"/>
                  <a:pt x="5105400" y="5524500"/>
                  <a:pt x="5105400" y="6337300"/>
                </a:cubicBezTo>
                <a:cubicBezTo>
                  <a:pt x="5105400" y="7137400"/>
                  <a:pt x="4673600" y="7556500"/>
                  <a:pt x="3835400" y="7556500"/>
                </a:cubicBezTo>
                <a:close/>
                <a:moveTo>
                  <a:pt x="1524000" y="3810000"/>
                </a:moveTo>
                <a:lnTo>
                  <a:pt x="1524000" y="1333500"/>
                </a:lnTo>
                <a:lnTo>
                  <a:pt x="3492500" y="1333500"/>
                </a:lnTo>
                <a:cubicBezTo>
                  <a:pt x="4330700" y="1333500"/>
                  <a:pt x="4749800" y="1765300"/>
                  <a:pt x="4749800" y="2565400"/>
                </a:cubicBezTo>
                <a:cubicBezTo>
                  <a:pt x="4749800" y="3365500"/>
                  <a:pt x="4330700" y="3810000"/>
                  <a:pt x="3492500" y="3810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1" name="Freeform 5351"/>
          <p:cNvSpPr/>
          <p:nvPr/>
        </p:nvSpPr>
        <p:spPr>
          <a:xfrm rot="0" flipH="0" flipV="0">
            <a:off x="5241167" y="181337"/>
            <a:ext cx="133350" cy="186690"/>
          </a:xfrm>
          <a:custGeom>
            <a:pathLst>
              <a:path w="6350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461000"/>
                </a:lnTo>
                <a:lnTo>
                  <a:pt x="3848100" y="5461000"/>
                </a:lnTo>
                <a:cubicBezTo>
                  <a:pt x="5422900" y="5461000"/>
                  <a:pt x="6350000" y="4394200"/>
                  <a:pt x="6350000" y="2730500"/>
                </a:cubicBezTo>
                <a:cubicBezTo>
                  <a:pt x="6350000" y="1066800"/>
                  <a:pt x="5422900" y="0"/>
                  <a:pt x="3848100" y="0"/>
                </a:cubicBezTo>
                <a:lnTo>
                  <a:pt x="0" y="0"/>
                </a:lnTo>
                <a:close/>
                <a:moveTo>
                  <a:pt x="1524000" y="4127500"/>
                </a:moveTo>
                <a:lnTo>
                  <a:pt x="1524000" y="1333500"/>
                </a:lnTo>
                <a:lnTo>
                  <a:pt x="3581400" y="1333500"/>
                </a:lnTo>
                <a:cubicBezTo>
                  <a:pt x="4241800" y="1333500"/>
                  <a:pt x="4800600" y="1790700"/>
                  <a:pt x="4800600" y="2730500"/>
                </a:cubicBezTo>
                <a:cubicBezTo>
                  <a:pt x="4800600" y="3670300"/>
                  <a:pt x="4241800" y="4127500"/>
                  <a:pt x="3581400" y="4127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2" name="Freeform 5352"/>
          <p:cNvSpPr/>
          <p:nvPr/>
        </p:nvSpPr>
        <p:spPr>
          <a:xfrm rot="0" flipH="0" flipV="0">
            <a:off x="5378518" y="181337"/>
            <a:ext cx="164820" cy="18669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3" name="Freeform 5353"/>
          <p:cNvSpPr/>
          <p:nvPr/>
        </p:nvSpPr>
        <p:spPr>
          <a:xfrm rot="0" flipH="0" flipV="0">
            <a:off x="5540671" y="181337"/>
            <a:ext cx="140284" cy="186690"/>
          </a:xfrm>
          <a:custGeom>
            <a:pathLst>
              <a:path w="6680200" h="8890000">
                <a:moveTo>
                  <a:pt x="2578100" y="8890000"/>
                </a:moveTo>
                <a:lnTo>
                  <a:pt x="4102100" y="8890000"/>
                </a:lnTo>
                <a:lnTo>
                  <a:pt x="4102100" y="1333500"/>
                </a:lnTo>
                <a:lnTo>
                  <a:pt x="6680200" y="1333500"/>
                </a:lnTo>
                <a:lnTo>
                  <a:pt x="6680200" y="0"/>
                </a:lnTo>
                <a:lnTo>
                  <a:pt x="0" y="0"/>
                </a:lnTo>
                <a:lnTo>
                  <a:pt x="0" y="1333500"/>
                </a:lnTo>
                <a:lnTo>
                  <a:pt x="2578100" y="13335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4" name="Freeform 5354"/>
          <p:cNvSpPr/>
          <p:nvPr/>
        </p:nvSpPr>
        <p:spPr>
          <a:xfrm rot="0" flipH="0" flipV="0">
            <a:off x="5678289" y="181337"/>
            <a:ext cx="164820" cy="18669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5" name="Freeform 5355"/>
          <p:cNvSpPr/>
          <p:nvPr/>
        </p:nvSpPr>
        <p:spPr>
          <a:xfrm rot="0" flipH="0" flipV="0">
            <a:off x="5925786" y="177337"/>
            <a:ext cx="139750" cy="194691"/>
          </a:xfrm>
          <a:custGeom>
            <a:pathLst>
              <a:path w="6654800" h="9271000">
                <a:moveTo>
                  <a:pt x="3441700" y="9271000"/>
                </a:moveTo>
                <a:cubicBezTo>
                  <a:pt x="5486400" y="9271000"/>
                  <a:pt x="6654800" y="8178800"/>
                  <a:pt x="6654800" y="6527800"/>
                </a:cubicBezTo>
                <a:cubicBezTo>
                  <a:pt x="6654800" y="5461000"/>
                  <a:pt x="6019800" y="4838700"/>
                  <a:pt x="5245100" y="4559300"/>
                </a:cubicBezTo>
                <a:cubicBezTo>
                  <a:pt x="5918200" y="4191000"/>
                  <a:pt x="6451600" y="3568700"/>
                  <a:pt x="6451600" y="2590800"/>
                </a:cubicBezTo>
                <a:cubicBezTo>
                  <a:pt x="6451600" y="1079500"/>
                  <a:pt x="5359400" y="0"/>
                  <a:pt x="3390900" y="0"/>
                </a:cubicBezTo>
                <a:cubicBezTo>
                  <a:pt x="1663700" y="0"/>
                  <a:pt x="215900" y="927100"/>
                  <a:pt x="215900" y="3073400"/>
                </a:cubicBezTo>
                <a:lnTo>
                  <a:pt x="1739900" y="3073400"/>
                </a:lnTo>
                <a:cubicBezTo>
                  <a:pt x="1739900" y="1879600"/>
                  <a:pt x="2501900" y="1397000"/>
                  <a:pt x="3390900" y="1397000"/>
                </a:cubicBezTo>
                <a:cubicBezTo>
                  <a:pt x="4394200" y="1397000"/>
                  <a:pt x="4914900" y="1993900"/>
                  <a:pt x="4914900" y="2755900"/>
                </a:cubicBezTo>
                <a:cubicBezTo>
                  <a:pt x="4914900" y="3543300"/>
                  <a:pt x="4394200" y="3975100"/>
                  <a:pt x="3530600" y="3975100"/>
                </a:cubicBezTo>
                <a:lnTo>
                  <a:pt x="2349500" y="3975100"/>
                </a:lnTo>
                <a:lnTo>
                  <a:pt x="2349500" y="5245100"/>
                </a:lnTo>
                <a:lnTo>
                  <a:pt x="3530600" y="5245100"/>
                </a:lnTo>
                <a:cubicBezTo>
                  <a:pt x="4521200" y="5245100"/>
                  <a:pt x="5118100" y="5689600"/>
                  <a:pt x="5118100" y="6527800"/>
                </a:cubicBezTo>
                <a:cubicBezTo>
                  <a:pt x="5118100" y="7404100"/>
                  <a:pt x="4533900" y="7874000"/>
                  <a:pt x="3492500" y="7874000"/>
                </a:cubicBezTo>
                <a:cubicBezTo>
                  <a:pt x="2451100" y="7874000"/>
                  <a:pt x="1524000" y="7391400"/>
                  <a:pt x="1524000" y="6197600"/>
                </a:cubicBezTo>
                <a:lnTo>
                  <a:pt x="0" y="6197600"/>
                </a:lnTo>
                <a:cubicBezTo>
                  <a:pt x="0" y="8343900"/>
                  <a:pt x="1600200" y="9271000"/>
                  <a:pt x="34417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6" name="Freeform 5356"/>
          <p:cNvSpPr/>
          <p:nvPr/>
        </p:nvSpPr>
        <p:spPr>
          <a:xfrm rot="0" flipH="0" flipV="0">
            <a:off x="6084206" y="181337"/>
            <a:ext cx="164820" cy="18669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7" name="Freeform 5357"/>
          <p:cNvSpPr/>
          <p:nvPr/>
        </p:nvSpPr>
        <p:spPr>
          <a:xfrm rot="0" flipH="0" flipV="0">
            <a:off x="6278364" y="131198"/>
            <a:ext cx="142417" cy="236829"/>
          </a:xfrm>
          <a:custGeom>
            <a:pathLst>
              <a:path w="6781800" h="11277600">
                <a:moveTo>
                  <a:pt x="0" y="11277600"/>
                </a:moveTo>
                <a:lnTo>
                  <a:pt x="1397000" y="11277600"/>
                </a:lnTo>
                <a:lnTo>
                  <a:pt x="5257800" y="5118100"/>
                </a:lnTo>
                <a:lnTo>
                  <a:pt x="5257800" y="11277600"/>
                </a:lnTo>
                <a:lnTo>
                  <a:pt x="6781800" y="11277600"/>
                </a:lnTo>
                <a:lnTo>
                  <a:pt x="6781800" y="2387600"/>
                </a:lnTo>
                <a:lnTo>
                  <a:pt x="5384800" y="2387600"/>
                </a:lnTo>
                <a:lnTo>
                  <a:pt x="1524000" y="8547100"/>
                </a:lnTo>
                <a:lnTo>
                  <a:pt x="1524000" y="2387600"/>
                </a:lnTo>
                <a:lnTo>
                  <a:pt x="0" y="2387600"/>
                </a:lnTo>
                <a:close/>
                <a:moveTo>
                  <a:pt x="3390900" y="1854200"/>
                </a:moveTo>
                <a:cubicBezTo>
                  <a:pt x="4597400" y="1854200"/>
                  <a:pt x="5435600" y="1257300"/>
                  <a:pt x="5435600" y="152400"/>
                </a:cubicBezTo>
                <a:lnTo>
                  <a:pt x="5435600" y="0"/>
                </a:lnTo>
                <a:lnTo>
                  <a:pt x="4254500" y="0"/>
                </a:lnTo>
                <a:lnTo>
                  <a:pt x="4254500" y="139700"/>
                </a:lnTo>
                <a:cubicBezTo>
                  <a:pt x="4254500" y="584200"/>
                  <a:pt x="3975100" y="876300"/>
                  <a:pt x="3390900" y="876300"/>
                </a:cubicBezTo>
                <a:cubicBezTo>
                  <a:pt x="2819400" y="876300"/>
                  <a:pt x="2540000" y="584200"/>
                  <a:pt x="2540000" y="139700"/>
                </a:cubicBezTo>
                <a:lnTo>
                  <a:pt x="2540000" y="0"/>
                </a:lnTo>
                <a:lnTo>
                  <a:pt x="1346200" y="0"/>
                </a:lnTo>
                <a:lnTo>
                  <a:pt x="1346200" y="152400"/>
                </a:lnTo>
                <a:cubicBezTo>
                  <a:pt x="1346200" y="1257300"/>
                  <a:pt x="2184400" y="1854200"/>
                  <a:pt x="3390900" y="18542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8" name="Freeform 5358"/>
          <p:cNvSpPr/>
          <p:nvPr/>
        </p:nvSpPr>
        <p:spPr>
          <a:xfrm rot="0" flipH="0" flipV="0">
            <a:off x="6468788" y="181337"/>
            <a:ext cx="168021" cy="186690"/>
          </a:xfrm>
          <a:custGeom>
            <a:pathLst>
              <a:path w="8001000" h="8890000">
                <a:moveTo>
                  <a:pt x="4495800" y="6019800"/>
                </a:moveTo>
                <a:lnTo>
                  <a:pt x="6527800" y="2705100"/>
                </a:lnTo>
                <a:lnTo>
                  <a:pt x="6527800" y="8890000"/>
                </a:lnTo>
                <a:lnTo>
                  <a:pt x="8001000" y="8890000"/>
                </a:lnTo>
                <a:lnTo>
                  <a:pt x="8001000" y="0"/>
                </a:lnTo>
                <a:lnTo>
                  <a:pt x="6578600" y="0"/>
                </a:lnTo>
                <a:lnTo>
                  <a:pt x="4025900" y="4152900"/>
                </a:lnTo>
                <a:lnTo>
                  <a:pt x="1473200" y="0"/>
                </a:lnTo>
                <a:lnTo>
                  <a:pt x="0" y="0"/>
                </a:lnTo>
                <a:lnTo>
                  <a:pt x="0" y="8890000"/>
                </a:lnTo>
                <a:lnTo>
                  <a:pt x="1473200" y="8890000"/>
                </a:lnTo>
                <a:lnTo>
                  <a:pt x="1473200" y="2705100"/>
                </a:lnTo>
                <a:lnTo>
                  <a:pt x="3517900" y="6019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9" name="Freeform 5359"/>
          <p:cNvSpPr/>
          <p:nvPr/>
        </p:nvSpPr>
        <p:spPr>
          <a:xfrm rot="0" flipH="0" flipV="0">
            <a:off x="6666146" y="181337"/>
            <a:ext cx="164820" cy="18669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5360" name="Picture 5360"/>
          <p:cNvPicPr>
            <a:picLocks noChangeAspect="0" noChangeArrowheads="1"/>
          </p:cNvPicPr>
          <p:nvPr/>
        </p:nvPicPr>
        <p:blipFill>
          <a:blip r:embed="rId5360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88574" y="438969"/>
            <a:ext cx="6230111" cy="1316730"/>
          </a:xfrm>
          <a:prstGeom prst="rect">
            <a:avLst/>
          </a:prstGeom>
          <a:noFill/>
          <a:extLst/>
        </p:spPr>
      </p:pic>
      <p:sp>
        <p:nvSpPr>
          <p:cNvPr id="5361" name="Freeform 5361"/>
          <p:cNvSpPr/>
          <p:nvPr/>
        </p:nvSpPr>
        <p:spPr>
          <a:xfrm rot="0" flipH="0" flipV="0">
            <a:off x="4791900" y="541541"/>
            <a:ext cx="5844908" cy="932790"/>
          </a:xfrm>
          <a:custGeom>
            <a:pathLst>
              <a:path w="5844908" h="932790">
                <a:moveTo>
                  <a:pt x="5844908" y="932790"/>
                </a:moveTo>
                <a:lnTo>
                  <a:pt x="0" y="932790"/>
                </a:lnTo>
                <a:lnTo>
                  <a:pt x="0" y="0"/>
                </a:lnTo>
                <a:lnTo>
                  <a:pt x="5844908" y="0"/>
                </a:lnTo>
                <a:lnTo>
                  <a:pt x="5844908" y="93279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2" name="Freeform 5362"/>
          <p:cNvSpPr/>
          <p:nvPr/>
        </p:nvSpPr>
        <p:spPr>
          <a:xfrm rot="0" flipH="0" flipV="0">
            <a:off x="404566" y="1826737"/>
            <a:ext cx="245173" cy="283108"/>
          </a:xfrm>
          <a:custGeom>
            <a:pathLst>
              <a:path w="245173" h="283108">
                <a:moveTo>
                  <a:pt x="245173" y="212331"/>
                </a:moveTo>
                <a:lnTo>
                  <a:pt x="245173" y="70777"/>
                </a:lnTo>
                <a:lnTo>
                  <a:pt x="122593" y="0"/>
                </a:lnTo>
                <a:lnTo>
                  <a:pt x="0" y="70777"/>
                </a:lnTo>
                <a:lnTo>
                  <a:pt x="0" y="212331"/>
                </a:lnTo>
                <a:lnTo>
                  <a:pt x="122593" y="283108"/>
                </a:lnTo>
                <a:lnTo>
                  <a:pt x="245173" y="212331"/>
                </a:lnTo>
                <a:close/>
              </a:path>
            </a:pathLst>
          </a:custGeom>
          <a:noFill/>
          <a:ln w="12700" cap="flat" cmpd="sng">
            <a:solidFill>
              <a:srgbClr val="1727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63" name="Picture 5363"/>
          <p:cNvPicPr>
            <a:picLocks noChangeAspect="0" noChangeArrowheads="1"/>
          </p:cNvPicPr>
          <p:nvPr/>
        </p:nvPicPr>
        <p:blipFill>
          <a:blip r:embed="rId5363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6902" y="1775384"/>
            <a:ext cx="417575" cy="445006"/>
          </a:xfrm>
          <a:prstGeom prst="rect">
            <a:avLst/>
          </a:prstGeom>
          <a:noFill/>
          <a:extLst/>
        </p:spPr>
      </p:pic>
      <p:sp>
        <p:nvSpPr>
          <p:cNvPr id="5364" name="Freeform 5364"/>
          <p:cNvSpPr/>
          <p:nvPr/>
        </p:nvSpPr>
        <p:spPr>
          <a:xfrm rot="0" flipH="0" flipV="0">
            <a:off x="429088" y="1855054"/>
            <a:ext cx="196138" cy="226478"/>
          </a:xfrm>
          <a:custGeom>
            <a:pathLst>
              <a:path w="196138" h="226478">
                <a:moveTo>
                  <a:pt x="196138" y="169862"/>
                </a:moveTo>
                <a:lnTo>
                  <a:pt x="196138" y="56617"/>
                </a:lnTo>
                <a:lnTo>
                  <a:pt x="98069" y="0"/>
                </a:lnTo>
                <a:lnTo>
                  <a:pt x="0" y="56617"/>
                </a:lnTo>
                <a:lnTo>
                  <a:pt x="0" y="169862"/>
                </a:lnTo>
                <a:lnTo>
                  <a:pt x="98069" y="226478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5" name="Freeform 5365"/>
          <p:cNvSpPr/>
          <p:nvPr/>
        </p:nvSpPr>
        <p:spPr>
          <a:xfrm rot="0" flipH="0" flipV="0">
            <a:off x="3356573" y="1826737"/>
            <a:ext cx="245173" cy="283108"/>
          </a:xfrm>
          <a:custGeom>
            <a:pathLst>
              <a:path w="245173" h="283108">
                <a:moveTo>
                  <a:pt x="245173" y="212331"/>
                </a:moveTo>
                <a:lnTo>
                  <a:pt x="245173" y="70777"/>
                </a:lnTo>
                <a:lnTo>
                  <a:pt x="122580" y="0"/>
                </a:lnTo>
                <a:lnTo>
                  <a:pt x="0" y="70777"/>
                </a:lnTo>
                <a:lnTo>
                  <a:pt x="0" y="212331"/>
                </a:lnTo>
                <a:lnTo>
                  <a:pt x="122580" y="283108"/>
                </a:lnTo>
                <a:lnTo>
                  <a:pt x="245173" y="212331"/>
                </a:lnTo>
                <a:close/>
              </a:path>
            </a:pathLst>
          </a:custGeom>
          <a:noFill/>
          <a:ln w="12700" cap="flat" cmpd="sng">
            <a:solidFill>
              <a:srgbClr val="8A999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66" name="Picture 5366"/>
          <p:cNvPicPr>
            <a:picLocks noChangeAspect="0" noChangeArrowheads="1"/>
          </p:cNvPicPr>
          <p:nvPr/>
        </p:nvPicPr>
        <p:blipFill>
          <a:blip r:embed="rId5366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00414" y="1775384"/>
            <a:ext cx="414526" cy="445006"/>
          </a:xfrm>
          <a:prstGeom prst="rect">
            <a:avLst/>
          </a:prstGeom>
          <a:noFill/>
          <a:extLst/>
        </p:spPr>
      </p:pic>
      <p:sp>
        <p:nvSpPr>
          <p:cNvPr id="5367" name="Freeform 5367"/>
          <p:cNvSpPr/>
          <p:nvPr/>
        </p:nvSpPr>
        <p:spPr>
          <a:xfrm rot="0" flipH="0" flipV="0">
            <a:off x="3381087" y="1855054"/>
            <a:ext cx="196138" cy="226478"/>
          </a:xfrm>
          <a:custGeom>
            <a:pathLst>
              <a:path w="196138" h="226478">
                <a:moveTo>
                  <a:pt x="196138" y="169862"/>
                </a:moveTo>
                <a:lnTo>
                  <a:pt x="196138" y="56617"/>
                </a:lnTo>
                <a:lnTo>
                  <a:pt x="98069" y="0"/>
                </a:lnTo>
                <a:lnTo>
                  <a:pt x="0" y="56617"/>
                </a:lnTo>
                <a:lnTo>
                  <a:pt x="0" y="169862"/>
                </a:lnTo>
                <a:lnTo>
                  <a:pt x="98069" y="226478"/>
                </a:lnTo>
                <a:close/>
              </a:path>
            </a:pathLst>
          </a:custGeom>
          <a:solidFill>
            <a:srgbClr val="8A999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8" name="Freeform 5368"/>
          <p:cNvSpPr/>
          <p:nvPr/>
        </p:nvSpPr>
        <p:spPr>
          <a:xfrm rot="0" flipH="0" flipV="0">
            <a:off x="3174180" y="1919556"/>
            <a:ext cx="48742" cy="97472"/>
          </a:xfrm>
          <a:custGeom>
            <a:pathLst>
              <a:path w="48742" h="97472">
                <a:moveTo>
                  <a:pt x="0" y="97472"/>
                </a:moveTo>
                <a:lnTo>
                  <a:pt x="48742" y="4873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A2332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9" name="Freeform 5369"/>
          <p:cNvSpPr/>
          <p:nvPr/>
        </p:nvSpPr>
        <p:spPr>
          <a:xfrm rot="0" flipH="0" flipV="0">
            <a:off x="2885102" y="1968287"/>
            <a:ext cx="337820" cy="0"/>
          </a:xfrm>
          <a:custGeom>
            <a:pathLst>
              <a:path w="337820" h="0">
                <a:moveTo>
                  <a:pt x="337820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A2332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0" name="Freeform 5370"/>
          <p:cNvSpPr/>
          <p:nvPr/>
        </p:nvSpPr>
        <p:spPr>
          <a:xfrm rot="0" flipH="0" flipV="0">
            <a:off x="2861613" y="1944792"/>
            <a:ext cx="46990" cy="47002"/>
          </a:xfrm>
          <a:custGeom>
            <a:pathLst>
              <a:path w="46990" h="47002">
                <a:moveTo>
                  <a:pt x="46990" y="23495"/>
                </a:moveTo>
                <a:cubicBezTo>
                  <a:pt x="46990" y="36474"/>
                  <a:pt x="36475" y="47002"/>
                  <a:pt x="23495" y="47002"/>
                </a:cubicBezTo>
                <a:cubicBezTo>
                  <a:pt x="10516" y="47002"/>
                  <a:pt x="0" y="36474"/>
                  <a:pt x="0" y="23495"/>
                </a:cubicBezTo>
                <a:cubicBezTo>
                  <a:pt x="0" y="10529"/>
                  <a:pt x="10516" y="0"/>
                  <a:pt x="23495" y="0"/>
                </a:cubicBezTo>
                <a:cubicBezTo>
                  <a:pt x="36475" y="0"/>
                  <a:pt x="46990" y="10529"/>
                  <a:pt x="46990" y="2349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1" name="Freeform 5371"/>
          <p:cNvSpPr/>
          <p:nvPr/>
        </p:nvSpPr>
        <p:spPr>
          <a:xfrm rot="0" flipH="0" flipV="0">
            <a:off x="2861613" y="1944792"/>
            <a:ext cx="46990" cy="47002"/>
          </a:xfrm>
          <a:custGeom>
            <a:pathLst>
              <a:path w="46990" h="47002">
                <a:moveTo>
                  <a:pt x="46990" y="23495"/>
                </a:moveTo>
                <a:cubicBezTo>
                  <a:pt x="46990" y="36474"/>
                  <a:pt x="36475" y="47002"/>
                  <a:pt x="23495" y="47002"/>
                </a:cubicBezTo>
                <a:cubicBezTo>
                  <a:pt x="10516" y="47002"/>
                  <a:pt x="0" y="36474"/>
                  <a:pt x="0" y="23495"/>
                </a:cubicBezTo>
                <a:cubicBezTo>
                  <a:pt x="0" y="10529"/>
                  <a:pt x="10516" y="0"/>
                  <a:pt x="23495" y="0"/>
                </a:cubicBezTo>
                <a:cubicBezTo>
                  <a:pt x="36475" y="0"/>
                  <a:pt x="46990" y="10529"/>
                  <a:pt x="46990" y="23495"/>
                </a:cubicBezTo>
                <a:close/>
              </a:path>
            </a:pathLst>
          </a:custGeom>
          <a:noFill/>
          <a:ln w="12700" cap="flat" cmpd="sng">
            <a:solidFill>
              <a:srgbClr val="0A2332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2" name="Freeform 5372"/>
          <p:cNvSpPr/>
          <p:nvPr/>
        </p:nvSpPr>
        <p:spPr>
          <a:xfrm rot="0" flipH="0" flipV="0">
            <a:off x="5523731" y="3274562"/>
            <a:ext cx="48742" cy="97472"/>
          </a:xfrm>
          <a:custGeom>
            <a:pathLst>
              <a:path w="48742" h="97472">
                <a:moveTo>
                  <a:pt x="0" y="97472"/>
                </a:moveTo>
                <a:lnTo>
                  <a:pt x="48742" y="487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A2332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3" name="Freeform 5373"/>
          <p:cNvSpPr/>
          <p:nvPr/>
        </p:nvSpPr>
        <p:spPr>
          <a:xfrm rot="0" flipH="0" flipV="0">
            <a:off x="5234651" y="3323306"/>
            <a:ext cx="337820" cy="0"/>
          </a:xfrm>
          <a:custGeom>
            <a:pathLst>
              <a:path w="337820" h="0">
                <a:moveTo>
                  <a:pt x="337820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A2332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4" name="Freeform 5374"/>
          <p:cNvSpPr/>
          <p:nvPr/>
        </p:nvSpPr>
        <p:spPr>
          <a:xfrm rot="0" flipH="0" flipV="0">
            <a:off x="5211163" y="3299798"/>
            <a:ext cx="46990" cy="47002"/>
          </a:xfrm>
          <a:custGeom>
            <a:pathLst>
              <a:path w="46990" h="47002">
                <a:moveTo>
                  <a:pt x="46990" y="23507"/>
                </a:moveTo>
                <a:cubicBezTo>
                  <a:pt x="46990" y="36473"/>
                  <a:pt x="36475" y="47002"/>
                  <a:pt x="23495" y="47002"/>
                </a:cubicBezTo>
                <a:cubicBezTo>
                  <a:pt x="10516" y="47002"/>
                  <a:pt x="0" y="36473"/>
                  <a:pt x="0" y="23507"/>
                </a:cubicBezTo>
                <a:cubicBezTo>
                  <a:pt x="0" y="10528"/>
                  <a:pt x="10516" y="0"/>
                  <a:pt x="23495" y="0"/>
                </a:cubicBezTo>
                <a:cubicBezTo>
                  <a:pt x="36475" y="0"/>
                  <a:pt x="46990" y="10528"/>
                  <a:pt x="46990" y="2350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5" name="Freeform 5375"/>
          <p:cNvSpPr/>
          <p:nvPr/>
        </p:nvSpPr>
        <p:spPr>
          <a:xfrm rot="0" flipH="0" flipV="0">
            <a:off x="5211163" y="3299798"/>
            <a:ext cx="46990" cy="47002"/>
          </a:xfrm>
          <a:custGeom>
            <a:pathLst>
              <a:path w="46990" h="47002">
                <a:moveTo>
                  <a:pt x="46990" y="23507"/>
                </a:moveTo>
                <a:cubicBezTo>
                  <a:pt x="46990" y="36473"/>
                  <a:pt x="36475" y="47002"/>
                  <a:pt x="23495" y="47002"/>
                </a:cubicBezTo>
                <a:cubicBezTo>
                  <a:pt x="10516" y="47002"/>
                  <a:pt x="0" y="36473"/>
                  <a:pt x="0" y="23507"/>
                </a:cubicBezTo>
                <a:cubicBezTo>
                  <a:pt x="0" y="10528"/>
                  <a:pt x="10516" y="0"/>
                  <a:pt x="23495" y="0"/>
                </a:cubicBezTo>
                <a:cubicBezTo>
                  <a:pt x="36475" y="0"/>
                  <a:pt x="46990" y="10528"/>
                  <a:pt x="46990" y="23507"/>
                </a:cubicBezTo>
                <a:close/>
              </a:path>
            </a:pathLst>
          </a:custGeom>
          <a:noFill/>
          <a:ln w="12700" cap="flat" cmpd="sng">
            <a:solidFill>
              <a:srgbClr val="0A2332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6" name="Freeform 5376"/>
          <p:cNvSpPr/>
          <p:nvPr/>
        </p:nvSpPr>
        <p:spPr>
          <a:xfrm rot="0" flipH="0" flipV="0">
            <a:off x="2936986" y="4645728"/>
            <a:ext cx="48729" cy="97472"/>
          </a:xfrm>
          <a:custGeom>
            <a:pathLst>
              <a:path w="48729" h="97472">
                <a:moveTo>
                  <a:pt x="0" y="97472"/>
                </a:moveTo>
                <a:lnTo>
                  <a:pt x="48729" y="4873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DB0A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7" name="Freeform 5377"/>
          <p:cNvSpPr/>
          <p:nvPr/>
        </p:nvSpPr>
        <p:spPr>
          <a:xfrm rot="0" flipH="0" flipV="0">
            <a:off x="2647901" y="4694459"/>
            <a:ext cx="337820" cy="0"/>
          </a:xfrm>
          <a:custGeom>
            <a:pathLst>
              <a:path w="337820" h="0">
                <a:moveTo>
                  <a:pt x="337820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DB0A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8" name="Freeform 5378"/>
          <p:cNvSpPr/>
          <p:nvPr/>
        </p:nvSpPr>
        <p:spPr>
          <a:xfrm rot="0" flipH="0" flipV="0">
            <a:off x="2624413" y="4670964"/>
            <a:ext cx="46990" cy="47002"/>
          </a:xfrm>
          <a:custGeom>
            <a:pathLst>
              <a:path w="46990" h="47002">
                <a:moveTo>
                  <a:pt x="46990" y="23495"/>
                </a:moveTo>
                <a:cubicBezTo>
                  <a:pt x="46990" y="36474"/>
                  <a:pt x="36475" y="47002"/>
                  <a:pt x="23495" y="47002"/>
                </a:cubicBezTo>
                <a:cubicBezTo>
                  <a:pt x="10516" y="47002"/>
                  <a:pt x="0" y="36474"/>
                  <a:pt x="0" y="23495"/>
                </a:cubicBezTo>
                <a:cubicBezTo>
                  <a:pt x="0" y="10529"/>
                  <a:pt x="10516" y="0"/>
                  <a:pt x="23495" y="0"/>
                </a:cubicBezTo>
                <a:cubicBezTo>
                  <a:pt x="36475" y="0"/>
                  <a:pt x="46990" y="10529"/>
                  <a:pt x="46990" y="2349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9" name="Freeform 5379"/>
          <p:cNvSpPr/>
          <p:nvPr/>
        </p:nvSpPr>
        <p:spPr>
          <a:xfrm rot="0" flipH="0" flipV="0">
            <a:off x="2624413" y="4670964"/>
            <a:ext cx="46990" cy="47002"/>
          </a:xfrm>
          <a:custGeom>
            <a:pathLst>
              <a:path w="46990" h="47002">
                <a:moveTo>
                  <a:pt x="46990" y="23495"/>
                </a:moveTo>
                <a:cubicBezTo>
                  <a:pt x="46990" y="36474"/>
                  <a:pt x="36475" y="47002"/>
                  <a:pt x="23495" y="47002"/>
                </a:cubicBezTo>
                <a:cubicBezTo>
                  <a:pt x="10516" y="47002"/>
                  <a:pt x="0" y="36474"/>
                  <a:pt x="0" y="23495"/>
                </a:cubicBezTo>
                <a:cubicBezTo>
                  <a:pt x="0" y="10529"/>
                  <a:pt x="10516" y="0"/>
                  <a:pt x="23495" y="0"/>
                </a:cubicBezTo>
                <a:cubicBezTo>
                  <a:pt x="36475" y="0"/>
                  <a:pt x="46990" y="10529"/>
                  <a:pt x="46990" y="23495"/>
                </a:cubicBezTo>
                <a:close/>
              </a:path>
            </a:pathLst>
          </a:custGeom>
          <a:noFill/>
          <a:ln w="12700" cap="flat" cmpd="sng">
            <a:solidFill>
              <a:srgbClr val="DB0A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0" name="Freeform 5380"/>
          <p:cNvSpPr/>
          <p:nvPr/>
        </p:nvSpPr>
        <p:spPr>
          <a:xfrm rot="0" flipH="0" flipV="0">
            <a:off x="3198552" y="3274562"/>
            <a:ext cx="48729" cy="97472"/>
          </a:xfrm>
          <a:custGeom>
            <a:pathLst>
              <a:path w="48729" h="97472">
                <a:moveTo>
                  <a:pt x="0" y="97472"/>
                </a:moveTo>
                <a:lnTo>
                  <a:pt x="48729" y="487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A2332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1" name="Freeform 5381"/>
          <p:cNvSpPr/>
          <p:nvPr/>
        </p:nvSpPr>
        <p:spPr>
          <a:xfrm rot="0" flipH="0" flipV="0">
            <a:off x="1998826" y="3323306"/>
            <a:ext cx="1248460" cy="0"/>
          </a:xfrm>
          <a:custGeom>
            <a:pathLst>
              <a:path w="1248460" h="0">
                <a:moveTo>
                  <a:pt x="1248460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0A2332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2" name="Freeform 5382"/>
          <p:cNvSpPr/>
          <p:nvPr/>
        </p:nvSpPr>
        <p:spPr>
          <a:xfrm rot="0" flipH="0" flipV="0">
            <a:off x="1975329" y="3299798"/>
            <a:ext cx="46990" cy="47002"/>
          </a:xfrm>
          <a:custGeom>
            <a:pathLst>
              <a:path w="46990" h="47002">
                <a:moveTo>
                  <a:pt x="46990" y="23507"/>
                </a:moveTo>
                <a:cubicBezTo>
                  <a:pt x="46990" y="36473"/>
                  <a:pt x="36462" y="47002"/>
                  <a:pt x="23495" y="47002"/>
                </a:cubicBezTo>
                <a:cubicBezTo>
                  <a:pt x="10516" y="47002"/>
                  <a:pt x="0" y="36473"/>
                  <a:pt x="0" y="23507"/>
                </a:cubicBezTo>
                <a:cubicBezTo>
                  <a:pt x="0" y="10528"/>
                  <a:pt x="10516" y="0"/>
                  <a:pt x="23495" y="0"/>
                </a:cubicBezTo>
                <a:cubicBezTo>
                  <a:pt x="36462" y="0"/>
                  <a:pt x="46990" y="10528"/>
                  <a:pt x="46990" y="2350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3" name="Freeform 5383"/>
          <p:cNvSpPr/>
          <p:nvPr/>
        </p:nvSpPr>
        <p:spPr>
          <a:xfrm rot="0" flipH="0" flipV="0">
            <a:off x="1975329" y="3299798"/>
            <a:ext cx="46990" cy="47002"/>
          </a:xfrm>
          <a:custGeom>
            <a:pathLst>
              <a:path w="46990" h="47002">
                <a:moveTo>
                  <a:pt x="46990" y="23507"/>
                </a:moveTo>
                <a:cubicBezTo>
                  <a:pt x="46990" y="36473"/>
                  <a:pt x="36462" y="47002"/>
                  <a:pt x="23495" y="47002"/>
                </a:cubicBezTo>
                <a:cubicBezTo>
                  <a:pt x="10516" y="47002"/>
                  <a:pt x="0" y="36473"/>
                  <a:pt x="0" y="23507"/>
                </a:cubicBezTo>
                <a:cubicBezTo>
                  <a:pt x="0" y="10528"/>
                  <a:pt x="10516" y="0"/>
                  <a:pt x="23495" y="0"/>
                </a:cubicBezTo>
                <a:cubicBezTo>
                  <a:pt x="36462" y="0"/>
                  <a:pt x="46990" y="10528"/>
                  <a:pt x="46990" y="23507"/>
                </a:cubicBezTo>
                <a:close/>
              </a:path>
            </a:pathLst>
          </a:custGeom>
          <a:noFill/>
          <a:ln w="12700" cap="flat" cmpd="sng">
            <a:solidFill>
              <a:srgbClr val="0A2332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4" name="Freeform 5384"/>
          <p:cNvSpPr/>
          <p:nvPr/>
        </p:nvSpPr>
        <p:spPr>
          <a:xfrm rot="0" flipH="0" flipV="0">
            <a:off x="6380567" y="1826737"/>
            <a:ext cx="245173" cy="283108"/>
          </a:xfrm>
          <a:custGeom>
            <a:pathLst>
              <a:path w="245173" h="283108">
                <a:moveTo>
                  <a:pt x="245173" y="212331"/>
                </a:moveTo>
                <a:lnTo>
                  <a:pt x="245173" y="70777"/>
                </a:lnTo>
                <a:lnTo>
                  <a:pt x="122593" y="0"/>
                </a:lnTo>
                <a:lnTo>
                  <a:pt x="0" y="70777"/>
                </a:lnTo>
                <a:lnTo>
                  <a:pt x="0" y="212331"/>
                </a:lnTo>
                <a:lnTo>
                  <a:pt x="122593" y="283108"/>
                </a:lnTo>
                <a:lnTo>
                  <a:pt x="245173" y="212331"/>
                </a:lnTo>
                <a:close/>
              </a:path>
            </a:pathLst>
          </a:custGeom>
          <a:noFill/>
          <a:ln w="12700" cap="flat" cmpd="sng">
            <a:solidFill>
              <a:srgbClr val="8A999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85" name="Picture 5385"/>
          <p:cNvPicPr>
            <a:picLocks noChangeAspect="0" noChangeArrowheads="1"/>
          </p:cNvPicPr>
          <p:nvPr/>
        </p:nvPicPr>
        <p:blipFill>
          <a:blip r:embed="rId5385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324030" y="1775384"/>
            <a:ext cx="414525" cy="445006"/>
          </a:xfrm>
          <a:prstGeom prst="rect">
            <a:avLst/>
          </a:prstGeom>
          <a:noFill/>
          <a:extLst/>
        </p:spPr>
      </p:pic>
      <p:sp>
        <p:nvSpPr>
          <p:cNvPr id="5386" name="Freeform 5386"/>
          <p:cNvSpPr/>
          <p:nvPr/>
        </p:nvSpPr>
        <p:spPr>
          <a:xfrm rot="0" flipH="0" flipV="0">
            <a:off x="6405095" y="1855054"/>
            <a:ext cx="196126" cy="226478"/>
          </a:xfrm>
          <a:custGeom>
            <a:pathLst>
              <a:path w="196126" h="226478">
                <a:moveTo>
                  <a:pt x="196126" y="169862"/>
                </a:moveTo>
                <a:lnTo>
                  <a:pt x="196126" y="56617"/>
                </a:lnTo>
                <a:lnTo>
                  <a:pt x="98057" y="0"/>
                </a:lnTo>
                <a:lnTo>
                  <a:pt x="0" y="56617"/>
                </a:lnTo>
                <a:lnTo>
                  <a:pt x="0" y="169862"/>
                </a:lnTo>
                <a:lnTo>
                  <a:pt x="98057" y="226478"/>
                </a:lnTo>
                <a:close/>
              </a:path>
            </a:pathLst>
          </a:custGeom>
          <a:solidFill>
            <a:srgbClr val="8A999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7" name="Freeform 5387"/>
          <p:cNvSpPr/>
          <p:nvPr/>
        </p:nvSpPr>
        <p:spPr>
          <a:xfrm rot="0" flipH="0" flipV="0">
            <a:off x="429086" y="3276583"/>
            <a:ext cx="245173" cy="283108"/>
          </a:xfrm>
          <a:custGeom>
            <a:pathLst>
              <a:path w="245173" h="283108">
                <a:moveTo>
                  <a:pt x="245173" y="212331"/>
                </a:moveTo>
                <a:lnTo>
                  <a:pt x="245173" y="70777"/>
                </a:lnTo>
                <a:lnTo>
                  <a:pt x="122593" y="0"/>
                </a:lnTo>
                <a:lnTo>
                  <a:pt x="0" y="70777"/>
                </a:lnTo>
                <a:lnTo>
                  <a:pt x="0" y="212331"/>
                </a:lnTo>
                <a:lnTo>
                  <a:pt x="122593" y="283108"/>
                </a:lnTo>
                <a:lnTo>
                  <a:pt x="245173" y="212331"/>
                </a:lnTo>
                <a:close/>
              </a:path>
            </a:pathLst>
          </a:custGeom>
          <a:noFill/>
          <a:ln w="12700" cap="flat" cmpd="sng">
            <a:solidFill>
              <a:srgbClr val="0A2332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88" name="Picture 5388"/>
          <p:cNvPicPr>
            <a:picLocks noChangeAspect="0" noChangeArrowheads="1"/>
          </p:cNvPicPr>
          <p:nvPr/>
        </p:nvPicPr>
        <p:blipFill>
          <a:blip r:embed="rId5388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4334" y="3223184"/>
            <a:ext cx="414527" cy="448054"/>
          </a:xfrm>
          <a:prstGeom prst="rect">
            <a:avLst/>
          </a:prstGeom>
          <a:noFill/>
          <a:extLst/>
        </p:spPr>
      </p:pic>
      <p:sp>
        <p:nvSpPr>
          <p:cNvPr id="5389" name="Freeform 5389"/>
          <p:cNvSpPr/>
          <p:nvPr/>
        </p:nvSpPr>
        <p:spPr>
          <a:xfrm rot="0" flipH="0" flipV="0">
            <a:off x="453607" y="3304900"/>
            <a:ext cx="196138" cy="226478"/>
          </a:xfrm>
          <a:custGeom>
            <a:pathLst>
              <a:path w="196138" h="226478">
                <a:moveTo>
                  <a:pt x="196138" y="169862"/>
                </a:moveTo>
                <a:lnTo>
                  <a:pt x="196138" y="56617"/>
                </a:lnTo>
                <a:lnTo>
                  <a:pt x="98069" y="0"/>
                </a:lnTo>
                <a:lnTo>
                  <a:pt x="0" y="56617"/>
                </a:lnTo>
                <a:lnTo>
                  <a:pt x="0" y="169862"/>
                </a:lnTo>
                <a:lnTo>
                  <a:pt x="98069" y="22647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0" name="Freeform 5390"/>
          <p:cNvSpPr/>
          <p:nvPr/>
        </p:nvSpPr>
        <p:spPr>
          <a:xfrm rot="0" flipH="0" flipV="0">
            <a:off x="429086" y="4552909"/>
            <a:ext cx="245173" cy="283108"/>
          </a:xfrm>
          <a:custGeom>
            <a:pathLst>
              <a:path w="245173" h="283108">
                <a:moveTo>
                  <a:pt x="245173" y="212331"/>
                </a:moveTo>
                <a:lnTo>
                  <a:pt x="245173" y="70777"/>
                </a:lnTo>
                <a:lnTo>
                  <a:pt x="122593" y="0"/>
                </a:lnTo>
                <a:lnTo>
                  <a:pt x="0" y="70777"/>
                </a:lnTo>
                <a:lnTo>
                  <a:pt x="0" y="212331"/>
                </a:lnTo>
                <a:lnTo>
                  <a:pt x="122593" y="283108"/>
                </a:lnTo>
                <a:lnTo>
                  <a:pt x="245173" y="212331"/>
                </a:lnTo>
                <a:close/>
              </a:path>
            </a:pathLst>
          </a:custGeom>
          <a:noFill/>
          <a:ln w="12700" cap="flat" cmpd="sng">
            <a:solidFill>
              <a:srgbClr val="DB0A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91" name="Picture 5391"/>
          <p:cNvPicPr>
            <a:picLocks noChangeAspect="0" noChangeArrowheads="1"/>
          </p:cNvPicPr>
          <p:nvPr/>
        </p:nvPicPr>
        <p:blipFill>
          <a:blip r:embed="rId5391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4334" y="4500296"/>
            <a:ext cx="414527" cy="445005"/>
          </a:xfrm>
          <a:prstGeom prst="rect">
            <a:avLst/>
          </a:prstGeom>
          <a:noFill/>
          <a:extLst/>
        </p:spPr>
      </p:pic>
      <p:sp>
        <p:nvSpPr>
          <p:cNvPr id="5392" name="Freeform 5392"/>
          <p:cNvSpPr/>
          <p:nvPr/>
        </p:nvSpPr>
        <p:spPr>
          <a:xfrm rot="0" flipH="0" flipV="0">
            <a:off x="453607" y="4581226"/>
            <a:ext cx="196138" cy="226478"/>
          </a:xfrm>
          <a:custGeom>
            <a:pathLst>
              <a:path w="196138" h="226478">
                <a:moveTo>
                  <a:pt x="196138" y="169862"/>
                </a:moveTo>
                <a:lnTo>
                  <a:pt x="196138" y="56617"/>
                </a:lnTo>
                <a:lnTo>
                  <a:pt x="98069" y="0"/>
                </a:lnTo>
                <a:lnTo>
                  <a:pt x="0" y="56617"/>
                </a:lnTo>
                <a:lnTo>
                  <a:pt x="0" y="169862"/>
                </a:lnTo>
                <a:lnTo>
                  <a:pt x="98069" y="22647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3" name="Freeform 5393"/>
          <p:cNvSpPr/>
          <p:nvPr/>
        </p:nvSpPr>
        <p:spPr>
          <a:xfrm rot="0" flipH="0" flipV="0">
            <a:off x="3223216" y="4552909"/>
            <a:ext cx="245173" cy="283108"/>
          </a:xfrm>
          <a:custGeom>
            <a:pathLst>
              <a:path w="245173" h="283108">
                <a:moveTo>
                  <a:pt x="245173" y="212331"/>
                </a:moveTo>
                <a:lnTo>
                  <a:pt x="245173" y="70777"/>
                </a:lnTo>
                <a:lnTo>
                  <a:pt x="122593" y="0"/>
                </a:lnTo>
                <a:lnTo>
                  <a:pt x="0" y="70777"/>
                </a:lnTo>
                <a:lnTo>
                  <a:pt x="0" y="212331"/>
                </a:lnTo>
                <a:lnTo>
                  <a:pt x="122593" y="283108"/>
                </a:lnTo>
                <a:lnTo>
                  <a:pt x="245173" y="212331"/>
                </a:lnTo>
                <a:close/>
              </a:path>
            </a:pathLst>
          </a:custGeom>
          <a:noFill/>
          <a:ln w="12700" cap="flat" cmpd="sng">
            <a:solidFill>
              <a:srgbClr val="DB0A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94" name="Picture 5394"/>
          <p:cNvPicPr>
            <a:picLocks noChangeAspect="0" noChangeArrowheads="1"/>
          </p:cNvPicPr>
          <p:nvPr/>
        </p:nvPicPr>
        <p:blipFill>
          <a:blip r:embed="rId5394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166302" y="4500296"/>
            <a:ext cx="417574" cy="445005"/>
          </a:xfrm>
          <a:prstGeom prst="rect">
            <a:avLst/>
          </a:prstGeom>
          <a:noFill/>
          <a:extLst/>
        </p:spPr>
      </p:pic>
      <p:sp>
        <p:nvSpPr>
          <p:cNvPr id="5395" name="Freeform 5395"/>
          <p:cNvSpPr/>
          <p:nvPr/>
        </p:nvSpPr>
        <p:spPr>
          <a:xfrm rot="0" flipH="0" flipV="0">
            <a:off x="3247737" y="4581226"/>
            <a:ext cx="196138" cy="226478"/>
          </a:xfrm>
          <a:custGeom>
            <a:pathLst>
              <a:path w="196138" h="226478">
                <a:moveTo>
                  <a:pt x="196138" y="169862"/>
                </a:moveTo>
                <a:lnTo>
                  <a:pt x="196138" y="56617"/>
                </a:lnTo>
                <a:lnTo>
                  <a:pt x="98069" y="0"/>
                </a:lnTo>
                <a:lnTo>
                  <a:pt x="0" y="56617"/>
                </a:lnTo>
                <a:lnTo>
                  <a:pt x="0" y="169862"/>
                </a:lnTo>
                <a:lnTo>
                  <a:pt x="98069" y="22647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6" name="Freeform 5396"/>
          <p:cNvSpPr/>
          <p:nvPr/>
        </p:nvSpPr>
        <p:spPr>
          <a:xfrm rot="0" flipH="0" flipV="0">
            <a:off x="5141372" y="4698959"/>
            <a:ext cx="48742" cy="97472"/>
          </a:xfrm>
          <a:custGeom>
            <a:pathLst>
              <a:path w="48742" h="97472">
                <a:moveTo>
                  <a:pt x="0" y="97472"/>
                </a:moveTo>
                <a:lnTo>
                  <a:pt x="48742" y="487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DB0A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7" name="Freeform 5397"/>
          <p:cNvSpPr/>
          <p:nvPr/>
        </p:nvSpPr>
        <p:spPr>
          <a:xfrm rot="0" flipH="0" flipV="0">
            <a:off x="4852294" y="4747702"/>
            <a:ext cx="337820" cy="0"/>
          </a:xfrm>
          <a:custGeom>
            <a:pathLst>
              <a:path w="337820" h="0">
                <a:moveTo>
                  <a:pt x="337820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DB0A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8" name="Freeform 5398"/>
          <p:cNvSpPr/>
          <p:nvPr/>
        </p:nvSpPr>
        <p:spPr>
          <a:xfrm rot="0" flipH="0" flipV="0">
            <a:off x="4828805" y="4724195"/>
            <a:ext cx="46990" cy="47002"/>
          </a:xfrm>
          <a:custGeom>
            <a:pathLst>
              <a:path w="46990" h="47002">
                <a:moveTo>
                  <a:pt x="46990" y="23507"/>
                </a:moveTo>
                <a:cubicBezTo>
                  <a:pt x="46990" y="36473"/>
                  <a:pt x="36475" y="47002"/>
                  <a:pt x="23495" y="47002"/>
                </a:cubicBezTo>
                <a:cubicBezTo>
                  <a:pt x="10516" y="47002"/>
                  <a:pt x="0" y="36473"/>
                  <a:pt x="0" y="23507"/>
                </a:cubicBezTo>
                <a:cubicBezTo>
                  <a:pt x="0" y="10528"/>
                  <a:pt x="10516" y="0"/>
                  <a:pt x="23495" y="0"/>
                </a:cubicBezTo>
                <a:cubicBezTo>
                  <a:pt x="36475" y="0"/>
                  <a:pt x="46990" y="10528"/>
                  <a:pt x="46990" y="2350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9" name="Freeform 5399"/>
          <p:cNvSpPr/>
          <p:nvPr/>
        </p:nvSpPr>
        <p:spPr>
          <a:xfrm rot="0" flipH="0" flipV="0">
            <a:off x="4828805" y="4724195"/>
            <a:ext cx="46990" cy="47002"/>
          </a:xfrm>
          <a:custGeom>
            <a:pathLst>
              <a:path w="46990" h="47002">
                <a:moveTo>
                  <a:pt x="46990" y="23507"/>
                </a:moveTo>
                <a:cubicBezTo>
                  <a:pt x="46990" y="36473"/>
                  <a:pt x="36475" y="47002"/>
                  <a:pt x="23495" y="47002"/>
                </a:cubicBezTo>
                <a:cubicBezTo>
                  <a:pt x="10516" y="47002"/>
                  <a:pt x="0" y="36473"/>
                  <a:pt x="0" y="23507"/>
                </a:cubicBezTo>
                <a:cubicBezTo>
                  <a:pt x="0" y="10528"/>
                  <a:pt x="10516" y="0"/>
                  <a:pt x="23495" y="0"/>
                </a:cubicBezTo>
                <a:cubicBezTo>
                  <a:pt x="36475" y="0"/>
                  <a:pt x="46990" y="10528"/>
                  <a:pt x="46990" y="23507"/>
                </a:cubicBezTo>
                <a:close/>
              </a:path>
            </a:pathLst>
          </a:custGeom>
          <a:noFill/>
          <a:ln w="12700" cap="flat" cmpd="sng">
            <a:solidFill>
              <a:srgbClr val="DB0A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0" name="Freeform 5400"/>
          <p:cNvSpPr/>
          <p:nvPr/>
        </p:nvSpPr>
        <p:spPr>
          <a:xfrm rot="0" flipH="0" flipV="0">
            <a:off x="5427609" y="4606139"/>
            <a:ext cx="245173" cy="283108"/>
          </a:xfrm>
          <a:custGeom>
            <a:pathLst>
              <a:path w="245173" h="283108">
                <a:moveTo>
                  <a:pt x="245173" y="212331"/>
                </a:moveTo>
                <a:lnTo>
                  <a:pt x="245173" y="70777"/>
                </a:lnTo>
                <a:lnTo>
                  <a:pt x="122593" y="0"/>
                </a:lnTo>
                <a:lnTo>
                  <a:pt x="0" y="70777"/>
                </a:lnTo>
                <a:lnTo>
                  <a:pt x="0" y="212331"/>
                </a:lnTo>
                <a:lnTo>
                  <a:pt x="122593" y="283108"/>
                </a:lnTo>
                <a:lnTo>
                  <a:pt x="245173" y="212331"/>
                </a:lnTo>
                <a:close/>
              </a:path>
            </a:pathLst>
          </a:custGeom>
          <a:noFill/>
          <a:ln w="12700" cap="flat" cmpd="sng">
            <a:solidFill>
              <a:srgbClr val="DB0A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01" name="Picture 5401"/>
          <p:cNvPicPr>
            <a:picLocks noChangeAspect="0" noChangeArrowheads="1"/>
          </p:cNvPicPr>
          <p:nvPr/>
        </p:nvPicPr>
        <p:blipFill>
          <a:blip r:embed="rId5401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370006" y="4555160"/>
            <a:ext cx="417574" cy="445006"/>
          </a:xfrm>
          <a:prstGeom prst="rect">
            <a:avLst/>
          </a:prstGeom>
          <a:noFill/>
          <a:extLst/>
        </p:spPr>
      </p:pic>
      <p:sp>
        <p:nvSpPr>
          <p:cNvPr id="5402" name="Freeform 5402"/>
          <p:cNvSpPr/>
          <p:nvPr/>
        </p:nvSpPr>
        <p:spPr>
          <a:xfrm rot="0" flipH="0" flipV="0">
            <a:off x="5452123" y="4634457"/>
            <a:ext cx="196138" cy="226478"/>
          </a:xfrm>
          <a:custGeom>
            <a:pathLst>
              <a:path w="196138" h="226478">
                <a:moveTo>
                  <a:pt x="196138" y="169862"/>
                </a:moveTo>
                <a:lnTo>
                  <a:pt x="196138" y="56617"/>
                </a:lnTo>
                <a:lnTo>
                  <a:pt x="98069" y="0"/>
                </a:lnTo>
                <a:lnTo>
                  <a:pt x="0" y="56617"/>
                </a:lnTo>
                <a:lnTo>
                  <a:pt x="0" y="169862"/>
                </a:lnTo>
                <a:lnTo>
                  <a:pt x="98069" y="22647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3" name="Freeform 5403"/>
          <p:cNvSpPr/>
          <p:nvPr/>
        </p:nvSpPr>
        <p:spPr>
          <a:xfrm rot="0" flipH="0" flipV="0">
            <a:off x="7387456" y="4723875"/>
            <a:ext cx="48742" cy="97485"/>
          </a:xfrm>
          <a:custGeom>
            <a:pathLst>
              <a:path w="48742" h="97485">
                <a:moveTo>
                  <a:pt x="0" y="97485"/>
                </a:moveTo>
                <a:lnTo>
                  <a:pt x="48742" y="487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DB0A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4" name="Freeform 5404"/>
          <p:cNvSpPr/>
          <p:nvPr/>
        </p:nvSpPr>
        <p:spPr>
          <a:xfrm rot="0" flipH="0" flipV="0">
            <a:off x="7098376" y="4772619"/>
            <a:ext cx="337820" cy="0"/>
          </a:xfrm>
          <a:custGeom>
            <a:pathLst>
              <a:path w="337820" h="0">
                <a:moveTo>
                  <a:pt x="337820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DB0A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5" name="Freeform 5405"/>
          <p:cNvSpPr/>
          <p:nvPr/>
        </p:nvSpPr>
        <p:spPr>
          <a:xfrm rot="0" flipH="0" flipV="0">
            <a:off x="7074894" y="4749111"/>
            <a:ext cx="46990" cy="47002"/>
          </a:xfrm>
          <a:custGeom>
            <a:pathLst>
              <a:path w="46990" h="47002">
                <a:moveTo>
                  <a:pt x="46990" y="23507"/>
                </a:moveTo>
                <a:cubicBezTo>
                  <a:pt x="46990" y="36473"/>
                  <a:pt x="36475" y="47002"/>
                  <a:pt x="23483" y="47002"/>
                </a:cubicBezTo>
                <a:cubicBezTo>
                  <a:pt x="10516" y="47002"/>
                  <a:pt x="0" y="36473"/>
                  <a:pt x="0" y="23507"/>
                </a:cubicBezTo>
                <a:cubicBezTo>
                  <a:pt x="0" y="10541"/>
                  <a:pt x="10516" y="0"/>
                  <a:pt x="23483" y="0"/>
                </a:cubicBezTo>
                <a:cubicBezTo>
                  <a:pt x="36475" y="0"/>
                  <a:pt x="46990" y="10541"/>
                  <a:pt x="46990" y="2350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6" name="Freeform 5406"/>
          <p:cNvSpPr/>
          <p:nvPr/>
        </p:nvSpPr>
        <p:spPr>
          <a:xfrm rot="0" flipH="0" flipV="0">
            <a:off x="7074894" y="4749111"/>
            <a:ext cx="46990" cy="47002"/>
          </a:xfrm>
          <a:custGeom>
            <a:pathLst>
              <a:path w="46990" h="47002">
                <a:moveTo>
                  <a:pt x="46990" y="23507"/>
                </a:moveTo>
                <a:cubicBezTo>
                  <a:pt x="46990" y="36473"/>
                  <a:pt x="36475" y="47002"/>
                  <a:pt x="23483" y="47002"/>
                </a:cubicBezTo>
                <a:cubicBezTo>
                  <a:pt x="10516" y="47002"/>
                  <a:pt x="0" y="36473"/>
                  <a:pt x="0" y="23507"/>
                </a:cubicBezTo>
                <a:cubicBezTo>
                  <a:pt x="0" y="10541"/>
                  <a:pt x="10516" y="0"/>
                  <a:pt x="23483" y="0"/>
                </a:cubicBezTo>
                <a:cubicBezTo>
                  <a:pt x="36475" y="0"/>
                  <a:pt x="46990" y="10541"/>
                  <a:pt x="46990" y="23507"/>
                </a:cubicBezTo>
                <a:close/>
              </a:path>
            </a:pathLst>
          </a:custGeom>
          <a:noFill/>
          <a:ln w="12700" cap="flat" cmpd="sng">
            <a:solidFill>
              <a:srgbClr val="DB0A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7" name="Freeform 5407"/>
          <p:cNvSpPr/>
          <p:nvPr/>
        </p:nvSpPr>
        <p:spPr>
          <a:xfrm rot="0" flipH="0" flipV="0">
            <a:off x="7673685" y="4631067"/>
            <a:ext cx="245186" cy="283095"/>
          </a:xfrm>
          <a:custGeom>
            <a:pathLst>
              <a:path w="245186" h="283095">
                <a:moveTo>
                  <a:pt x="245186" y="212331"/>
                </a:moveTo>
                <a:lnTo>
                  <a:pt x="245186" y="70777"/>
                </a:lnTo>
                <a:lnTo>
                  <a:pt x="122606" y="0"/>
                </a:lnTo>
                <a:lnTo>
                  <a:pt x="0" y="70777"/>
                </a:lnTo>
                <a:lnTo>
                  <a:pt x="0" y="212331"/>
                </a:lnTo>
                <a:lnTo>
                  <a:pt x="122606" y="283095"/>
                </a:lnTo>
                <a:lnTo>
                  <a:pt x="245186" y="212331"/>
                </a:lnTo>
                <a:close/>
              </a:path>
            </a:pathLst>
          </a:custGeom>
          <a:noFill/>
          <a:ln w="12700" cap="flat" cmpd="sng">
            <a:solidFill>
              <a:srgbClr val="DB0A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08" name="Picture 5408"/>
          <p:cNvPicPr>
            <a:picLocks noChangeAspect="0" noChangeArrowheads="1"/>
          </p:cNvPicPr>
          <p:nvPr/>
        </p:nvPicPr>
        <p:blipFill>
          <a:blip r:embed="rId5408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616382" y="4579544"/>
            <a:ext cx="417573" cy="445006"/>
          </a:xfrm>
          <a:prstGeom prst="rect">
            <a:avLst/>
          </a:prstGeom>
          <a:noFill/>
          <a:extLst/>
        </p:spPr>
      </p:pic>
      <p:sp>
        <p:nvSpPr>
          <p:cNvPr id="5409" name="Freeform 5409"/>
          <p:cNvSpPr/>
          <p:nvPr/>
        </p:nvSpPr>
        <p:spPr>
          <a:xfrm rot="0" flipH="0" flipV="0">
            <a:off x="7698212" y="4659373"/>
            <a:ext cx="196138" cy="226491"/>
          </a:xfrm>
          <a:custGeom>
            <a:pathLst>
              <a:path w="196138" h="226491">
                <a:moveTo>
                  <a:pt x="196138" y="169862"/>
                </a:moveTo>
                <a:lnTo>
                  <a:pt x="196138" y="56629"/>
                </a:lnTo>
                <a:lnTo>
                  <a:pt x="98069" y="0"/>
                </a:lnTo>
                <a:lnTo>
                  <a:pt x="0" y="56629"/>
                </a:lnTo>
                <a:lnTo>
                  <a:pt x="0" y="169862"/>
                </a:lnTo>
                <a:lnTo>
                  <a:pt x="98069" y="226491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0" name="Freeform 5410"/>
          <p:cNvSpPr/>
          <p:nvPr/>
        </p:nvSpPr>
        <p:spPr>
          <a:xfrm rot="0" flipH="0" flipV="0">
            <a:off x="3407236" y="3187683"/>
            <a:ext cx="245173" cy="283108"/>
          </a:xfrm>
          <a:custGeom>
            <a:pathLst>
              <a:path w="245173" h="283108">
                <a:moveTo>
                  <a:pt x="245173" y="212331"/>
                </a:moveTo>
                <a:lnTo>
                  <a:pt x="245173" y="70777"/>
                </a:lnTo>
                <a:lnTo>
                  <a:pt x="122593" y="0"/>
                </a:lnTo>
                <a:lnTo>
                  <a:pt x="0" y="70777"/>
                </a:lnTo>
                <a:lnTo>
                  <a:pt x="0" y="212331"/>
                </a:lnTo>
                <a:lnTo>
                  <a:pt x="122593" y="283108"/>
                </a:lnTo>
                <a:lnTo>
                  <a:pt x="245173" y="212331"/>
                </a:lnTo>
                <a:close/>
              </a:path>
            </a:pathLst>
          </a:custGeom>
          <a:noFill/>
          <a:ln w="12700" cap="flat" cmpd="sng">
            <a:solidFill>
              <a:srgbClr val="0A2332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11" name="Picture 5411"/>
          <p:cNvPicPr>
            <a:picLocks noChangeAspect="0" noChangeArrowheads="1"/>
          </p:cNvPicPr>
          <p:nvPr/>
        </p:nvPicPr>
        <p:blipFill>
          <a:blip r:embed="rId5411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52230" y="3134284"/>
            <a:ext cx="414526" cy="448054"/>
          </a:xfrm>
          <a:prstGeom prst="rect">
            <a:avLst/>
          </a:prstGeom>
          <a:noFill/>
          <a:extLst/>
        </p:spPr>
      </p:pic>
      <p:sp>
        <p:nvSpPr>
          <p:cNvPr id="5412" name="Freeform 5412"/>
          <p:cNvSpPr/>
          <p:nvPr/>
        </p:nvSpPr>
        <p:spPr>
          <a:xfrm rot="0" flipH="0" flipV="0">
            <a:off x="3431757" y="3216000"/>
            <a:ext cx="196138" cy="226478"/>
          </a:xfrm>
          <a:custGeom>
            <a:pathLst>
              <a:path w="196138" h="226478">
                <a:moveTo>
                  <a:pt x="196138" y="169862"/>
                </a:moveTo>
                <a:lnTo>
                  <a:pt x="196138" y="56617"/>
                </a:lnTo>
                <a:lnTo>
                  <a:pt x="98069" y="0"/>
                </a:lnTo>
                <a:lnTo>
                  <a:pt x="0" y="56617"/>
                </a:lnTo>
                <a:lnTo>
                  <a:pt x="0" y="169862"/>
                </a:lnTo>
                <a:lnTo>
                  <a:pt x="98069" y="22647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3" name="Freeform 5413"/>
          <p:cNvSpPr/>
          <p:nvPr/>
        </p:nvSpPr>
        <p:spPr>
          <a:xfrm rot="0" flipH="0" flipV="0">
            <a:off x="5823466" y="3211185"/>
            <a:ext cx="245173" cy="283108"/>
          </a:xfrm>
          <a:custGeom>
            <a:pathLst>
              <a:path w="245173" h="283108">
                <a:moveTo>
                  <a:pt x="245173" y="212331"/>
                </a:moveTo>
                <a:lnTo>
                  <a:pt x="245173" y="70777"/>
                </a:lnTo>
                <a:lnTo>
                  <a:pt x="122593" y="0"/>
                </a:lnTo>
                <a:lnTo>
                  <a:pt x="0" y="70777"/>
                </a:lnTo>
                <a:lnTo>
                  <a:pt x="0" y="212331"/>
                </a:lnTo>
                <a:lnTo>
                  <a:pt x="122593" y="283108"/>
                </a:lnTo>
                <a:lnTo>
                  <a:pt x="245173" y="212331"/>
                </a:lnTo>
                <a:close/>
              </a:path>
            </a:pathLst>
          </a:custGeom>
          <a:noFill/>
          <a:ln w="12700" cap="flat" cmpd="sng">
            <a:solidFill>
              <a:srgbClr val="0A2332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14" name="Picture 5414"/>
          <p:cNvPicPr>
            <a:picLocks noChangeAspect="0" noChangeArrowheads="1"/>
          </p:cNvPicPr>
          <p:nvPr/>
        </p:nvPicPr>
        <p:blipFill>
          <a:blip r:embed="rId5414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766246" y="3158668"/>
            <a:ext cx="417574" cy="445005"/>
          </a:xfrm>
          <a:prstGeom prst="rect">
            <a:avLst/>
          </a:prstGeom>
          <a:noFill/>
          <a:extLst/>
        </p:spPr>
      </p:pic>
      <p:sp>
        <p:nvSpPr>
          <p:cNvPr id="5415" name="Freeform 5415"/>
          <p:cNvSpPr/>
          <p:nvPr/>
        </p:nvSpPr>
        <p:spPr>
          <a:xfrm rot="0" flipH="0" flipV="0">
            <a:off x="5847994" y="3239503"/>
            <a:ext cx="196126" cy="226478"/>
          </a:xfrm>
          <a:custGeom>
            <a:pathLst>
              <a:path w="196126" h="226478">
                <a:moveTo>
                  <a:pt x="196126" y="169862"/>
                </a:moveTo>
                <a:lnTo>
                  <a:pt x="196126" y="56617"/>
                </a:lnTo>
                <a:lnTo>
                  <a:pt x="98057" y="0"/>
                </a:lnTo>
                <a:lnTo>
                  <a:pt x="0" y="56617"/>
                </a:lnTo>
                <a:lnTo>
                  <a:pt x="0" y="169862"/>
                </a:lnTo>
                <a:lnTo>
                  <a:pt x="98057" y="22647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6" name="Freeform 5416"/>
          <p:cNvSpPr/>
          <p:nvPr/>
        </p:nvSpPr>
        <p:spPr>
          <a:xfrm rot="0" flipH="0" flipV="0">
            <a:off x="6198182" y="1919556"/>
            <a:ext cx="48742" cy="97472"/>
          </a:xfrm>
          <a:custGeom>
            <a:pathLst>
              <a:path w="48742" h="97472">
                <a:moveTo>
                  <a:pt x="0" y="97472"/>
                </a:moveTo>
                <a:lnTo>
                  <a:pt x="48742" y="4873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A999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7" name="Freeform 5417"/>
          <p:cNvSpPr/>
          <p:nvPr/>
        </p:nvSpPr>
        <p:spPr>
          <a:xfrm rot="0" flipH="0" flipV="0">
            <a:off x="5909104" y="1968287"/>
            <a:ext cx="337820" cy="0"/>
          </a:xfrm>
          <a:custGeom>
            <a:pathLst>
              <a:path w="337820" h="0">
                <a:moveTo>
                  <a:pt x="337820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A999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8" name="Freeform 5418"/>
          <p:cNvSpPr/>
          <p:nvPr/>
        </p:nvSpPr>
        <p:spPr>
          <a:xfrm rot="0" flipH="0" flipV="0">
            <a:off x="5885609" y="1944792"/>
            <a:ext cx="46990" cy="47002"/>
          </a:xfrm>
          <a:custGeom>
            <a:pathLst>
              <a:path w="46990" h="47002">
                <a:moveTo>
                  <a:pt x="46990" y="23495"/>
                </a:moveTo>
                <a:cubicBezTo>
                  <a:pt x="46990" y="36474"/>
                  <a:pt x="36475" y="47002"/>
                  <a:pt x="23495" y="47002"/>
                </a:cubicBezTo>
                <a:cubicBezTo>
                  <a:pt x="10529" y="47002"/>
                  <a:pt x="0" y="36474"/>
                  <a:pt x="0" y="23495"/>
                </a:cubicBezTo>
                <a:cubicBezTo>
                  <a:pt x="0" y="10529"/>
                  <a:pt x="10529" y="0"/>
                  <a:pt x="23495" y="0"/>
                </a:cubicBezTo>
                <a:cubicBezTo>
                  <a:pt x="36475" y="0"/>
                  <a:pt x="46990" y="10529"/>
                  <a:pt x="46990" y="2349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9" name="Freeform 5419"/>
          <p:cNvSpPr/>
          <p:nvPr/>
        </p:nvSpPr>
        <p:spPr>
          <a:xfrm rot="0" flipH="0" flipV="0">
            <a:off x="5885609" y="1944792"/>
            <a:ext cx="46990" cy="47002"/>
          </a:xfrm>
          <a:custGeom>
            <a:pathLst>
              <a:path w="46990" h="47002">
                <a:moveTo>
                  <a:pt x="46990" y="23495"/>
                </a:moveTo>
                <a:cubicBezTo>
                  <a:pt x="46990" y="36474"/>
                  <a:pt x="36475" y="47002"/>
                  <a:pt x="23495" y="47002"/>
                </a:cubicBezTo>
                <a:cubicBezTo>
                  <a:pt x="10529" y="47002"/>
                  <a:pt x="0" y="36474"/>
                  <a:pt x="0" y="23495"/>
                </a:cubicBezTo>
                <a:cubicBezTo>
                  <a:pt x="0" y="10529"/>
                  <a:pt x="10529" y="0"/>
                  <a:pt x="23495" y="0"/>
                </a:cubicBezTo>
                <a:cubicBezTo>
                  <a:pt x="36475" y="0"/>
                  <a:pt x="46990" y="10529"/>
                  <a:pt x="46990" y="23495"/>
                </a:cubicBezTo>
                <a:close/>
              </a:path>
            </a:pathLst>
          </a:custGeom>
          <a:noFill/>
          <a:ln w="12700" cap="flat" cmpd="sng">
            <a:solidFill>
              <a:srgbClr val="8A999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0" name="Freeform 5420"/>
          <p:cNvSpPr/>
          <p:nvPr/>
        </p:nvSpPr>
        <p:spPr>
          <a:xfrm rot="0" flipH="0" flipV="0">
            <a:off x="7844973" y="3170220"/>
            <a:ext cx="245173" cy="283108"/>
          </a:xfrm>
          <a:custGeom>
            <a:pathLst>
              <a:path w="245173" h="283108">
                <a:moveTo>
                  <a:pt x="245173" y="212331"/>
                </a:moveTo>
                <a:lnTo>
                  <a:pt x="245173" y="70777"/>
                </a:lnTo>
                <a:lnTo>
                  <a:pt x="122593" y="0"/>
                </a:lnTo>
                <a:lnTo>
                  <a:pt x="0" y="70777"/>
                </a:lnTo>
                <a:lnTo>
                  <a:pt x="0" y="212331"/>
                </a:lnTo>
                <a:lnTo>
                  <a:pt x="122593" y="283108"/>
                </a:lnTo>
                <a:lnTo>
                  <a:pt x="245173" y="212331"/>
                </a:lnTo>
                <a:close/>
              </a:path>
            </a:pathLst>
          </a:custGeom>
          <a:noFill/>
          <a:ln w="12700" cap="flat" cmpd="sng">
            <a:solidFill>
              <a:srgbClr val="8A999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21" name="Picture 5421"/>
          <p:cNvPicPr>
            <a:picLocks noChangeAspect="0" noChangeArrowheads="1"/>
          </p:cNvPicPr>
          <p:nvPr/>
        </p:nvPicPr>
        <p:blipFill>
          <a:blip r:embed="rId5421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790118" y="3119044"/>
            <a:ext cx="414525" cy="445006"/>
          </a:xfrm>
          <a:prstGeom prst="rect">
            <a:avLst/>
          </a:prstGeom>
          <a:noFill/>
          <a:extLst/>
        </p:spPr>
      </p:pic>
      <p:sp>
        <p:nvSpPr>
          <p:cNvPr id="5422" name="Freeform 5422"/>
          <p:cNvSpPr/>
          <p:nvPr/>
        </p:nvSpPr>
        <p:spPr>
          <a:xfrm rot="0" flipH="0" flipV="0">
            <a:off x="7869490" y="3198537"/>
            <a:ext cx="196138" cy="226478"/>
          </a:xfrm>
          <a:custGeom>
            <a:pathLst>
              <a:path w="196138" h="226478">
                <a:moveTo>
                  <a:pt x="196138" y="169862"/>
                </a:moveTo>
                <a:lnTo>
                  <a:pt x="196138" y="56617"/>
                </a:lnTo>
                <a:lnTo>
                  <a:pt x="98069" y="0"/>
                </a:lnTo>
                <a:lnTo>
                  <a:pt x="0" y="56617"/>
                </a:lnTo>
                <a:lnTo>
                  <a:pt x="0" y="169862"/>
                </a:lnTo>
                <a:lnTo>
                  <a:pt x="98069" y="226478"/>
                </a:lnTo>
                <a:close/>
              </a:path>
            </a:pathLst>
          </a:custGeom>
          <a:solidFill>
            <a:srgbClr val="8A999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3" name="Freeform 5423"/>
          <p:cNvSpPr/>
          <p:nvPr/>
        </p:nvSpPr>
        <p:spPr>
          <a:xfrm rot="0" flipH="0" flipV="0">
            <a:off x="7662589" y="3263041"/>
            <a:ext cx="48742" cy="97472"/>
          </a:xfrm>
          <a:custGeom>
            <a:pathLst>
              <a:path w="48742" h="97472">
                <a:moveTo>
                  <a:pt x="0" y="97472"/>
                </a:moveTo>
                <a:lnTo>
                  <a:pt x="48742" y="487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A999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4" name="Freeform 5424"/>
          <p:cNvSpPr/>
          <p:nvPr/>
        </p:nvSpPr>
        <p:spPr>
          <a:xfrm rot="0" flipH="0" flipV="0">
            <a:off x="7373510" y="3311783"/>
            <a:ext cx="337820" cy="0"/>
          </a:xfrm>
          <a:custGeom>
            <a:pathLst>
              <a:path w="337820" h="0">
                <a:moveTo>
                  <a:pt x="337820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A999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5" name="Freeform 5425"/>
          <p:cNvSpPr/>
          <p:nvPr/>
        </p:nvSpPr>
        <p:spPr>
          <a:xfrm rot="0" flipH="0" flipV="0">
            <a:off x="7350015" y="3288276"/>
            <a:ext cx="46990" cy="47002"/>
          </a:xfrm>
          <a:custGeom>
            <a:pathLst>
              <a:path w="46990" h="47002">
                <a:moveTo>
                  <a:pt x="46990" y="23507"/>
                </a:moveTo>
                <a:cubicBezTo>
                  <a:pt x="46990" y="36473"/>
                  <a:pt x="36475" y="47002"/>
                  <a:pt x="23495" y="47002"/>
                </a:cubicBezTo>
                <a:cubicBezTo>
                  <a:pt x="10516" y="47002"/>
                  <a:pt x="0" y="36473"/>
                  <a:pt x="0" y="23507"/>
                </a:cubicBezTo>
                <a:cubicBezTo>
                  <a:pt x="0" y="10528"/>
                  <a:pt x="10516" y="0"/>
                  <a:pt x="23495" y="0"/>
                </a:cubicBezTo>
                <a:cubicBezTo>
                  <a:pt x="36475" y="0"/>
                  <a:pt x="46990" y="10528"/>
                  <a:pt x="46990" y="2350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6" name="Freeform 5426"/>
          <p:cNvSpPr/>
          <p:nvPr/>
        </p:nvSpPr>
        <p:spPr>
          <a:xfrm rot="0" flipH="0" flipV="0">
            <a:off x="7350015" y="3288276"/>
            <a:ext cx="46990" cy="47002"/>
          </a:xfrm>
          <a:custGeom>
            <a:pathLst>
              <a:path w="46990" h="47002">
                <a:moveTo>
                  <a:pt x="46990" y="23507"/>
                </a:moveTo>
                <a:cubicBezTo>
                  <a:pt x="46990" y="36473"/>
                  <a:pt x="36475" y="47002"/>
                  <a:pt x="23495" y="47002"/>
                </a:cubicBezTo>
                <a:cubicBezTo>
                  <a:pt x="10516" y="47002"/>
                  <a:pt x="0" y="36473"/>
                  <a:pt x="0" y="23507"/>
                </a:cubicBezTo>
                <a:cubicBezTo>
                  <a:pt x="0" y="10528"/>
                  <a:pt x="10516" y="0"/>
                  <a:pt x="23495" y="0"/>
                </a:cubicBezTo>
                <a:cubicBezTo>
                  <a:pt x="36475" y="0"/>
                  <a:pt x="46990" y="10528"/>
                  <a:pt x="46990" y="23507"/>
                </a:cubicBezTo>
                <a:close/>
              </a:path>
            </a:pathLst>
          </a:custGeom>
          <a:noFill/>
          <a:ln w="12700" cap="flat" cmpd="sng">
            <a:solidFill>
              <a:srgbClr val="8A999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7" name="Freeform 5427"/>
          <p:cNvSpPr/>
          <p:nvPr/>
        </p:nvSpPr>
        <p:spPr>
          <a:xfrm rot="0" flipH="0" flipV="0">
            <a:off x="8360564" y="1826737"/>
            <a:ext cx="245173" cy="283108"/>
          </a:xfrm>
          <a:custGeom>
            <a:pathLst>
              <a:path w="245173" h="283108">
                <a:moveTo>
                  <a:pt x="245173" y="212331"/>
                </a:moveTo>
                <a:lnTo>
                  <a:pt x="245173" y="70777"/>
                </a:lnTo>
                <a:lnTo>
                  <a:pt x="122593" y="0"/>
                </a:lnTo>
                <a:lnTo>
                  <a:pt x="0" y="70777"/>
                </a:lnTo>
                <a:lnTo>
                  <a:pt x="0" y="212331"/>
                </a:lnTo>
                <a:lnTo>
                  <a:pt x="122593" y="283108"/>
                </a:lnTo>
                <a:lnTo>
                  <a:pt x="245173" y="212331"/>
                </a:lnTo>
                <a:close/>
              </a:path>
            </a:pathLst>
          </a:custGeom>
          <a:noFill/>
          <a:ln w="12700" cap="flat" cmpd="sng">
            <a:solidFill>
              <a:srgbClr val="8A999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28" name="Picture 5428"/>
          <p:cNvPicPr>
            <a:picLocks noChangeAspect="0" noChangeArrowheads="1"/>
          </p:cNvPicPr>
          <p:nvPr/>
        </p:nvPicPr>
        <p:blipFill>
          <a:blip r:embed="rId5428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305230" y="1775384"/>
            <a:ext cx="414525" cy="445006"/>
          </a:xfrm>
          <a:prstGeom prst="rect">
            <a:avLst/>
          </a:prstGeom>
          <a:noFill/>
          <a:extLst/>
        </p:spPr>
      </p:pic>
      <p:sp>
        <p:nvSpPr>
          <p:cNvPr id="5429" name="Freeform 5429"/>
          <p:cNvSpPr/>
          <p:nvPr/>
        </p:nvSpPr>
        <p:spPr>
          <a:xfrm rot="0" flipH="0" flipV="0">
            <a:off x="8385092" y="1855054"/>
            <a:ext cx="196138" cy="226478"/>
          </a:xfrm>
          <a:custGeom>
            <a:pathLst>
              <a:path w="196138" h="226478">
                <a:moveTo>
                  <a:pt x="196138" y="169862"/>
                </a:moveTo>
                <a:lnTo>
                  <a:pt x="196138" y="56617"/>
                </a:lnTo>
                <a:lnTo>
                  <a:pt x="98056" y="0"/>
                </a:lnTo>
                <a:lnTo>
                  <a:pt x="0" y="56617"/>
                </a:lnTo>
                <a:lnTo>
                  <a:pt x="0" y="169862"/>
                </a:lnTo>
                <a:lnTo>
                  <a:pt x="98056" y="226478"/>
                </a:lnTo>
                <a:close/>
              </a:path>
            </a:pathLst>
          </a:custGeom>
          <a:solidFill>
            <a:srgbClr val="8A999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0" name="Freeform 5430"/>
          <p:cNvSpPr/>
          <p:nvPr/>
        </p:nvSpPr>
        <p:spPr>
          <a:xfrm rot="0" flipH="0" flipV="0">
            <a:off x="8178179" y="1919556"/>
            <a:ext cx="48742" cy="97472"/>
          </a:xfrm>
          <a:custGeom>
            <a:pathLst>
              <a:path w="48742" h="97472">
                <a:moveTo>
                  <a:pt x="0" y="97472"/>
                </a:moveTo>
                <a:lnTo>
                  <a:pt x="48742" y="4873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A999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1" name="Freeform 5431"/>
          <p:cNvSpPr/>
          <p:nvPr/>
        </p:nvSpPr>
        <p:spPr>
          <a:xfrm rot="0" flipH="0" flipV="0">
            <a:off x="7889101" y="1968287"/>
            <a:ext cx="337820" cy="0"/>
          </a:xfrm>
          <a:custGeom>
            <a:pathLst>
              <a:path w="337820" h="0">
                <a:moveTo>
                  <a:pt x="337820" y="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8A999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2" name="Freeform 5432"/>
          <p:cNvSpPr/>
          <p:nvPr/>
        </p:nvSpPr>
        <p:spPr>
          <a:xfrm rot="0" flipH="0" flipV="0">
            <a:off x="7865617" y="1944792"/>
            <a:ext cx="46990" cy="47002"/>
          </a:xfrm>
          <a:custGeom>
            <a:pathLst>
              <a:path w="46990" h="47002">
                <a:moveTo>
                  <a:pt x="46990" y="23495"/>
                </a:moveTo>
                <a:cubicBezTo>
                  <a:pt x="46990" y="36474"/>
                  <a:pt x="36462" y="47002"/>
                  <a:pt x="23483" y="47002"/>
                </a:cubicBezTo>
                <a:cubicBezTo>
                  <a:pt x="10516" y="47002"/>
                  <a:pt x="0" y="36474"/>
                  <a:pt x="0" y="23495"/>
                </a:cubicBezTo>
                <a:cubicBezTo>
                  <a:pt x="0" y="10529"/>
                  <a:pt x="10516" y="0"/>
                  <a:pt x="23483" y="0"/>
                </a:cubicBezTo>
                <a:cubicBezTo>
                  <a:pt x="36462" y="0"/>
                  <a:pt x="46990" y="10529"/>
                  <a:pt x="46990" y="23495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3" name="Freeform 5433"/>
          <p:cNvSpPr/>
          <p:nvPr/>
        </p:nvSpPr>
        <p:spPr>
          <a:xfrm rot="0" flipH="0" flipV="0">
            <a:off x="7865617" y="1944792"/>
            <a:ext cx="46990" cy="47002"/>
          </a:xfrm>
          <a:custGeom>
            <a:pathLst>
              <a:path w="46990" h="47002">
                <a:moveTo>
                  <a:pt x="46990" y="23495"/>
                </a:moveTo>
                <a:cubicBezTo>
                  <a:pt x="46990" y="36474"/>
                  <a:pt x="36462" y="47002"/>
                  <a:pt x="23483" y="47002"/>
                </a:cubicBezTo>
                <a:cubicBezTo>
                  <a:pt x="10516" y="47002"/>
                  <a:pt x="0" y="36474"/>
                  <a:pt x="0" y="23495"/>
                </a:cubicBezTo>
                <a:cubicBezTo>
                  <a:pt x="0" y="10529"/>
                  <a:pt x="10516" y="0"/>
                  <a:pt x="23483" y="0"/>
                </a:cubicBezTo>
                <a:cubicBezTo>
                  <a:pt x="36462" y="0"/>
                  <a:pt x="46990" y="10529"/>
                  <a:pt x="46990" y="23495"/>
                </a:cubicBezTo>
                <a:close/>
              </a:path>
            </a:pathLst>
          </a:custGeom>
          <a:noFill/>
          <a:ln w="12700" cap="flat" cmpd="sng">
            <a:solidFill>
              <a:srgbClr val="8A999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4" name="Freeform 5434"/>
          <p:cNvSpPr/>
          <p:nvPr/>
        </p:nvSpPr>
        <p:spPr>
          <a:xfrm rot="0" flipH="0" flipV="0">
            <a:off x="527155" y="1968287"/>
            <a:ext cx="10309516" cy="1010704"/>
          </a:xfrm>
          <a:custGeom>
            <a:pathLst>
              <a:path w="10309516" h="1010704">
                <a:moveTo>
                  <a:pt x="9970846" y="0"/>
                </a:moveTo>
                <a:lnTo>
                  <a:pt x="10093515" y="0"/>
                </a:lnTo>
                <a:cubicBezTo>
                  <a:pt x="10212806" y="0"/>
                  <a:pt x="10309516" y="96697"/>
                  <a:pt x="10309516" y="216001"/>
                </a:cubicBezTo>
                <a:lnTo>
                  <a:pt x="10309516" y="436283"/>
                </a:lnTo>
                <a:cubicBezTo>
                  <a:pt x="10309516" y="555574"/>
                  <a:pt x="10212806" y="652272"/>
                  <a:pt x="10093515" y="652272"/>
                </a:cubicBezTo>
                <a:lnTo>
                  <a:pt x="216002" y="652272"/>
                </a:lnTo>
                <a:cubicBezTo>
                  <a:pt x="96710" y="652272"/>
                  <a:pt x="0" y="748995"/>
                  <a:pt x="0" y="868273"/>
                </a:cubicBezTo>
                <a:lnTo>
                  <a:pt x="0" y="1010704"/>
                </a:lnTo>
              </a:path>
            </a:pathLst>
          </a:custGeom>
          <a:noFill/>
          <a:ln w="9004" cap="flat" cmpd="sng">
            <a:solidFill>
              <a:srgbClr val="68737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5" name="Freeform 5435"/>
          <p:cNvSpPr/>
          <p:nvPr/>
        </p:nvSpPr>
        <p:spPr>
          <a:xfrm rot="0" flipH="0" flipV="0">
            <a:off x="493995" y="2943109"/>
            <a:ext cx="66318" cy="109257"/>
          </a:xfrm>
          <a:custGeom>
            <a:pathLst>
              <a:path w="66318" h="109257">
                <a:moveTo>
                  <a:pt x="33159" y="19735"/>
                </a:moveTo>
                <a:lnTo>
                  <a:pt x="65582" y="0"/>
                </a:lnTo>
                <a:lnTo>
                  <a:pt x="66318" y="1117"/>
                </a:lnTo>
                <a:lnTo>
                  <a:pt x="45325" y="53986"/>
                </a:lnTo>
                <a:cubicBezTo>
                  <a:pt x="41274" y="72401"/>
                  <a:pt x="37210" y="90842"/>
                  <a:pt x="33159" y="109257"/>
                </a:cubicBezTo>
                <a:cubicBezTo>
                  <a:pt x="29108" y="90842"/>
                  <a:pt x="25057" y="72401"/>
                  <a:pt x="20993" y="53986"/>
                </a:cubicBezTo>
                <a:lnTo>
                  <a:pt x="0" y="1117"/>
                </a:lnTo>
                <a:lnTo>
                  <a:pt x="559" y="0"/>
                </a:lnTo>
                <a:close/>
              </a:path>
            </a:pathLst>
          </a:custGeom>
          <a:solidFill>
            <a:srgbClr val="687373">
              <a:alpha val="100000"/>
            </a:srgbClr>
          </a:solidFill>
          <a:ln w="90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6" name="Freeform 5436"/>
          <p:cNvSpPr/>
          <p:nvPr/>
        </p:nvSpPr>
        <p:spPr>
          <a:xfrm rot="0" flipH="0" flipV="0">
            <a:off x="527155" y="3319387"/>
            <a:ext cx="10309516" cy="1010704"/>
          </a:xfrm>
          <a:custGeom>
            <a:pathLst>
              <a:path w="10309516" h="1010704">
                <a:moveTo>
                  <a:pt x="9056446" y="0"/>
                </a:moveTo>
                <a:lnTo>
                  <a:pt x="10093515" y="0"/>
                </a:lnTo>
                <a:cubicBezTo>
                  <a:pt x="10212806" y="0"/>
                  <a:pt x="10309516" y="96697"/>
                  <a:pt x="10309516" y="216001"/>
                </a:cubicBezTo>
                <a:lnTo>
                  <a:pt x="10309516" y="436283"/>
                </a:lnTo>
                <a:cubicBezTo>
                  <a:pt x="10309516" y="555574"/>
                  <a:pt x="10212806" y="652272"/>
                  <a:pt x="10093515" y="652272"/>
                </a:cubicBezTo>
                <a:lnTo>
                  <a:pt x="216002" y="652272"/>
                </a:lnTo>
                <a:cubicBezTo>
                  <a:pt x="96710" y="652272"/>
                  <a:pt x="0" y="748995"/>
                  <a:pt x="0" y="868273"/>
                </a:cubicBezTo>
                <a:lnTo>
                  <a:pt x="0" y="1010704"/>
                </a:lnTo>
              </a:path>
            </a:pathLst>
          </a:custGeom>
          <a:noFill/>
          <a:ln w="9004" cap="flat" cmpd="sng">
            <a:solidFill>
              <a:srgbClr val="68737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7" name="Freeform 5437"/>
          <p:cNvSpPr/>
          <p:nvPr/>
        </p:nvSpPr>
        <p:spPr>
          <a:xfrm rot="0" flipH="0" flipV="0">
            <a:off x="493995" y="4294220"/>
            <a:ext cx="66318" cy="109245"/>
          </a:xfrm>
          <a:custGeom>
            <a:pathLst>
              <a:path w="66318" h="109245">
                <a:moveTo>
                  <a:pt x="33159" y="19723"/>
                </a:moveTo>
                <a:lnTo>
                  <a:pt x="65582" y="0"/>
                </a:lnTo>
                <a:lnTo>
                  <a:pt x="66318" y="1105"/>
                </a:lnTo>
                <a:lnTo>
                  <a:pt x="45325" y="53974"/>
                </a:lnTo>
                <a:cubicBezTo>
                  <a:pt x="41274" y="72402"/>
                  <a:pt x="37210" y="90830"/>
                  <a:pt x="33159" y="109245"/>
                </a:cubicBezTo>
                <a:cubicBezTo>
                  <a:pt x="29108" y="90830"/>
                  <a:pt x="25057" y="72402"/>
                  <a:pt x="20993" y="53974"/>
                </a:cubicBezTo>
                <a:lnTo>
                  <a:pt x="0" y="1105"/>
                </a:lnTo>
                <a:lnTo>
                  <a:pt x="559" y="0"/>
                </a:lnTo>
                <a:close/>
              </a:path>
            </a:pathLst>
          </a:custGeom>
          <a:solidFill>
            <a:srgbClr val="687373">
              <a:alpha val="100000"/>
            </a:srgbClr>
          </a:solidFill>
          <a:ln w="90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8" name="Freeform 5438"/>
          <p:cNvSpPr/>
          <p:nvPr/>
        </p:nvSpPr>
        <p:spPr>
          <a:xfrm rot="0" flipH="0" flipV="0">
            <a:off x="10466251" y="1943235"/>
            <a:ext cx="57150" cy="57150"/>
          </a:xfrm>
          <a:custGeom>
            <a:pathLst>
              <a:path w="57150" h="57150">
                <a:moveTo>
                  <a:pt x="57150" y="28575"/>
                </a:moveTo>
                <a:cubicBezTo>
                  <a:pt x="57150" y="44348"/>
                  <a:pt x="44349" y="57150"/>
                  <a:pt x="28575" y="57150"/>
                </a:cubicBezTo>
                <a:cubicBezTo>
                  <a:pt x="12789" y="57150"/>
                  <a:pt x="0" y="44348"/>
                  <a:pt x="0" y="28575"/>
                </a:cubicBezTo>
                <a:cubicBezTo>
                  <a:pt x="0" y="12789"/>
                  <a:pt x="12789" y="0"/>
                  <a:pt x="28575" y="0"/>
                </a:cubicBezTo>
                <a:cubicBezTo>
                  <a:pt x="44349" y="0"/>
                  <a:pt x="57150" y="12789"/>
                  <a:pt x="57150" y="28575"/>
                </a:cubicBezTo>
              </a:path>
            </a:pathLst>
          </a:custGeom>
          <a:solidFill>
            <a:srgbClr val="FFFFFF">
              <a:alpha val="100000"/>
            </a:srgbClr>
          </a:solidFill>
          <a:ln w="90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9" name="Freeform 5439"/>
          <p:cNvSpPr/>
          <p:nvPr/>
        </p:nvSpPr>
        <p:spPr>
          <a:xfrm rot="0" flipH="0" flipV="0">
            <a:off x="10466251" y="1943235"/>
            <a:ext cx="57150" cy="57150"/>
          </a:xfrm>
          <a:custGeom>
            <a:pathLst>
              <a:path w="57150" h="57150">
                <a:moveTo>
                  <a:pt x="57150" y="28575"/>
                </a:moveTo>
                <a:cubicBezTo>
                  <a:pt x="57150" y="44348"/>
                  <a:pt x="44349" y="57150"/>
                  <a:pt x="28575" y="57150"/>
                </a:cubicBezTo>
                <a:cubicBezTo>
                  <a:pt x="12789" y="57150"/>
                  <a:pt x="0" y="44348"/>
                  <a:pt x="0" y="28575"/>
                </a:cubicBezTo>
                <a:cubicBezTo>
                  <a:pt x="0" y="12789"/>
                  <a:pt x="12789" y="0"/>
                  <a:pt x="28575" y="0"/>
                </a:cubicBezTo>
                <a:cubicBezTo>
                  <a:pt x="44349" y="0"/>
                  <a:pt x="57150" y="12789"/>
                  <a:pt x="57150" y="28575"/>
                </a:cubicBezTo>
                <a:close/>
              </a:path>
            </a:pathLst>
          </a:custGeom>
          <a:noFill/>
          <a:ln w="9004" cap="flat" cmpd="sng">
            <a:solidFill>
              <a:srgbClr val="68737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0" name="Freeform 5440"/>
          <p:cNvSpPr/>
          <p:nvPr/>
        </p:nvSpPr>
        <p:spPr>
          <a:xfrm rot="0" flipH="0" flipV="0">
            <a:off x="9555026" y="3290812"/>
            <a:ext cx="57150" cy="57150"/>
          </a:xfrm>
          <a:custGeom>
            <a:pathLst>
              <a:path w="57150" h="57150">
                <a:moveTo>
                  <a:pt x="57150" y="28575"/>
                </a:moveTo>
                <a:cubicBezTo>
                  <a:pt x="57150" y="44361"/>
                  <a:pt x="44349" y="57150"/>
                  <a:pt x="28575" y="57150"/>
                </a:cubicBezTo>
                <a:cubicBezTo>
                  <a:pt x="12789" y="57150"/>
                  <a:pt x="0" y="44361"/>
                  <a:pt x="0" y="28575"/>
                </a:cubicBezTo>
                <a:cubicBezTo>
                  <a:pt x="0" y="12802"/>
                  <a:pt x="12789" y="0"/>
                  <a:pt x="28575" y="0"/>
                </a:cubicBezTo>
                <a:cubicBezTo>
                  <a:pt x="44349" y="0"/>
                  <a:pt x="57150" y="12802"/>
                  <a:pt x="57150" y="28575"/>
                </a:cubicBezTo>
              </a:path>
            </a:pathLst>
          </a:custGeom>
          <a:solidFill>
            <a:srgbClr val="FFFFFF">
              <a:alpha val="100000"/>
            </a:srgbClr>
          </a:solidFill>
          <a:ln w="90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1" name="Freeform 5441"/>
          <p:cNvSpPr/>
          <p:nvPr/>
        </p:nvSpPr>
        <p:spPr>
          <a:xfrm rot="0" flipH="0" flipV="0">
            <a:off x="9555026" y="3290812"/>
            <a:ext cx="57150" cy="57150"/>
          </a:xfrm>
          <a:custGeom>
            <a:pathLst>
              <a:path w="57150" h="57150">
                <a:moveTo>
                  <a:pt x="57150" y="28575"/>
                </a:moveTo>
                <a:cubicBezTo>
                  <a:pt x="57150" y="44361"/>
                  <a:pt x="44349" y="57150"/>
                  <a:pt x="28575" y="57150"/>
                </a:cubicBezTo>
                <a:cubicBezTo>
                  <a:pt x="12789" y="57150"/>
                  <a:pt x="0" y="44361"/>
                  <a:pt x="0" y="28575"/>
                </a:cubicBezTo>
                <a:cubicBezTo>
                  <a:pt x="0" y="12802"/>
                  <a:pt x="12789" y="0"/>
                  <a:pt x="28575" y="0"/>
                </a:cubicBezTo>
                <a:cubicBezTo>
                  <a:pt x="44349" y="0"/>
                  <a:pt x="57150" y="12802"/>
                  <a:pt x="57150" y="28575"/>
                </a:cubicBezTo>
                <a:close/>
              </a:path>
            </a:pathLst>
          </a:custGeom>
          <a:noFill/>
          <a:ln w="9004" cap="flat" cmpd="sng">
            <a:solidFill>
              <a:srgbClr val="68737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2" name="Freeform 5442"/>
          <p:cNvSpPr/>
          <p:nvPr/>
        </p:nvSpPr>
        <p:spPr>
          <a:xfrm rot="0" flipH="0" flipV="0">
            <a:off x="429086" y="5468821"/>
            <a:ext cx="245173" cy="283108"/>
          </a:xfrm>
          <a:custGeom>
            <a:pathLst>
              <a:path w="245173" h="283108">
                <a:moveTo>
                  <a:pt x="245173" y="212331"/>
                </a:moveTo>
                <a:lnTo>
                  <a:pt x="245173" y="70777"/>
                </a:lnTo>
                <a:lnTo>
                  <a:pt x="122593" y="0"/>
                </a:lnTo>
                <a:lnTo>
                  <a:pt x="0" y="70777"/>
                </a:lnTo>
                <a:lnTo>
                  <a:pt x="0" y="212331"/>
                </a:lnTo>
                <a:lnTo>
                  <a:pt x="122593" y="283108"/>
                </a:lnTo>
                <a:lnTo>
                  <a:pt x="245173" y="212331"/>
                </a:lnTo>
                <a:close/>
              </a:path>
            </a:pathLst>
          </a:custGeom>
          <a:noFill/>
          <a:ln w="12700" cap="flat" cmpd="sng">
            <a:solidFill>
              <a:srgbClr val="1727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43" name="Picture 5443"/>
          <p:cNvPicPr>
            <a:picLocks noChangeAspect="0" noChangeArrowheads="1"/>
          </p:cNvPicPr>
          <p:nvPr/>
        </p:nvPicPr>
        <p:blipFill>
          <a:blip r:embed="rId5443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4334" y="5417743"/>
            <a:ext cx="414527" cy="445007"/>
          </a:xfrm>
          <a:prstGeom prst="rect">
            <a:avLst/>
          </a:prstGeom>
          <a:noFill/>
          <a:extLst/>
        </p:spPr>
      </p:pic>
      <p:sp>
        <p:nvSpPr>
          <p:cNvPr id="5444" name="Freeform 5444"/>
          <p:cNvSpPr/>
          <p:nvPr/>
        </p:nvSpPr>
        <p:spPr>
          <a:xfrm rot="0" flipH="0" flipV="0">
            <a:off x="453607" y="5497138"/>
            <a:ext cx="196138" cy="226478"/>
          </a:xfrm>
          <a:custGeom>
            <a:pathLst>
              <a:path w="196138" h="226478">
                <a:moveTo>
                  <a:pt x="196138" y="169862"/>
                </a:moveTo>
                <a:lnTo>
                  <a:pt x="196138" y="56617"/>
                </a:lnTo>
                <a:lnTo>
                  <a:pt x="98069" y="0"/>
                </a:lnTo>
                <a:lnTo>
                  <a:pt x="0" y="56617"/>
                </a:lnTo>
                <a:lnTo>
                  <a:pt x="0" y="169862"/>
                </a:lnTo>
                <a:lnTo>
                  <a:pt x="98069" y="226478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5" name="Freeform 5445"/>
          <p:cNvSpPr/>
          <p:nvPr/>
        </p:nvSpPr>
        <p:spPr>
          <a:xfrm rot="0" flipH="0" flipV="0">
            <a:off x="4204161" y="5468821"/>
            <a:ext cx="245173" cy="283108"/>
          </a:xfrm>
          <a:custGeom>
            <a:pathLst>
              <a:path w="245173" h="283108">
                <a:moveTo>
                  <a:pt x="245173" y="212331"/>
                </a:moveTo>
                <a:lnTo>
                  <a:pt x="245173" y="70777"/>
                </a:lnTo>
                <a:lnTo>
                  <a:pt x="122593" y="0"/>
                </a:lnTo>
                <a:lnTo>
                  <a:pt x="0" y="70777"/>
                </a:lnTo>
                <a:lnTo>
                  <a:pt x="0" y="212331"/>
                </a:lnTo>
                <a:lnTo>
                  <a:pt x="122593" y="283108"/>
                </a:lnTo>
                <a:lnTo>
                  <a:pt x="245173" y="212331"/>
                </a:lnTo>
                <a:close/>
              </a:path>
            </a:pathLst>
          </a:custGeom>
          <a:noFill/>
          <a:ln w="12700" cap="flat" cmpd="sng">
            <a:solidFill>
              <a:srgbClr val="DB0A33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46" name="Picture 5446"/>
          <p:cNvPicPr>
            <a:picLocks noChangeAspect="0" noChangeArrowheads="1"/>
          </p:cNvPicPr>
          <p:nvPr/>
        </p:nvPicPr>
        <p:blipFill>
          <a:blip r:embed="rId5446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47758" y="5417743"/>
            <a:ext cx="414526" cy="445007"/>
          </a:xfrm>
          <a:prstGeom prst="rect">
            <a:avLst/>
          </a:prstGeom>
          <a:noFill/>
          <a:extLst/>
        </p:spPr>
      </p:pic>
      <p:sp>
        <p:nvSpPr>
          <p:cNvPr id="5447" name="Freeform 5447"/>
          <p:cNvSpPr/>
          <p:nvPr/>
        </p:nvSpPr>
        <p:spPr>
          <a:xfrm rot="0" flipH="0" flipV="0">
            <a:off x="4228682" y="5497138"/>
            <a:ext cx="196138" cy="226478"/>
          </a:xfrm>
          <a:custGeom>
            <a:pathLst>
              <a:path w="196138" h="226478">
                <a:moveTo>
                  <a:pt x="196138" y="169862"/>
                </a:moveTo>
                <a:lnTo>
                  <a:pt x="196138" y="56617"/>
                </a:lnTo>
                <a:lnTo>
                  <a:pt x="98069" y="0"/>
                </a:lnTo>
                <a:lnTo>
                  <a:pt x="0" y="56617"/>
                </a:lnTo>
                <a:lnTo>
                  <a:pt x="0" y="169862"/>
                </a:lnTo>
                <a:lnTo>
                  <a:pt x="98069" y="22647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8" name="Freeform 5448"/>
          <p:cNvSpPr/>
          <p:nvPr/>
        </p:nvSpPr>
        <p:spPr>
          <a:xfrm rot="0" flipH="0" flipV="0">
            <a:off x="5074607" y="5468821"/>
            <a:ext cx="245173" cy="283108"/>
          </a:xfrm>
          <a:custGeom>
            <a:pathLst>
              <a:path w="245173" h="283108">
                <a:moveTo>
                  <a:pt x="245173" y="212331"/>
                </a:moveTo>
                <a:lnTo>
                  <a:pt x="245173" y="70777"/>
                </a:lnTo>
                <a:lnTo>
                  <a:pt x="122580" y="0"/>
                </a:lnTo>
                <a:lnTo>
                  <a:pt x="0" y="70777"/>
                </a:lnTo>
                <a:lnTo>
                  <a:pt x="0" y="212331"/>
                </a:lnTo>
                <a:lnTo>
                  <a:pt x="122580" y="283108"/>
                </a:lnTo>
                <a:lnTo>
                  <a:pt x="245173" y="212331"/>
                </a:lnTo>
                <a:close/>
              </a:path>
            </a:pathLst>
          </a:custGeom>
          <a:noFill/>
          <a:ln w="12700" cap="flat" cmpd="sng">
            <a:solidFill>
              <a:srgbClr val="0A2332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49" name="Picture 5449"/>
          <p:cNvPicPr>
            <a:picLocks noChangeAspect="0" noChangeArrowheads="1"/>
          </p:cNvPicPr>
          <p:nvPr/>
        </p:nvPicPr>
        <p:blipFill>
          <a:blip r:embed="rId5449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19486" y="5417743"/>
            <a:ext cx="414526" cy="445007"/>
          </a:xfrm>
          <a:prstGeom prst="rect">
            <a:avLst/>
          </a:prstGeom>
          <a:noFill/>
          <a:extLst/>
        </p:spPr>
      </p:pic>
      <p:sp>
        <p:nvSpPr>
          <p:cNvPr id="5450" name="Freeform 5450"/>
          <p:cNvSpPr/>
          <p:nvPr/>
        </p:nvSpPr>
        <p:spPr>
          <a:xfrm rot="0" flipH="0" flipV="0">
            <a:off x="5099122" y="5497138"/>
            <a:ext cx="196138" cy="226478"/>
          </a:xfrm>
          <a:custGeom>
            <a:pathLst>
              <a:path w="196138" h="226478">
                <a:moveTo>
                  <a:pt x="196138" y="169862"/>
                </a:moveTo>
                <a:lnTo>
                  <a:pt x="196138" y="56617"/>
                </a:lnTo>
                <a:lnTo>
                  <a:pt x="98069" y="0"/>
                </a:lnTo>
                <a:lnTo>
                  <a:pt x="0" y="56617"/>
                </a:lnTo>
                <a:lnTo>
                  <a:pt x="0" y="169862"/>
                </a:lnTo>
                <a:lnTo>
                  <a:pt x="98069" y="226478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1" name="Freeform 5451"/>
          <p:cNvSpPr/>
          <p:nvPr/>
        </p:nvSpPr>
        <p:spPr>
          <a:xfrm rot="0" flipH="0" flipV="0">
            <a:off x="1834122" y="5468821"/>
            <a:ext cx="245173" cy="283108"/>
          </a:xfrm>
          <a:custGeom>
            <a:pathLst>
              <a:path w="245173" h="283108">
                <a:moveTo>
                  <a:pt x="245173" y="212331"/>
                </a:moveTo>
                <a:lnTo>
                  <a:pt x="245173" y="70777"/>
                </a:lnTo>
                <a:lnTo>
                  <a:pt x="122593" y="0"/>
                </a:lnTo>
                <a:lnTo>
                  <a:pt x="0" y="70777"/>
                </a:lnTo>
                <a:lnTo>
                  <a:pt x="0" y="212331"/>
                </a:lnTo>
                <a:lnTo>
                  <a:pt x="122593" y="283108"/>
                </a:lnTo>
                <a:lnTo>
                  <a:pt x="245173" y="212331"/>
                </a:lnTo>
                <a:close/>
              </a:path>
            </a:pathLst>
          </a:custGeom>
          <a:noFill/>
          <a:ln w="12700" cap="flat" cmpd="sng">
            <a:solidFill>
              <a:srgbClr val="8A9999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52" name="Picture 5452"/>
          <p:cNvPicPr>
            <a:picLocks noChangeAspect="0" noChangeArrowheads="1"/>
          </p:cNvPicPr>
          <p:nvPr/>
        </p:nvPicPr>
        <p:blipFill>
          <a:blip r:embed="rId545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776414" y="5417743"/>
            <a:ext cx="417574" cy="445007"/>
          </a:xfrm>
          <a:prstGeom prst="rect">
            <a:avLst/>
          </a:prstGeom>
          <a:noFill/>
          <a:extLst/>
        </p:spPr>
      </p:pic>
      <p:sp>
        <p:nvSpPr>
          <p:cNvPr id="5453" name="Freeform 5453"/>
          <p:cNvSpPr/>
          <p:nvPr/>
        </p:nvSpPr>
        <p:spPr>
          <a:xfrm rot="0" flipH="0" flipV="0">
            <a:off x="1858638" y="5497138"/>
            <a:ext cx="196138" cy="226478"/>
          </a:xfrm>
          <a:custGeom>
            <a:pathLst>
              <a:path w="196138" h="226478">
                <a:moveTo>
                  <a:pt x="196138" y="169862"/>
                </a:moveTo>
                <a:lnTo>
                  <a:pt x="196138" y="56617"/>
                </a:lnTo>
                <a:lnTo>
                  <a:pt x="98069" y="0"/>
                </a:lnTo>
                <a:lnTo>
                  <a:pt x="0" y="56617"/>
                </a:lnTo>
                <a:lnTo>
                  <a:pt x="0" y="169862"/>
                </a:lnTo>
                <a:lnTo>
                  <a:pt x="98069" y="226478"/>
                </a:lnTo>
                <a:close/>
              </a:path>
            </a:pathLst>
          </a:custGeom>
          <a:solidFill>
            <a:srgbClr val="8A999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4" name="Freeform 5454"/>
          <p:cNvSpPr/>
          <p:nvPr/>
        </p:nvSpPr>
        <p:spPr>
          <a:xfrm rot="0" flipH="0" flipV="0">
            <a:off x="4939413" y="742625"/>
            <a:ext cx="0" cy="581037"/>
          </a:xfrm>
          <a:custGeom>
            <a:pathLst>
              <a:path w="0" h="581037">
                <a:moveTo>
                  <a:pt x="0" y="0"/>
                </a:moveTo>
                <a:lnTo>
                  <a:pt x="0" y="581037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5" name="Freeform 5455"/>
          <p:cNvSpPr/>
          <p:nvPr/>
        </p:nvSpPr>
        <p:spPr>
          <a:xfrm rot="0" flipH="0" flipV="0">
            <a:off x="8381404" y="709288"/>
            <a:ext cx="0" cy="581037"/>
          </a:xfrm>
          <a:custGeom>
            <a:pathLst>
              <a:path w="0" h="581037">
                <a:moveTo>
                  <a:pt x="0" y="0"/>
                </a:moveTo>
                <a:lnTo>
                  <a:pt x="0" y="581037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56" name="Picture 5456"/>
          <p:cNvPicPr>
            <a:picLocks noChangeAspect="0" noChangeArrowheads="1"/>
          </p:cNvPicPr>
          <p:nvPr/>
        </p:nvPicPr>
        <p:blipFill>
          <a:blip r:embed="rId545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441228" y="353759"/>
            <a:ext cx="448052" cy="448054"/>
          </a:xfrm>
          <a:prstGeom prst="rect">
            <a:avLst/>
          </a:prstGeom>
          <a:noFill/>
          <a:extLst/>
        </p:spPr>
      </p:pic>
      <p:sp>
        <p:nvSpPr>
          <p:cNvPr id="5457" name="Freeform 5457"/>
          <p:cNvSpPr/>
          <p:nvPr/>
        </p:nvSpPr>
        <p:spPr>
          <a:xfrm rot="0" flipH="0" flipV="0">
            <a:off x="10485308" y="397918"/>
            <a:ext cx="300291" cy="300291"/>
          </a:xfrm>
          <a:custGeom>
            <a:pathLst>
              <a:path w="300291" h="300291">
                <a:moveTo>
                  <a:pt x="300291" y="150152"/>
                </a:moveTo>
                <a:cubicBezTo>
                  <a:pt x="300291" y="233070"/>
                  <a:pt x="233070" y="300291"/>
                  <a:pt x="150152" y="300291"/>
                </a:cubicBezTo>
                <a:cubicBezTo>
                  <a:pt x="67221" y="300291"/>
                  <a:pt x="0" y="233070"/>
                  <a:pt x="0" y="150152"/>
                </a:cubicBezTo>
                <a:cubicBezTo>
                  <a:pt x="0" y="67234"/>
                  <a:pt x="67221" y="0"/>
                  <a:pt x="150152" y="0"/>
                </a:cubicBezTo>
                <a:cubicBezTo>
                  <a:pt x="233070" y="0"/>
                  <a:pt x="300291" y="67234"/>
                  <a:pt x="300291" y="150152"/>
                </a:cubicBezTo>
              </a:path>
            </a:pathLst>
          </a:custGeom>
          <a:solidFill>
            <a:srgbClr val="DC003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8" name="Freeform 5458"/>
          <p:cNvSpPr/>
          <p:nvPr/>
        </p:nvSpPr>
        <p:spPr>
          <a:xfrm rot="0" flipH="0" flipV="0">
            <a:off x="10485308" y="397918"/>
            <a:ext cx="300291" cy="300291"/>
          </a:xfrm>
          <a:custGeom>
            <a:pathLst>
              <a:path w="300291" h="300291">
                <a:moveTo>
                  <a:pt x="300291" y="150152"/>
                </a:moveTo>
                <a:cubicBezTo>
                  <a:pt x="300291" y="233070"/>
                  <a:pt x="233070" y="300291"/>
                  <a:pt x="150152" y="300291"/>
                </a:cubicBezTo>
                <a:cubicBezTo>
                  <a:pt x="67221" y="300291"/>
                  <a:pt x="0" y="233070"/>
                  <a:pt x="0" y="150152"/>
                </a:cubicBezTo>
                <a:cubicBezTo>
                  <a:pt x="0" y="67234"/>
                  <a:pt x="67221" y="0"/>
                  <a:pt x="150152" y="0"/>
                </a:cubicBezTo>
                <a:cubicBezTo>
                  <a:pt x="233070" y="0"/>
                  <a:pt x="300291" y="67234"/>
                  <a:pt x="300291" y="150152"/>
                </a:cubicBezTo>
                <a:close/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59" name="Picture 5459"/>
          <p:cNvPicPr>
            <a:picLocks noChangeAspect="0" noChangeArrowheads="1"/>
          </p:cNvPicPr>
          <p:nvPr/>
        </p:nvPicPr>
        <p:blipFill>
          <a:blip r:embed="rId54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562345" y="429578"/>
            <a:ext cx="136550" cy="229908"/>
          </a:xfrm>
          <a:prstGeom prst="rect">
            <a:avLst/>
          </a:prstGeom>
          <a:noFill/>
          <a:extLst/>
        </p:spPr>
      </p:pic>
      <p:sp>
        <p:nvSpPr>
          <p:cNvPr id="5460" name="Rectangle 5460"/>
          <p:cNvSpPr/>
          <p:nvPr/>
        </p:nvSpPr>
        <p:spPr>
          <a:xfrm rot="0" flipH="0" flipV="0">
            <a:off x="180000" y="47614"/>
            <a:ext cx="8490388" cy="394288"/>
          </a:xfrm>
          <a:prstGeom prst="rect">
            <a:avLst/>
          </a:prstGeom>
        </p:spPr>
      </p:sp>
      <p:sp>
        <p:nvSpPr>
          <p:cNvPr id="5461" name="Freeform 5461"/>
          <p:cNvSpPr/>
          <p:nvPr/>
        </p:nvSpPr>
        <p:spPr>
          <a:xfrm rot="0" flipH="0" flipV="0">
            <a:off x="252009" y="163735"/>
            <a:ext cx="88011" cy="230962"/>
          </a:xfrm>
          <a:custGeom>
            <a:pathLst>
              <a:path w="1397000" h="10998200">
                <a:moveTo>
                  <a:pt x="0" y="10998200"/>
                </a:moveTo>
                <a:lnTo>
                  <a:pt x="1397000" y="10998200"/>
                </a:lnTo>
                <a:lnTo>
                  <a:pt x="1397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C052B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2" name="Freeform 5462"/>
          <p:cNvSpPr/>
          <p:nvPr/>
        </p:nvSpPr>
        <p:spPr>
          <a:xfrm rot="0" flipH="0" flipV="0">
            <a:off x="430693" y="177337"/>
            <a:ext cx="141351" cy="194691"/>
          </a:xfrm>
          <a:custGeom>
            <a:pathLst>
              <a:path w="6731000" h="9271000">
                <a:moveTo>
                  <a:pt x="3454400" y="9271000"/>
                </a:moveTo>
                <a:cubicBezTo>
                  <a:pt x="5194300" y="9271000"/>
                  <a:pt x="6731000" y="8343900"/>
                  <a:pt x="6731000" y="6197600"/>
                </a:cubicBezTo>
                <a:lnTo>
                  <a:pt x="6731000" y="6070600"/>
                </a:lnTo>
                <a:lnTo>
                  <a:pt x="5207000" y="6070600"/>
                </a:lnTo>
                <a:lnTo>
                  <a:pt x="5207000" y="6197600"/>
                </a:lnTo>
                <a:cubicBezTo>
                  <a:pt x="5207000" y="7391400"/>
                  <a:pt x="4216400" y="7874000"/>
                  <a:pt x="3441700" y="7874000"/>
                </a:cubicBezTo>
                <a:cubicBezTo>
                  <a:pt x="2133600" y="7874000"/>
                  <a:pt x="1524000" y="7226300"/>
                  <a:pt x="1524000" y="6172200"/>
                </a:cubicBezTo>
                <a:lnTo>
                  <a:pt x="1524000" y="3098800"/>
                </a:lnTo>
                <a:cubicBezTo>
                  <a:pt x="1524000" y="2044700"/>
                  <a:pt x="2133600" y="1397000"/>
                  <a:pt x="3441700" y="1397000"/>
                </a:cubicBezTo>
                <a:cubicBezTo>
                  <a:pt x="4216400" y="1397000"/>
                  <a:pt x="5207000" y="1879600"/>
                  <a:pt x="5207000" y="3073400"/>
                </a:cubicBezTo>
                <a:lnTo>
                  <a:pt x="5207000" y="3200400"/>
                </a:lnTo>
                <a:lnTo>
                  <a:pt x="6731000" y="3200400"/>
                </a:lnTo>
                <a:lnTo>
                  <a:pt x="6731000" y="3073400"/>
                </a:lnTo>
                <a:cubicBezTo>
                  <a:pt x="6731000" y="927100"/>
                  <a:pt x="5194300" y="0"/>
                  <a:pt x="3454400" y="0"/>
                </a:cubicBezTo>
                <a:cubicBezTo>
                  <a:pt x="12446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44600" y="9271000"/>
                  <a:pt x="34544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3" name="Freeform 5463"/>
          <p:cNvSpPr/>
          <p:nvPr/>
        </p:nvSpPr>
        <p:spPr>
          <a:xfrm rot="0" flipH="0" flipV="0">
            <a:off x="593380" y="181337"/>
            <a:ext cx="156819" cy="186690"/>
          </a:xfrm>
          <a:custGeom>
            <a:pathLst>
              <a:path w="7467600" h="8890000">
                <a:moveTo>
                  <a:pt x="0" y="8890000"/>
                </a:moveTo>
                <a:lnTo>
                  <a:pt x="1460500" y="8890000"/>
                </a:lnTo>
                <a:lnTo>
                  <a:pt x="3695700" y="5511800"/>
                </a:lnTo>
                <a:lnTo>
                  <a:pt x="5918200" y="8890000"/>
                </a:lnTo>
                <a:lnTo>
                  <a:pt x="7467600" y="8890000"/>
                </a:lnTo>
                <a:lnTo>
                  <a:pt x="7467600" y="8382000"/>
                </a:lnTo>
                <a:lnTo>
                  <a:pt x="4660900" y="4279900"/>
                </a:lnTo>
                <a:lnTo>
                  <a:pt x="7251700" y="508000"/>
                </a:lnTo>
                <a:lnTo>
                  <a:pt x="7251700" y="0"/>
                </a:lnTo>
                <a:lnTo>
                  <a:pt x="5791200" y="0"/>
                </a:lnTo>
                <a:lnTo>
                  <a:pt x="3733800" y="3098800"/>
                </a:lnTo>
                <a:lnTo>
                  <a:pt x="1765300" y="0"/>
                </a:lnTo>
                <a:lnTo>
                  <a:pt x="215900" y="0"/>
                </a:lnTo>
                <a:lnTo>
                  <a:pt x="215900" y="508000"/>
                </a:lnTo>
                <a:lnTo>
                  <a:pt x="2781300" y="4292600"/>
                </a:lnTo>
                <a:lnTo>
                  <a:pt x="0" y="8382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4" name="Freeform 5464"/>
          <p:cNvSpPr/>
          <p:nvPr/>
        </p:nvSpPr>
        <p:spPr>
          <a:xfrm rot="0" flipH="0" flipV="0">
            <a:off x="782204" y="181337"/>
            <a:ext cx="120015" cy="18669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5" name="Freeform 5465"/>
          <p:cNvSpPr/>
          <p:nvPr/>
        </p:nvSpPr>
        <p:spPr>
          <a:xfrm rot="0" flipH="0" flipV="0">
            <a:off x="939557" y="181337"/>
            <a:ext cx="168021" cy="186690"/>
          </a:xfrm>
          <a:custGeom>
            <a:pathLst>
              <a:path w="8001000" h="8890000">
                <a:moveTo>
                  <a:pt x="4495800" y="6019800"/>
                </a:moveTo>
                <a:lnTo>
                  <a:pt x="6527800" y="2705100"/>
                </a:lnTo>
                <a:lnTo>
                  <a:pt x="6527800" y="8890000"/>
                </a:lnTo>
                <a:lnTo>
                  <a:pt x="8001000" y="8890000"/>
                </a:lnTo>
                <a:lnTo>
                  <a:pt x="8001000" y="0"/>
                </a:lnTo>
                <a:lnTo>
                  <a:pt x="6578600" y="0"/>
                </a:lnTo>
                <a:lnTo>
                  <a:pt x="4025900" y="4152900"/>
                </a:lnTo>
                <a:lnTo>
                  <a:pt x="1473200" y="0"/>
                </a:lnTo>
                <a:lnTo>
                  <a:pt x="0" y="0"/>
                </a:lnTo>
                <a:lnTo>
                  <a:pt x="0" y="8890000"/>
                </a:lnTo>
                <a:lnTo>
                  <a:pt x="1473200" y="8890000"/>
                </a:lnTo>
                <a:lnTo>
                  <a:pt x="1473200" y="2705100"/>
                </a:lnTo>
                <a:lnTo>
                  <a:pt x="3517900" y="6019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6" name="Freeform 5466"/>
          <p:cNvSpPr/>
          <p:nvPr/>
        </p:nvSpPr>
        <p:spPr>
          <a:xfrm rot="0" flipH="0" flipV="0">
            <a:off x="1136915" y="181337"/>
            <a:ext cx="164820" cy="18669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7" name="Freeform 5467"/>
          <p:cNvSpPr/>
          <p:nvPr/>
        </p:nvSpPr>
        <p:spPr>
          <a:xfrm rot="0" flipH="0" flipV="0">
            <a:off x="1395081" y="181337"/>
            <a:ext cx="139750" cy="186690"/>
          </a:xfrm>
          <a:custGeom>
            <a:pathLst>
              <a:path w="66548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1333500"/>
                </a:lnTo>
                <a:lnTo>
                  <a:pt x="5130800" y="1333500"/>
                </a:lnTo>
                <a:lnTo>
                  <a:pt x="5130800" y="8890000"/>
                </a:lnTo>
                <a:lnTo>
                  <a:pt x="6654800" y="8890000"/>
                </a:lnTo>
                <a:lnTo>
                  <a:pt x="665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8" name="Freeform 5468"/>
          <p:cNvSpPr/>
          <p:nvPr/>
        </p:nvSpPr>
        <p:spPr>
          <a:xfrm rot="0" flipH="0" flipV="0">
            <a:off x="1577503" y="177337"/>
            <a:ext cx="146685" cy="194691"/>
          </a:xfrm>
          <a:custGeom>
            <a:pathLst>
              <a:path w="6985000" h="9271000">
                <a:moveTo>
                  <a:pt x="3492500" y="7874000"/>
                </a:moveTo>
                <a:cubicBezTo>
                  <a:pt x="2171700" y="7874000"/>
                  <a:pt x="1524000" y="7099300"/>
                  <a:pt x="1524000" y="6146800"/>
                </a:cubicBezTo>
                <a:lnTo>
                  <a:pt x="1524000" y="3124200"/>
                </a:lnTo>
                <a:cubicBezTo>
                  <a:pt x="1524000" y="2171700"/>
                  <a:pt x="2171700" y="1397000"/>
                  <a:pt x="3492500" y="1397000"/>
                </a:cubicBezTo>
                <a:cubicBezTo>
                  <a:pt x="4813300" y="1397000"/>
                  <a:pt x="5461000" y="2171700"/>
                  <a:pt x="5461000" y="3124200"/>
                </a:cubicBezTo>
                <a:lnTo>
                  <a:pt x="5461000" y="6146800"/>
                </a:lnTo>
                <a:cubicBezTo>
                  <a:pt x="5461000" y="7099300"/>
                  <a:pt x="4813300" y="7874000"/>
                  <a:pt x="3492500" y="7874000"/>
                </a:cubicBezTo>
                <a:close/>
                <a:moveTo>
                  <a:pt x="3492500" y="9271000"/>
                </a:moveTo>
                <a:cubicBezTo>
                  <a:pt x="5626100" y="9271000"/>
                  <a:pt x="6985000" y="8089900"/>
                  <a:pt x="6985000" y="6070600"/>
                </a:cubicBezTo>
                <a:lnTo>
                  <a:pt x="6985000" y="3200400"/>
                </a:lnTo>
                <a:cubicBezTo>
                  <a:pt x="6985000" y="1181100"/>
                  <a:pt x="5626100" y="0"/>
                  <a:pt x="3492500" y="0"/>
                </a:cubicBezTo>
                <a:cubicBezTo>
                  <a:pt x="13589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358900" y="9271000"/>
                  <a:pt x="34925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9" name="Freeform 5469"/>
          <p:cNvSpPr/>
          <p:nvPr/>
        </p:nvSpPr>
        <p:spPr>
          <a:xfrm rot="0" flipH="0" flipV="0">
            <a:off x="1745524" y="181337"/>
            <a:ext cx="151485" cy="186690"/>
          </a:xfrm>
          <a:custGeom>
            <a:pathLst>
              <a:path w="7213600" h="8890000">
                <a:moveTo>
                  <a:pt x="0" y="8890000"/>
                </a:moveTo>
                <a:lnTo>
                  <a:pt x="292100" y="8890000"/>
                </a:lnTo>
                <a:cubicBezTo>
                  <a:pt x="2070100" y="8890000"/>
                  <a:pt x="3060700" y="7594600"/>
                  <a:pt x="3060700" y="4749800"/>
                </a:cubicBezTo>
                <a:lnTo>
                  <a:pt x="3060700" y="1333500"/>
                </a:lnTo>
                <a:lnTo>
                  <a:pt x="5689600" y="1333500"/>
                </a:lnTo>
                <a:lnTo>
                  <a:pt x="5689600" y="8890000"/>
                </a:lnTo>
                <a:lnTo>
                  <a:pt x="7213600" y="8890000"/>
                </a:lnTo>
                <a:lnTo>
                  <a:pt x="7213600" y="0"/>
                </a:lnTo>
                <a:lnTo>
                  <a:pt x="1663700" y="0"/>
                </a:lnTo>
                <a:lnTo>
                  <a:pt x="1663700" y="4305300"/>
                </a:lnTo>
                <a:cubicBezTo>
                  <a:pt x="1663700" y="6692900"/>
                  <a:pt x="1333500" y="7493000"/>
                  <a:pt x="241300" y="7493000"/>
                </a:cubicBezTo>
                <a:lnTo>
                  <a:pt x="0" y="7493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0" name="Freeform 5470"/>
          <p:cNvSpPr/>
          <p:nvPr/>
        </p:nvSpPr>
        <p:spPr>
          <a:xfrm rot="0" flipH="0" flipV="0">
            <a:off x="1923680" y="181337"/>
            <a:ext cx="149085" cy="186690"/>
          </a:xfrm>
          <a:custGeom>
            <a:pathLst>
              <a:path w="7099300" h="8890000">
                <a:moveTo>
                  <a:pt x="1955800" y="8890000"/>
                </a:moveTo>
                <a:lnTo>
                  <a:pt x="3340100" y="8890000"/>
                </a:lnTo>
                <a:lnTo>
                  <a:pt x="7099300" y="508000"/>
                </a:lnTo>
                <a:lnTo>
                  <a:pt x="7099300" y="0"/>
                </a:lnTo>
                <a:lnTo>
                  <a:pt x="5676900" y="0"/>
                </a:lnTo>
                <a:lnTo>
                  <a:pt x="3695700" y="4572000"/>
                </a:lnTo>
                <a:lnTo>
                  <a:pt x="1511300" y="0"/>
                </a:lnTo>
                <a:lnTo>
                  <a:pt x="0" y="0"/>
                </a:lnTo>
                <a:lnTo>
                  <a:pt x="0" y="508000"/>
                </a:lnTo>
                <a:lnTo>
                  <a:pt x="2908300" y="6286500"/>
                </a:lnTo>
                <a:lnTo>
                  <a:pt x="1955800" y="8382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1" name="Freeform 5471"/>
          <p:cNvSpPr/>
          <p:nvPr/>
        </p:nvSpPr>
        <p:spPr>
          <a:xfrm rot="0" flipH="0" flipV="0">
            <a:off x="2091434" y="181337"/>
            <a:ext cx="135216" cy="186690"/>
          </a:xfrm>
          <a:custGeom>
            <a:pathLst>
              <a:path w="6438900" h="8890000">
                <a:moveTo>
                  <a:pt x="4914900" y="8890000"/>
                </a:moveTo>
                <a:lnTo>
                  <a:pt x="6438900" y="8890000"/>
                </a:lnTo>
                <a:lnTo>
                  <a:pt x="6438900" y="0"/>
                </a:lnTo>
                <a:lnTo>
                  <a:pt x="4914900" y="0"/>
                </a:lnTo>
                <a:lnTo>
                  <a:pt x="4914900" y="4089400"/>
                </a:lnTo>
                <a:cubicBezTo>
                  <a:pt x="4432300" y="4216400"/>
                  <a:pt x="3975100" y="4267200"/>
                  <a:pt x="3378200" y="4267200"/>
                </a:cubicBezTo>
                <a:cubicBezTo>
                  <a:pt x="2070100" y="4267200"/>
                  <a:pt x="1524000" y="3746500"/>
                  <a:pt x="1524000" y="2819400"/>
                </a:cubicBezTo>
                <a:lnTo>
                  <a:pt x="1524000" y="0"/>
                </a:lnTo>
                <a:lnTo>
                  <a:pt x="0" y="0"/>
                </a:lnTo>
                <a:lnTo>
                  <a:pt x="0" y="2997200"/>
                </a:lnTo>
                <a:cubicBezTo>
                  <a:pt x="0" y="5181600"/>
                  <a:pt x="1663700" y="5664200"/>
                  <a:pt x="3263900" y="5664200"/>
                </a:cubicBezTo>
                <a:cubicBezTo>
                  <a:pt x="3822700" y="5664200"/>
                  <a:pt x="4394200" y="5600700"/>
                  <a:pt x="4914900" y="54864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2" name="Freeform 5472"/>
          <p:cNvSpPr/>
          <p:nvPr/>
        </p:nvSpPr>
        <p:spPr>
          <a:xfrm rot="0" flipH="0" flipV="0">
            <a:off x="2274657" y="181337"/>
            <a:ext cx="120015" cy="186690"/>
          </a:xfrm>
          <a:custGeom>
            <a:pathLst>
              <a:path w="5715000" h="8890000">
                <a:moveTo>
                  <a:pt x="0" y="8890000"/>
                </a:moveTo>
                <a:lnTo>
                  <a:pt x="5715000" y="8890000"/>
                </a:lnTo>
                <a:lnTo>
                  <a:pt x="5715000" y="7556500"/>
                </a:lnTo>
                <a:lnTo>
                  <a:pt x="1524000" y="7556500"/>
                </a:lnTo>
                <a:lnTo>
                  <a:pt x="1524000" y="5067300"/>
                </a:lnTo>
                <a:lnTo>
                  <a:pt x="5105400" y="5067300"/>
                </a:lnTo>
                <a:lnTo>
                  <a:pt x="5105400" y="3797300"/>
                </a:lnTo>
                <a:lnTo>
                  <a:pt x="1524000" y="3797300"/>
                </a:lnTo>
                <a:lnTo>
                  <a:pt x="1524000" y="1333500"/>
                </a:lnTo>
                <a:lnTo>
                  <a:pt x="5702300" y="1333500"/>
                </a:lnTo>
                <a:lnTo>
                  <a:pt x="5702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3" name="Freeform 5473"/>
          <p:cNvSpPr/>
          <p:nvPr/>
        </p:nvSpPr>
        <p:spPr>
          <a:xfrm rot="0" flipH="0" flipV="0">
            <a:off x="2432010" y="181337"/>
            <a:ext cx="141351" cy="186690"/>
          </a:xfrm>
          <a:custGeom>
            <a:pathLst>
              <a:path w="6731000" h="8890000">
                <a:moveTo>
                  <a:pt x="0" y="8890000"/>
                </a:moveTo>
                <a:lnTo>
                  <a:pt x="1524000" y="8890000"/>
                </a:lnTo>
                <a:lnTo>
                  <a:pt x="1524000" y="5105400"/>
                </a:lnTo>
                <a:lnTo>
                  <a:pt x="5207000" y="5105400"/>
                </a:lnTo>
                <a:lnTo>
                  <a:pt x="5207000" y="8890000"/>
                </a:lnTo>
                <a:lnTo>
                  <a:pt x="6731000" y="8890000"/>
                </a:lnTo>
                <a:lnTo>
                  <a:pt x="6731000" y="0"/>
                </a:lnTo>
                <a:lnTo>
                  <a:pt x="5207000" y="0"/>
                </a:lnTo>
                <a:lnTo>
                  <a:pt x="5207000" y="3771900"/>
                </a:lnTo>
                <a:lnTo>
                  <a:pt x="1524000" y="37719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4" name="Freeform 5474"/>
          <p:cNvSpPr/>
          <p:nvPr/>
        </p:nvSpPr>
        <p:spPr>
          <a:xfrm rot="0" flipH="0" flipV="0">
            <a:off x="2621367" y="181337"/>
            <a:ext cx="142417" cy="186690"/>
          </a:xfrm>
          <a:custGeom>
            <a:pathLst>
              <a:path w="6781800" h="8890000">
                <a:moveTo>
                  <a:pt x="0" y="8890000"/>
                </a:moveTo>
                <a:lnTo>
                  <a:pt x="1397000" y="8890000"/>
                </a:lnTo>
                <a:lnTo>
                  <a:pt x="5257800" y="2730500"/>
                </a:lnTo>
                <a:lnTo>
                  <a:pt x="5257800" y="8890000"/>
                </a:lnTo>
                <a:lnTo>
                  <a:pt x="6781800" y="8890000"/>
                </a:lnTo>
                <a:lnTo>
                  <a:pt x="6781800" y="0"/>
                </a:lnTo>
                <a:lnTo>
                  <a:pt x="5384800" y="0"/>
                </a:lnTo>
                <a:lnTo>
                  <a:pt x="1524000" y="6159500"/>
                </a:lnTo>
                <a:lnTo>
                  <a:pt x="152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5" name="Freeform 5475"/>
          <p:cNvSpPr/>
          <p:nvPr/>
        </p:nvSpPr>
        <p:spPr>
          <a:xfrm rot="0" flipH="0" flipV="0">
            <a:off x="2798989" y="181337"/>
            <a:ext cx="137083" cy="186690"/>
          </a:xfrm>
          <a:custGeom>
            <a:pathLst>
              <a:path w="6527800" h="8890000">
                <a:moveTo>
                  <a:pt x="0" y="8890000"/>
                </a:moveTo>
                <a:lnTo>
                  <a:pt x="1397000" y="8890000"/>
                </a:lnTo>
                <a:lnTo>
                  <a:pt x="3327400" y="5588000"/>
                </a:lnTo>
                <a:lnTo>
                  <a:pt x="5003800" y="5588000"/>
                </a:lnTo>
                <a:lnTo>
                  <a:pt x="5003800" y="8890000"/>
                </a:lnTo>
                <a:lnTo>
                  <a:pt x="6527800" y="8890000"/>
                </a:lnTo>
                <a:lnTo>
                  <a:pt x="6527800" y="0"/>
                </a:lnTo>
                <a:lnTo>
                  <a:pt x="2857500" y="0"/>
                </a:lnTo>
                <a:cubicBezTo>
                  <a:pt x="1104900" y="0"/>
                  <a:pt x="177800" y="1054100"/>
                  <a:pt x="177800" y="2794000"/>
                </a:cubicBezTo>
                <a:cubicBezTo>
                  <a:pt x="177800" y="4102100"/>
                  <a:pt x="787400" y="5067300"/>
                  <a:pt x="1765300" y="5435600"/>
                </a:cubicBezTo>
                <a:cubicBezTo>
                  <a:pt x="1765300" y="5435600"/>
                  <a:pt x="1816100" y="5435600"/>
                  <a:pt x="0" y="8382000"/>
                </a:cubicBezTo>
                <a:close/>
                <a:moveTo>
                  <a:pt x="3162300" y="4292600"/>
                </a:moveTo>
                <a:cubicBezTo>
                  <a:pt x="2260600" y="4292600"/>
                  <a:pt x="1727200" y="3873500"/>
                  <a:pt x="1727200" y="2832100"/>
                </a:cubicBezTo>
                <a:cubicBezTo>
                  <a:pt x="1727200" y="1790700"/>
                  <a:pt x="2260600" y="1333500"/>
                  <a:pt x="3162300" y="1333500"/>
                </a:cubicBezTo>
                <a:lnTo>
                  <a:pt x="5003800" y="1333500"/>
                </a:lnTo>
                <a:lnTo>
                  <a:pt x="5003800" y="42926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6" name="Freeform 5476"/>
          <p:cNvSpPr/>
          <p:nvPr/>
        </p:nvSpPr>
        <p:spPr>
          <a:xfrm rot="0" flipH="0" flipV="0">
            <a:off x="3037419" y="177337"/>
            <a:ext cx="139750" cy="194691"/>
          </a:xfrm>
          <a:custGeom>
            <a:pathLst>
              <a:path w="6654800" h="9271000">
                <a:moveTo>
                  <a:pt x="3441700" y="9271000"/>
                </a:moveTo>
                <a:cubicBezTo>
                  <a:pt x="5486400" y="9271000"/>
                  <a:pt x="6654800" y="8178800"/>
                  <a:pt x="6654800" y="6527800"/>
                </a:cubicBezTo>
                <a:cubicBezTo>
                  <a:pt x="6654800" y="5461000"/>
                  <a:pt x="6019800" y="4838700"/>
                  <a:pt x="5245100" y="4559300"/>
                </a:cubicBezTo>
                <a:cubicBezTo>
                  <a:pt x="5918200" y="4191000"/>
                  <a:pt x="6451600" y="3568700"/>
                  <a:pt x="6451600" y="2590800"/>
                </a:cubicBezTo>
                <a:cubicBezTo>
                  <a:pt x="6451600" y="1079500"/>
                  <a:pt x="5359400" y="0"/>
                  <a:pt x="3390900" y="0"/>
                </a:cubicBezTo>
                <a:cubicBezTo>
                  <a:pt x="1663700" y="0"/>
                  <a:pt x="215900" y="927100"/>
                  <a:pt x="215900" y="3073400"/>
                </a:cubicBezTo>
                <a:lnTo>
                  <a:pt x="1739900" y="3073400"/>
                </a:lnTo>
                <a:cubicBezTo>
                  <a:pt x="1739900" y="1879600"/>
                  <a:pt x="2501900" y="1397000"/>
                  <a:pt x="3390900" y="1397000"/>
                </a:cubicBezTo>
                <a:cubicBezTo>
                  <a:pt x="4394200" y="1397000"/>
                  <a:pt x="4914900" y="1993900"/>
                  <a:pt x="4914900" y="2755900"/>
                </a:cubicBezTo>
                <a:cubicBezTo>
                  <a:pt x="4914900" y="3543300"/>
                  <a:pt x="4394200" y="3975100"/>
                  <a:pt x="3530600" y="3975100"/>
                </a:cubicBezTo>
                <a:lnTo>
                  <a:pt x="2349500" y="3975100"/>
                </a:lnTo>
                <a:lnTo>
                  <a:pt x="2349500" y="5245100"/>
                </a:lnTo>
                <a:lnTo>
                  <a:pt x="3530600" y="5245100"/>
                </a:lnTo>
                <a:cubicBezTo>
                  <a:pt x="4521200" y="5245100"/>
                  <a:pt x="5118100" y="5689600"/>
                  <a:pt x="5118100" y="6527800"/>
                </a:cubicBezTo>
                <a:cubicBezTo>
                  <a:pt x="5118100" y="7404100"/>
                  <a:pt x="4533900" y="7874000"/>
                  <a:pt x="3492500" y="7874000"/>
                </a:cubicBezTo>
                <a:cubicBezTo>
                  <a:pt x="2451100" y="7874000"/>
                  <a:pt x="1524000" y="7391400"/>
                  <a:pt x="1524000" y="6197600"/>
                </a:cubicBezTo>
                <a:lnTo>
                  <a:pt x="0" y="6197600"/>
                </a:lnTo>
                <a:cubicBezTo>
                  <a:pt x="0" y="8343900"/>
                  <a:pt x="1600200" y="9271000"/>
                  <a:pt x="34417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7" name="Freeform 5477"/>
          <p:cNvSpPr/>
          <p:nvPr/>
        </p:nvSpPr>
        <p:spPr>
          <a:xfrm rot="0" flipH="0" flipV="0">
            <a:off x="3195839" y="181337"/>
            <a:ext cx="164820" cy="18669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8" name="Freeform 5478"/>
          <p:cNvSpPr/>
          <p:nvPr/>
        </p:nvSpPr>
        <p:spPr>
          <a:xfrm rot="0" flipH="0" flipV="0">
            <a:off x="3389997" y="131198"/>
            <a:ext cx="142417" cy="236829"/>
          </a:xfrm>
          <a:custGeom>
            <a:pathLst>
              <a:path w="6781800" h="11277600">
                <a:moveTo>
                  <a:pt x="0" y="11277600"/>
                </a:moveTo>
                <a:lnTo>
                  <a:pt x="1397000" y="11277600"/>
                </a:lnTo>
                <a:lnTo>
                  <a:pt x="5257800" y="5118100"/>
                </a:lnTo>
                <a:lnTo>
                  <a:pt x="5257800" y="11277600"/>
                </a:lnTo>
                <a:lnTo>
                  <a:pt x="6781800" y="11277600"/>
                </a:lnTo>
                <a:lnTo>
                  <a:pt x="6781800" y="2387600"/>
                </a:lnTo>
                <a:lnTo>
                  <a:pt x="5384800" y="2387600"/>
                </a:lnTo>
                <a:lnTo>
                  <a:pt x="1524000" y="8547100"/>
                </a:lnTo>
                <a:lnTo>
                  <a:pt x="1524000" y="2387600"/>
                </a:lnTo>
                <a:lnTo>
                  <a:pt x="0" y="2387600"/>
                </a:lnTo>
                <a:close/>
                <a:moveTo>
                  <a:pt x="3390900" y="1854200"/>
                </a:moveTo>
                <a:cubicBezTo>
                  <a:pt x="4597400" y="1854200"/>
                  <a:pt x="5435600" y="1257300"/>
                  <a:pt x="5435600" y="152400"/>
                </a:cubicBezTo>
                <a:lnTo>
                  <a:pt x="5435600" y="0"/>
                </a:lnTo>
                <a:lnTo>
                  <a:pt x="4254500" y="0"/>
                </a:lnTo>
                <a:lnTo>
                  <a:pt x="4254500" y="139700"/>
                </a:lnTo>
                <a:cubicBezTo>
                  <a:pt x="4254500" y="584200"/>
                  <a:pt x="3975100" y="876300"/>
                  <a:pt x="3390900" y="876300"/>
                </a:cubicBezTo>
                <a:cubicBezTo>
                  <a:pt x="2819400" y="876300"/>
                  <a:pt x="2540000" y="584200"/>
                  <a:pt x="2540000" y="139700"/>
                </a:cubicBezTo>
                <a:lnTo>
                  <a:pt x="2540000" y="0"/>
                </a:lnTo>
                <a:lnTo>
                  <a:pt x="1346200" y="0"/>
                </a:lnTo>
                <a:lnTo>
                  <a:pt x="1346200" y="152400"/>
                </a:lnTo>
                <a:cubicBezTo>
                  <a:pt x="1346200" y="1257300"/>
                  <a:pt x="2184400" y="1854200"/>
                  <a:pt x="3390900" y="18542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9" name="Freeform 5479"/>
          <p:cNvSpPr/>
          <p:nvPr/>
        </p:nvSpPr>
        <p:spPr>
          <a:xfrm rot="0" flipH="0" flipV="0">
            <a:off x="3580420" y="181337"/>
            <a:ext cx="168021" cy="186690"/>
          </a:xfrm>
          <a:custGeom>
            <a:pathLst>
              <a:path w="8001000" h="8890000">
                <a:moveTo>
                  <a:pt x="4495800" y="6019800"/>
                </a:moveTo>
                <a:lnTo>
                  <a:pt x="6527800" y="2705100"/>
                </a:lnTo>
                <a:lnTo>
                  <a:pt x="6527800" y="8890000"/>
                </a:lnTo>
                <a:lnTo>
                  <a:pt x="8001000" y="8890000"/>
                </a:lnTo>
                <a:lnTo>
                  <a:pt x="8001000" y="0"/>
                </a:lnTo>
                <a:lnTo>
                  <a:pt x="6578600" y="0"/>
                </a:lnTo>
                <a:lnTo>
                  <a:pt x="4025900" y="4152900"/>
                </a:lnTo>
                <a:lnTo>
                  <a:pt x="1473200" y="0"/>
                </a:lnTo>
                <a:lnTo>
                  <a:pt x="0" y="0"/>
                </a:lnTo>
                <a:lnTo>
                  <a:pt x="0" y="8890000"/>
                </a:lnTo>
                <a:lnTo>
                  <a:pt x="1473200" y="8890000"/>
                </a:lnTo>
                <a:lnTo>
                  <a:pt x="1473200" y="2705100"/>
                </a:lnTo>
                <a:lnTo>
                  <a:pt x="3517900" y="60198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0" name="Freeform 5480"/>
          <p:cNvSpPr/>
          <p:nvPr/>
        </p:nvSpPr>
        <p:spPr>
          <a:xfrm rot="0" flipH="0" flipV="0">
            <a:off x="3777778" y="181337"/>
            <a:ext cx="164820" cy="186690"/>
          </a:xfrm>
          <a:custGeom>
            <a:pathLst>
              <a:path w="7848600" h="8890000">
                <a:moveTo>
                  <a:pt x="0" y="8890000"/>
                </a:moveTo>
                <a:lnTo>
                  <a:pt x="1409700" y="8890000"/>
                </a:lnTo>
                <a:lnTo>
                  <a:pt x="2209800" y="6692900"/>
                </a:lnTo>
                <a:lnTo>
                  <a:pt x="5562600" y="6692900"/>
                </a:lnTo>
                <a:lnTo>
                  <a:pt x="6350000" y="8890000"/>
                </a:lnTo>
                <a:lnTo>
                  <a:pt x="7848600" y="8890000"/>
                </a:lnTo>
                <a:lnTo>
                  <a:pt x="7848600" y="8382000"/>
                </a:lnTo>
                <a:lnTo>
                  <a:pt x="4673600" y="0"/>
                </a:lnTo>
                <a:lnTo>
                  <a:pt x="3175000" y="0"/>
                </a:lnTo>
                <a:lnTo>
                  <a:pt x="0" y="8382000"/>
                </a:lnTo>
                <a:close/>
                <a:moveTo>
                  <a:pt x="2667000" y="5422900"/>
                </a:moveTo>
                <a:lnTo>
                  <a:pt x="3898900" y="2032000"/>
                </a:lnTo>
                <a:lnTo>
                  <a:pt x="5105400" y="54229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1" name="Freeform 5481"/>
          <p:cNvSpPr/>
          <p:nvPr/>
        </p:nvSpPr>
        <p:spPr>
          <a:xfrm rot="0" flipH="0" flipV="0">
            <a:off x="4042078" y="167469"/>
            <a:ext cx="46405" cy="243230"/>
          </a:xfrm>
          <a:custGeom>
            <a:pathLst>
              <a:path w="2209800" h="11582400">
                <a:moveTo>
                  <a:pt x="2209800" y="11582400"/>
                </a:moveTo>
                <a:lnTo>
                  <a:pt x="2209800" y="10947400"/>
                </a:lnTo>
                <a:cubicBezTo>
                  <a:pt x="1270000" y="10947400"/>
                  <a:pt x="685800" y="10388600"/>
                  <a:pt x="685800" y="9448800"/>
                </a:cubicBezTo>
                <a:lnTo>
                  <a:pt x="685800" y="2133600"/>
                </a:lnTo>
                <a:cubicBezTo>
                  <a:pt x="685800" y="1193800"/>
                  <a:pt x="1270000" y="635000"/>
                  <a:pt x="2209800" y="635000"/>
                </a:cubicBezTo>
                <a:lnTo>
                  <a:pt x="2209800" y="0"/>
                </a:lnTo>
                <a:cubicBezTo>
                  <a:pt x="863600" y="0"/>
                  <a:pt x="0" y="749300"/>
                  <a:pt x="0" y="2159000"/>
                </a:cubicBezTo>
                <a:lnTo>
                  <a:pt x="0" y="9423400"/>
                </a:lnTo>
                <a:cubicBezTo>
                  <a:pt x="0" y="10833100"/>
                  <a:pt x="863600" y="11582400"/>
                  <a:pt x="2209800" y="115824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2" name="Freeform 5482"/>
          <p:cNvSpPr/>
          <p:nvPr/>
        </p:nvSpPr>
        <p:spPr>
          <a:xfrm rot="0" flipH="0" flipV="0">
            <a:off x="4121821" y="181337"/>
            <a:ext cx="132016" cy="1866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3" name="Freeform 5483"/>
          <p:cNvSpPr/>
          <p:nvPr/>
        </p:nvSpPr>
        <p:spPr>
          <a:xfrm rot="0" flipH="0" flipV="0">
            <a:off x="4305044" y="181337"/>
            <a:ext cx="126149" cy="1866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4" name="Freeform 5484"/>
          <p:cNvSpPr/>
          <p:nvPr/>
        </p:nvSpPr>
        <p:spPr>
          <a:xfrm rot="0" flipH="0" flipV="0">
            <a:off x="4470398" y="181337"/>
            <a:ext cx="134150" cy="1866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5" name="Freeform 5485"/>
          <p:cNvSpPr/>
          <p:nvPr/>
        </p:nvSpPr>
        <p:spPr>
          <a:xfrm rot="0" flipH="0" flipV="0">
            <a:off x="4724297" y="181337"/>
            <a:ext cx="133616" cy="1866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6" name="Freeform 5486"/>
          <p:cNvSpPr/>
          <p:nvPr/>
        </p:nvSpPr>
        <p:spPr>
          <a:xfrm rot="0" flipH="0" flipV="0">
            <a:off x="4890451" y="181337"/>
            <a:ext cx="160553" cy="1866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7" name="Freeform 5487"/>
          <p:cNvSpPr/>
          <p:nvPr/>
        </p:nvSpPr>
        <p:spPr>
          <a:xfrm rot="0" flipH="0" flipV="0">
            <a:off x="5063539" y="181337"/>
            <a:ext cx="148818" cy="186690"/>
          </a:xfrm>
          <a:custGeom>
            <a:pathLst>
              <a:path w="7086600" h="8890000">
                <a:moveTo>
                  <a:pt x="0" y="8890000"/>
                </a:moveTo>
                <a:cubicBezTo>
                  <a:pt x="1778000" y="8890000"/>
                  <a:pt x="2540000" y="7747000"/>
                  <a:pt x="2540000" y="4330700"/>
                </a:cubicBezTo>
                <a:lnTo>
                  <a:pt x="2540000" y="660400"/>
                </a:lnTo>
                <a:lnTo>
                  <a:pt x="6350000" y="660400"/>
                </a:lnTo>
                <a:lnTo>
                  <a:pt x="6350000" y="8890000"/>
                </a:lnTo>
                <a:lnTo>
                  <a:pt x="7086600" y="8890000"/>
                </a:lnTo>
                <a:lnTo>
                  <a:pt x="7086600" y="0"/>
                </a:lnTo>
                <a:lnTo>
                  <a:pt x="1816100" y="0"/>
                </a:lnTo>
                <a:lnTo>
                  <a:pt x="1816100" y="4343400"/>
                </a:lnTo>
                <a:cubicBezTo>
                  <a:pt x="1816100" y="7302500"/>
                  <a:pt x="1371600" y="8204200"/>
                  <a:pt x="0" y="82042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8" name="Freeform 5488"/>
          <p:cNvSpPr/>
          <p:nvPr/>
        </p:nvSpPr>
        <p:spPr>
          <a:xfrm rot="0" flipH="0" flipV="0">
            <a:off x="5263564" y="181337"/>
            <a:ext cx="134150" cy="1866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9" name="Freeform 5489"/>
          <p:cNvSpPr/>
          <p:nvPr/>
        </p:nvSpPr>
        <p:spPr>
          <a:xfrm rot="0" flipH="0" flipV="0">
            <a:off x="5440920" y="181337"/>
            <a:ext cx="127749" cy="186690"/>
          </a:xfrm>
          <a:custGeom>
            <a:pathLst>
              <a:path w="6083300" h="8890000">
                <a:moveTo>
                  <a:pt x="5346700" y="8890000"/>
                </a:moveTo>
                <a:lnTo>
                  <a:pt x="6083300" y="8890000"/>
                </a:lnTo>
                <a:lnTo>
                  <a:pt x="6083300" y="0"/>
                </a:lnTo>
                <a:lnTo>
                  <a:pt x="5346700" y="0"/>
                </a:lnTo>
                <a:lnTo>
                  <a:pt x="5346700" y="4229100"/>
                </a:lnTo>
                <a:cubicBezTo>
                  <a:pt x="4699000" y="4483100"/>
                  <a:pt x="3949700" y="4597400"/>
                  <a:pt x="3200400" y="4597400"/>
                </a:cubicBezTo>
                <a:cubicBezTo>
                  <a:pt x="1473200" y="4597400"/>
                  <a:pt x="736600" y="3860800"/>
                  <a:pt x="736600" y="2552700"/>
                </a:cubicBezTo>
                <a:lnTo>
                  <a:pt x="736600" y="0"/>
                </a:lnTo>
                <a:lnTo>
                  <a:pt x="0" y="0"/>
                </a:lnTo>
                <a:lnTo>
                  <a:pt x="0" y="2628900"/>
                </a:lnTo>
                <a:cubicBezTo>
                  <a:pt x="0" y="4800600"/>
                  <a:pt x="1600200" y="5283200"/>
                  <a:pt x="3149600" y="5283200"/>
                </a:cubicBezTo>
                <a:cubicBezTo>
                  <a:pt x="3848100" y="5283200"/>
                  <a:pt x="4686300" y="5168900"/>
                  <a:pt x="5346700" y="4927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0" name="Freeform 5490"/>
          <p:cNvSpPr/>
          <p:nvPr/>
        </p:nvSpPr>
        <p:spPr>
          <a:xfrm rot="0" flipH="0" flipV="0">
            <a:off x="5619875" y="181337"/>
            <a:ext cx="134150" cy="1866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1" name="Freeform 5491"/>
          <p:cNvSpPr/>
          <p:nvPr/>
        </p:nvSpPr>
        <p:spPr>
          <a:xfrm rot="0" flipH="0" flipV="0">
            <a:off x="5805232" y="181337"/>
            <a:ext cx="134150" cy="1866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2" name="Freeform 5492"/>
          <p:cNvSpPr/>
          <p:nvPr/>
        </p:nvSpPr>
        <p:spPr>
          <a:xfrm rot="0" flipH="0" flipV="0">
            <a:off x="6053796" y="177337"/>
            <a:ext cx="137617" cy="19469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3" name="Freeform 5493"/>
          <p:cNvSpPr/>
          <p:nvPr/>
        </p:nvSpPr>
        <p:spPr>
          <a:xfrm rot="0" flipH="0" flipV="0">
            <a:off x="6234619" y="181337"/>
            <a:ext cx="113614" cy="1866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4" name="Freeform 5494"/>
          <p:cNvSpPr/>
          <p:nvPr/>
        </p:nvSpPr>
        <p:spPr>
          <a:xfrm rot="0" flipH="0" flipV="0">
            <a:off x="6388771" y="181337"/>
            <a:ext cx="126149" cy="1866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5" name="Freeform 5495"/>
          <p:cNvSpPr/>
          <p:nvPr/>
        </p:nvSpPr>
        <p:spPr>
          <a:xfrm rot="0" flipH="0" flipV="0">
            <a:off x="6535456" y="181337"/>
            <a:ext cx="133350" cy="1866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6" name="Freeform 5496"/>
          <p:cNvSpPr/>
          <p:nvPr/>
        </p:nvSpPr>
        <p:spPr>
          <a:xfrm rot="0" flipH="0" flipV="0">
            <a:off x="6701077" y="181337"/>
            <a:ext cx="134150" cy="1866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7" name="Freeform 5497"/>
          <p:cNvSpPr/>
          <p:nvPr/>
        </p:nvSpPr>
        <p:spPr>
          <a:xfrm rot="0" flipH="0" flipV="0">
            <a:off x="6875766" y="178937"/>
            <a:ext cx="186956" cy="192290"/>
          </a:xfrm>
          <a:custGeom>
            <a:pathLst>
              <a:path w="8902700" h="9156700">
                <a:moveTo>
                  <a:pt x="4076700" y="9156700"/>
                </a:moveTo>
                <a:lnTo>
                  <a:pt x="4826000" y="9156700"/>
                </a:lnTo>
                <a:lnTo>
                  <a:pt x="4826000" y="7899400"/>
                </a:lnTo>
                <a:lnTo>
                  <a:pt x="5575300" y="7899400"/>
                </a:lnTo>
                <a:cubicBezTo>
                  <a:pt x="7493000" y="7899400"/>
                  <a:pt x="8902700" y="6845300"/>
                  <a:pt x="8902700" y="4978400"/>
                </a:cubicBezTo>
                <a:lnTo>
                  <a:pt x="8902700" y="4051300"/>
                </a:lnTo>
                <a:cubicBezTo>
                  <a:pt x="8902700" y="2171700"/>
                  <a:pt x="7493000" y="1117600"/>
                  <a:pt x="5575300" y="1117600"/>
                </a:cubicBezTo>
                <a:lnTo>
                  <a:pt x="4826000" y="1117600"/>
                </a:lnTo>
                <a:lnTo>
                  <a:pt x="4826000" y="0"/>
                </a:lnTo>
                <a:lnTo>
                  <a:pt x="4076700" y="0"/>
                </a:lnTo>
                <a:lnTo>
                  <a:pt x="4076700" y="1117600"/>
                </a:lnTo>
                <a:lnTo>
                  <a:pt x="3327400" y="1117600"/>
                </a:lnTo>
                <a:cubicBezTo>
                  <a:pt x="1422400" y="1117600"/>
                  <a:pt x="0" y="2171700"/>
                  <a:pt x="0" y="4051300"/>
                </a:cubicBezTo>
                <a:lnTo>
                  <a:pt x="0" y="4978400"/>
                </a:lnTo>
                <a:cubicBezTo>
                  <a:pt x="0" y="6845300"/>
                  <a:pt x="1422400" y="7899400"/>
                  <a:pt x="3327400" y="7899400"/>
                </a:cubicBezTo>
                <a:lnTo>
                  <a:pt x="4076700" y="7899400"/>
                </a:lnTo>
                <a:close/>
                <a:moveTo>
                  <a:pt x="3302000" y="7239000"/>
                </a:moveTo>
                <a:cubicBezTo>
                  <a:pt x="1739900" y="7239000"/>
                  <a:pt x="736600" y="6337300"/>
                  <a:pt x="736600" y="4965700"/>
                </a:cubicBezTo>
                <a:lnTo>
                  <a:pt x="736600" y="4051300"/>
                </a:lnTo>
                <a:cubicBezTo>
                  <a:pt x="736600" y="2679700"/>
                  <a:pt x="1739900" y="1778000"/>
                  <a:pt x="3302000" y="1778000"/>
                </a:cubicBezTo>
                <a:lnTo>
                  <a:pt x="4076700" y="1778000"/>
                </a:lnTo>
                <a:lnTo>
                  <a:pt x="4076700" y="7239000"/>
                </a:lnTo>
                <a:close/>
                <a:moveTo>
                  <a:pt x="4826000" y="7239000"/>
                </a:moveTo>
                <a:lnTo>
                  <a:pt x="4826000" y="1778000"/>
                </a:lnTo>
                <a:lnTo>
                  <a:pt x="5613400" y="1778000"/>
                </a:lnTo>
                <a:cubicBezTo>
                  <a:pt x="7175500" y="1778000"/>
                  <a:pt x="8166100" y="2679700"/>
                  <a:pt x="8166100" y="4051300"/>
                </a:cubicBezTo>
                <a:lnTo>
                  <a:pt x="8166100" y="4965700"/>
                </a:lnTo>
                <a:cubicBezTo>
                  <a:pt x="8166100" y="6337300"/>
                  <a:pt x="7175500" y="7239000"/>
                  <a:pt x="5613400" y="7239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8" name="Freeform 5498"/>
          <p:cNvSpPr/>
          <p:nvPr/>
        </p:nvSpPr>
        <p:spPr>
          <a:xfrm rot="0" flipH="0" flipV="0">
            <a:off x="7103261" y="181337"/>
            <a:ext cx="134150" cy="1866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9" name="Freeform 5499"/>
          <p:cNvSpPr/>
          <p:nvPr/>
        </p:nvSpPr>
        <p:spPr>
          <a:xfrm rot="0" flipH="0" flipV="0">
            <a:off x="7288617" y="181337"/>
            <a:ext cx="127215" cy="1866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0" name="Freeform 5500"/>
          <p:cNvSpPr/>
          <p:nvPr/>
        </p:nvSpPr>
        <p:spPr>
          <a:xfrm rot="0" flipH="0" flipV="0">
            <a:off x="7429701" y="181337"/>
            <a:ext cx="160553" cy="1866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1" name="Freeform 5501"/>
          <p:cNvSpPr/>
          <p:nvPr/>
        </p:nvSpPr>
        <p:spPr>
          <a:xfrm rot="0" flipH="0" flipV="0">
            <a:off x="7587854" y="181337"/>
            <a:ext cx="133350" cy="1866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2" name="Freeform 5502"/>
          <p:cNvSpPr/>
          <p:nvPr/>
        </p:nvSpPr>
        <p:spPr>
          <a:xfrm rot="0" flipH="0" flipV="0">
            <a:off x="7718537" y="181337"/>
            <a:ext cx="160553" cy="1866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3" name="Freeform 5503"/>
          <p:cNvSpPr/>
          <p:nvPr/>
        </p:nvSpPr>
        <p:spPr>
          <a:xfrm rot="0" flipH="0" flipV="0">
            <a:off x="7969502" y="178937"/>
            <a:ext cx="186956" cy="192290"/>
          </a:xfrm>
          <a:custGeom>
            <a:pathLst>
              <a:path w="8902700" h="9156700">
                <a:moveTo>
                  <a:pt x="4076700" y="9156700"/>
                </a:moveTo>
                <a:lnTo>
                  <a:pt x="4826000" y="9156700"/>
                </a:lnTo>
                <a:lnTo>
                  <a:pt x="4826000" y="7899400"/>
                </a:lnTo>
                <a:lnTo>
                  <a:pt x="5575300" y="7899400"/>
                </a:lnTo>
                <a:cubicBezTo>
                  <a:pt x="7493000" y="7899400"/>
                  <a:pt x="8902700" y="6845300"/>
                  <a:pt x="8902700" y="4978400"/>
                </a:cubicBezTo>
                <a:lnTo>
                  <a:pt x="8902700" y="4051300"/>
                </a:lnTo>
                <a:cubicBezTo>
                  <a:pt x="8902700" y="2171700"/>
                  <a:pt x="7493000" y="1117600"/>
                  <a:pt x="5575300" y="1117600"/>
                </a:cubicBezTo>
                <a:lnTo>
                  <a:pt x="4826000" y="1117600"/>
                </a:lnTo>
                <a:lnTo>
                  <a:pt x="4826000" y="0"/>
                </a:lnTo>
                <a:lnTo>
                  <a:pt x="4076700" y="0"/>
                </a:lnTo>
                <a:lnTo>
                  <a:pt x="4076700" y="1117600"/>
                </a:lnTo>
                <a:lnTo>
                  <a:pt x="3327400" y="1117600"/>
                </a:lnTo>
                <a:cubicBezTo>
                  <a:pt x="1422400" y="1117600"/>
                  <a:pt x="0" y="2171700"/>
                  <a:pt x="0" y="4051300"/>
                </a:cubicBezTo>
                <a:lnTo>
                  <a:pt x="0" y="4978400"/>
                </a:lnTo>
                <a:cubicBezTo>
                  <a:pt x="0" y="6845300"/>
                  <a:pt x="1422400" y="7899400"/>
                  <a:pt x="3327400" y="7899400"/>
                </a:cubicBezTo>
                <a:lnTo>
                  <a:pt x="4076700" y="7899400"/>
                </a:lnTo>
                <a:close/>
                <a:moveTo>
                  <a:pt x="3302000" y="7239000"/>
                </a:moveTo>
                <a:cubicBezTo>
                  <a:pt x="1739900" y="7239000"/>
                  <a:pt x="736600" y="6337300"/>
                  <a:pt x="736600" y="4965700"/>
                </a:cubicBezTo>
                <a:lnTo>
                  <a:pt x="736600" y="4051300"/>
                </a:lnTo>
                <a:cubicBezTo>
                  <a:pt x="736600" y="2679700"/>
                  <a:pt x="1739900" y="1778000"/>
                  <a:pt x="3302000" y="1778000"/>
                </a:cubicBezTo>
                <a:lnTo>
                  <a:pt x="4076700" y="1778000"/>
                </a:lnTo>
                <a:lnTo>
                  <a:pt x="4076700" y="7239000"/>
                </a:lnTo>
                <a:close/>
                <a:moveTo>
                  <a:pt x="4826000" y="7239000"/>
                </a:moveTo>
                <a:lnTo>
                  <a:pt x="4826000" y="1778000"/>
                </a:lnTo>
                <a:lnTo>
                  <a:pt x="5613400" y="1778000"/>
                </a:lnTo>
                <a:cubicBezTo>
                  <a:pt x="7175500" y="1778000"/>
                  <a:pt x="8166100" y="2679700"/>
                  <a:pt x="8166100" y="4051300"/>
                </a:cubicBezTo>
                <a:lnTo>
                  <a:pt x="8166100" y="4965700"/>
                </a:lnTo>
                <a:cubicBezTo>
                  <a:pt x="8166100" y="6337300"/>
                  <a:pt x="7175500" y="7239000"/>
                  <a:pt x="5613400" y="72390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4" name="Freeform 5504"/>
          <p:cNvSpPr/>
          <p:nvPr/>
        </p:nvSpPr>
        <p:spPr>
          <a:xfrm rot="0" flipH="0" flipV="0">
            <a:off x="8196997" y="181337"/>
            <a:ext cx="154686" cy="225628"/>
          </a:xfrm>
          <a:custGeom>
            <a:pathLst>
              <a:path w="7366000" h="10744200">
                <a:moveTo>
                  <a:pt x="6680200" y="10744200"/>
                </a:moveTo>
                <a:lnTo>
                  <a:pt x="7366000" y="10744200"/>
                </a:lnTo>
                <a:lnTo>
                  <a:pt x="7366000" y="8229600"/>
                </a:lnTo>
                <a:lnTo>
                  <a:pt x="6223000" y="8229600"/>
                </a:lnTo>
                <a:lnTo>
                  <a:pt x="6223000" y="0"/>
                </a:lnTo>
                <a:lnTo>
                  <a:pt x="5486400" y="0"/>
                </a:lnTo>
                <a:lnTo>
                  <a:pt x="5486400" y="8229600"/>
                </a:lnTo>
                <a:lnTo>
                  <a:pt x="736600" y="8229600"/>
                </a:lnTo>
                <a:lnTo>
                  <a:pt x="736600" y="0"/>
                </a:lnTo>
                <a:lnTo>
                  <a:pt x="0" y="0"/>
                </a:lnTo>
                <a:lnTo>
                  <a:pt x="0" y="8890000"/>
                </a:lnTo>
                <a:lnTo>
                  <a:pt x="6680200" y="88900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5" name="Freeform 5505"/>
          <p:cNvSpPr/>
          <p:nvPr/>
        </p:nvSpPr>
        <p:spPr>
          <a:xfrm rot="0" flipH="0" flipV="0">
            <a:off x="8387954" y="181337"/>
            <a:ext cx="127215" cy="1866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6" name="Freeform 5506"/>
          <p:cNvSpPr/>
          <p:nvPr/>
        </p:nvSpPr>
        <p:spPr>
          <a:xfrm rot="0" flipH="0" flipV="0">
            <a:off x="8529839" y="167469"/>
            <a:ext cx="46405" cy="243230"/>
          </a:xfrm>
          <a:custGeom>
            <a:pathLst>
              <a:path w="2209800" h="11582400">
                <a:moveTo>
                  <a:pt x="0" y="11582400"/>
                </a:moveTo>
                <a:cubicBezTo>
                  <a:pt x="1346200" y="11582400"/>
                  <a:pt x="2209800" y="10833100"/>
                  <a:pt x="2209800" y="9423400"/>
                </a:cubicBezTo>
                <a:lnTo>
                  <a:pt x="2209800" y="2159000"/>
                </a:lnTo>
                <a:cubicBezTo>
                  <a:pt x="2209800" y="749300"/>
                  <a:pt x="1346200" y="0"/>
                  <a:pt x="0" y="0"/>
                </a:cubicBezTo>
                <a:lnTo>
                  <a:pt x="0" y="635000"/>
                </a:lnTo>
                <a:cubicBezTo>
                  <a:pt x="939800" y="635000"/>
                  <a:pt x="1524000" y="1193800"/>
                  <a:pt x="1524000" y="2133600"/>
                </a:cubicBezTo>
                <a:lnTo>
                  <a:pt x="1524000" y="9448800"/>
                </a:lnTo>
                <a:cubicBezTo>
                  <a:pt x="1524000" y="10388600"/>
                  <a:pt x="939800" y="10947400"/>
                  <a:pt x="0" y="109474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2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7" name="Rectangle 5507"/>
          <p:cNvSpPr/>
          <p:nvPr/>
        </p:nvSpPr>
        <p:spPr>
          <a:xfrm rot="0" flipH="0" flipV="0">
            <a:off x="483920" y="1841710"/>
            <a:ext cx="2206142" cy="295548"/>
          </a:xfrm>
          <a:prstGeom prst="rect">
            <a:avLst/>
          </a:prstGeom>
        </p:spPr>
      </p:sp>
      <p:sp>
        <p:nvSpPr>
          <p:cNvPr id="5508" name="Freeform 5508"/>
          <p:cNvSpPr/>
          <p:nvPr/>
        </p:nvSpPr>
        <p:spPr>
          <a:xfrm rot="0" flipH="0" flipV="0">
            <a:off x="498030" y="1911644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7391400"/>
                </a:lnTo>
                <a:lnTo>
                  <a:pt x="3530600" y="7391400"/>
                </a:lnTo>
                <a:lnTo>
                  <a:pt x="3530600" y="0"/>
                </a:lnTo>
                <a:lnTo>
                  <a:pt x="3111500" y="0"/>
                </a:lnTo>
                <a:lnTo>
                  <a:pt x="622300" y="1358900"/>
                </a:lnTo>
                <a:lnTo>
                  <a:pt x="622300" y="2235200"/>
                </a:lnTo>
                <a:lnTo>
                  <a:pt x="1879600" y="2235200"/>
                </a:lnTo>
                <a:lnTo>
                  <a:pt x="1879600" y="7391400"/>
                </a:lnTo>
                <a:lnTo>
                  <a:pt x="0" y="73914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9" name="Freeform 5509"/>
          <p:cNvSpPr/>
          <p:nvPr/>
        </p:nvSpPr>
        <p:spPr>
          <a:xfrm rot="0" flipH="0" flipV="0">
            <a:off x="793915" y="1837603"/>
            <a:ext cx="69430" cy="97790"/>
          </a:xfrm>
          <a:custGeom>
            <a:pathLst>
              <a:path w="6311900" h="8890000">
                <a:moveTo>
                  <a:pt x="0" y="8890000"/>
                </a:moveTo>
                <a:lnTo>
                  <a:pt x="4013200" y="8890000"/>
                </a:lnTo>
                <a:cubicBezTo>
                  <a:pt x="5448300" y="8890000"/>
                  <a:pt x="6311900" y="8013700"/>
                  <a:pt x="6311900" y="6489700"/>
                </a:cubicBezTo>
                <a:cubicBezTo>
                  <a:pt x="6311900" y="5105400"/>
                  <a:pt x="5600700" y="4470400"/>
                  <a:pt x="4737100" y="4267200"/>
                </a:cubicBezTo>
                <a:cubicBezTo>
                  <a:pt x="5435600" y="4013200"/>
                  <a:pt x="5981700" y="3403600"/>
                  <a:pt x="5981700" y="2298700"/>
                </a:cubicBezTo>
                <a:cubicBezTo>
                  <a:pt x="5981700" y="812800"/>
                  <a:pt x="5130800" y="0"/>
                  <a:pt x="3708400" y="0"/>
                </a:cubicBez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673600"/>
                </a:lnTo>
                <a:lnTo>
                  <a:pt x="3886200" y="4673600"/>
                </a:lnTo>
                <a:cubicBezTo>
                  <a:pt x="4965700" y="4673600"/>
                  <a:pt x="5575300" y="5334000"/>
                  <a:pt x="5575300" y="6464300"/>
                </a:cubicBezTo>
                <a:cubicBezTo>
                  <a:pt x="5575300" y="7569200"/>
                  <a:pt x="4965700" y="8229600"/>
                  <a:pt x="3886200" y="8229600"/>
                </a:cubicBezTo>
                <a:close/>
                <a:moveTo>
                  <a:pt x="736600" y="4038600"/>
                </a:moveTo>
                <a:lnTo>
                  <a:pt x="736600" y="660400"/>
                </a:lnTo>
                <a:lnTo>
                  <a:pt x="3594100" y="660400"/>
                </a:lnTo>
                <a:cubicBezTo>
                  <a:pt x="4660900" y="660400"/>
                  <a:pt x="5232400" y="1282700"/>
                  <a:pt x="5232400" y="2349500"/>
                </a:cubicBezTo>
                <a:cubicBezTo>
                  <a:pt x="5232400" y="3390900"/>
                  <a:pt x="4660900" y="4038600"/>
                  <a:pt x="3632200" y="4038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0" name="Freeform 5510"/>
          <p:cNvSpPr/>
          <p:nvPr/>
        </p:nvSpPr>
        <p:spPr>
          <a:xfrm rot="0" flipH="0" flipV="0">
            <a:off x="884580" y="1837603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1" name="Freeform 5511"/>
          <p:cNvSpPr/>
          <p:nvPr/>
        </p:nvSpPr>
        <p:spPr>
          <a:xfrm rot="0" flipH="0" flipV="0">
            <a:off x="957783" y="1837603"/>
            <a:ext cx="77952" cy="97790"/>
          </a:xfrm>
          <a:custGeom>
            <a:pathLst>
              <a:path w="7086600" h="8890000">
                <a:moveTo>
                  <a:pt x="0" y="8890000"/>
                </a:moveTo>
                <a:cubicBezTo>
                  <a:pt x="1778000" y="8890000"/>
                  <a:pt x="2540000" y="7747000"/>
                  <a:pt x="2540000" y="4330700"/>
                </a:cubicBezTo>
                <a:lnTo>
                  <a:pt x="2540000" y="660400"/>
                </a:lnTo>
                <a:lnTo>
                  <a:pt x="6350000" y="660400"/>
                </a:lnTo>
                <a:lnTo>
                  <a:pt x="6350000" y="8890000"/>
                </a:lnTo>
                <a:lnTo>
                  <a:pt x="7086600" y="8890000"/>
                </a:lnTo>
                <a:lnTo>
                  <a:pt x="7086600" y="0"/>
                </a:lnTo>
                <a:lnTo>
                  <a:pt x="1816100" y="0"/>
                </a:lnTo>
                <a:lnTo>
                  <a:pt x="1816100" y="4343400"/>
                </a:lnTo>
                <a:cubicBezTo>
                  <a:pt x="1816100" y="7302500"/>
                  <a:pt x="1371600" y="8204200"/>
                  <a:pt x="0" y="82042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2" name="Freeform 5512"/>
          <p:cNvSpPr/>
          <p:nvPr/>
        </p:nvSpPr>
        <p:spPr>
          <a:xfrm rot="0" flipH="0" flipV="0">
            <a:off x="1062558" y="1835507"/>
            <a:ext cx="104355" cy="101981"/>
          </a:xfrm>
          <a:custGeom>
            <a:pathLst>
              <a:path w="9486900" h="9271000">
                <a:moveTo>
                  <a:pt x="6273800" y="9271000"/>
                </a:moveTo>
                <a:cubicBezTo>
                  <a:pt x="8229600" y="9271000"/>
                  <a:pt x="9486900" y="8128000"/>
                  <a:pt x="9486900" y="6172200"/>
                </a:cubicBezTo>
                <a:lnTo>
                  <a:pt x="9486900" y="3098800"/>
                </a:lnTo>
                <a:cubicBezTo>
                  <a:pt x="9486900" y="1104900"/>
                  <a:pt x="8229600" y="0"/>
                  <a:pt x="6273800" y="0"/>
                </a:cubicBezTo>
                <a:cubicBezTo>
                  <a:pt x="4305300" y="0"/>
                  <a:pt x="3048000" y="1143000"/>
                  <a:pt x="3048000" y="3098800"/>
                </a:cubicBezTo>
                <a:lnTo>
                  <a:pt x="3048000" y="4305300"/>
                </a:lnTo>
                <a:lnTo>
                  <a:pt x="736600" y="4305300"/>
                </a:lnTo>
                <a:lnTo>
                  <a:pt x="736600" y="190500"/>
                </a:lnTo>
                <a:lnTo>
                  <a:pt x="0" y="190500"/>
                </a:lnTo>
                <a:lnTo>
                  <a:pt x="0" y="9080500"/>
                </a:lnTo>
                <a:lnTo>
                  <a:pt x="736600" y="9080500"/>
                </a:lnTo>
                <a:lnTo>
                  <a:pt x="736600" y="4965700"/>
                </a:lnTo>
                <a:lnTo>
                  <a:pt x="3048000" y="4965700"/>
                </a:lnTo>
                <a:lnTo>
                  <a:pt x="3048000" y="6172200"/>
                </a:lnTo>
                <a:cubicBezTo>
                  <a:pt x="3048000" y="8166100"/>
                  <a:pt x="4305300" y="9271000"/>
                  <a:pt x="6273800" y="9271000"/>
                </a:cubicBezTo>
                <a:close/>
                <a:moveTo>
                  <a:pt x="6273800" y="8585200"/>
                </a:moveTo>
                <a:cubicBezTo>
                  <a:pt x="4711700" y="8585200"/>
                  <a:pt x="3797300" y="7632700"/>
                  <a:pt x="3797300" y="6172200"/>
                </a:cubicBezTo>
                <a:lnTo>
                  <a:pt x="3797300" y="3048000"/>
                </a:lnTo>
                <a:cubicBezTo>
                  <a:pt x="3797300" y="1587500"/>
                  <a:pt x="4711700" y="685800"/>
                  <a:pt x="6273800" y="685800"/>
                </a:cubicBezTo>
                <a:cubicBezTo>
                  <a:pt x="7810500" y="685800"/>
                  <a:pt x="8737600" y="1638300"/>
                  <a:pt x="8737600" y="3098800"/>
                </a:cubicBezTo>
                <a:lnTo>
                  <a:pt x="8737600" y="6223000"/>
                </a:lnTo>
                <a:cubicBezTo>
                  <a:pt x="8737600" y="7683500"/>
                  <a:pt x="7823200" y="8585200"/>
                  <a:pt x="6273800" y="85852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3" name="Freeform 5513"/>
          <p:cNvSpPr/>
          <p:nvPr/>
        </p:nvSpPr>
        <p:spPr>
          <a:xfrm rot="0" flipH="0" flipV="0">
            <a:off x="1186751" y="1837603"/>
            <a:ext cx="66916" cy="97790"/>
          </a:xfrm>
          <a:custGeom>
            <a:pathLst>
              <a:path w="6083300" h="8890000">
                <a:moveTo>
                  <a:pt x="5346700" y="8890000"/>
                </a:moveTo>
                <a:lnTo>
                  <a:pt x="6083300" y="8890000"/>
                </a:lnTo>
                <a:lnTo>
                  <a:pt x="6083300" y="0"/>
                </a:lnTo>
                <a:lnTo>
                  <a:pt x="5346700" y="0"/>
                </a:lnTo>
                <a:lnTo>
                  <a:pt x="5346700" y="4229100"/>
                </a:lnTo>
                <a:cubicBezTo>
                  <a:pt x="4699000" y="4483100"/>
                  <a:pt x="3949700" y="4597400"/>
                  <a:pt x="3200400" y="4597400"/>
                </a:cubicBezTo>
                <a:cubicBezTo>
                  <a:pt x="1473200" y="4597400"/>
                  <a:pt x="736600" y="3860800"/>
                  <a:pt x="736600" y="2552700"/>
                </a:cubicBezTo>
                <a:lnTo>
                  <a:pt x="736600" y="0"/>
                </a:lnTo>
                <a:lnTo>
                  <a:pt x="0" y="0"/>
                </a:lnTo>
                <a:lnTo>
                  <a:pt x="0" y="2628900"/>
                </a:lnTo>
                <a:cubicBezTo>
                  <a:pt x="0" y="4800600"/>
                  <a:pt x="1600200" y="5283200"/>
                  <a:pt x="3149600" y="5283200"/>
                </a:cubicBezTo>
                <a:cubicBezTo>
                  <a:pt x="3848100" y="5283200"/>
                  <a:pt x="4686300" y="5168900"/>
                  <a:pt x="5346700" y="4927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4" name="Freeform 5514"/>
          <p:cNvSpPr/>
          <p:nvPr/>
        </p:nvSpPr>
        <p:spPr>
          <a:xfrm rot="0" flipH="0" flipV="0">
            <a:off x="1280490" y="1837603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5" name="Freeform 5515"/>
          <p:cNvSpPr/>
          <p:nvPr/>
        </p:nvSpPr>
        <p:spPr>
          <a:xfrm rot="0" flipH="0" flipV="0">
            <a:off x="1361236" y="1837603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6" name="Freeform 5516"/>
          <p:cNvSpPr/>
          <p:nvPr/>
        </p:nvSpPr>
        <p:spPr>
          <a:xfrm rot="0" flipH="0" flipV="0">
            <a:off x="1458048" y="1837603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7" name="Freeform 5517"/>
          <p:cNvSpPr/>
          <p:nvPr/>
        </p:nvSpPr>
        <p:spPr>
          <a:xfrm rot="0" flipH="0" flipV="0">
            <a:off x="1555140" y="1837603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8" name="Freeform 5518"/>
          <p:cNvSpPr/>
          <p:nvPr/>
        </p:nvSpPr>
        <p:spPr>
          <a:xfrm rot="0" flipH="0" flipV="0">
            <a:off x="1671789" y="1837603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9" name="Freeform 5519"/>
          <p:cNvSpPr/>
          <p:nvPr/>
        </p:nvSpPr>
        <p:spPr>
          <a:xfrm rot="0" flipH="0" flipV="0">
            <a:off x="1767763" y="1837603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0" name="Freeform 5520"/>
          <p:cNvSpPr/>
          <p:nvPr/>
        </p:nvSpPr>
        <p:spPr>
          <a:xfrm rot="0" flipH="0" flipV="0">
            <a:off x="1854377" y="1837603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1" name="Freeform 5521"/>
          <p:cNvSpPr/>
          <p:nvPr/>
        </p:nvSpPr>
        <p:spPr>
          <a:xfrm rot="0" flipH="0" flipV="0">
            <a:off x="1926043" y="1837603"/>
            <a:ext cx="89128" cy="118186"/>
          </a:xfrm>
          <a:custGeom>
            <a:pathLst>
              <a:path w="8102600" h="10744200">
                <a:moveTo>
                  <a:pt x="0" y="10744200"/>
                </a:moveTo>
                <a:lnTo>
                  <a:pt x="685800" y="10744200"/>
                </a:lnTo>
                <a:lnTo>
                  <a:pt x="685800" y="8890000"/>
                </a:lnTo>
                <a:lnTo>
                  <a:pt x="7416800" y="8890000"/>
                </a:lnTo>
                <a:lnTo>
                  <a:pt x="7416800" y="10744200"/>
                </a:lnTo>
                <a:lnTo>
                  <a:pt x="8102600" y="10744200"/>
                </a:lnTo>
                <a:lnTo>
                  <a:pt x="8102600" y="8229600"/>
                </a:lnTo>
                <a:lnTo>
                  <a:pt x="6959600" y="8229600"/>
                </a:lnTo>
                <a:lnTo>
                  <a:pt x="6959600" y="0"/>
                </a:lnTo>
                <a:lnTo>
                  <a:pt x="1930400" y="0"/>
                </a:lnTo>
                <a:lnTo>
                  <a:pt x="1930400" y="3695700"/>
                </a:lnTo>
                <a:cubicBezTo>
                  <a:pt x="1930400" y="6362700"/>
                  <a:pt x="1282700" y="7391400"/>
                  <a:pt x="647700" y="8229600"/>
                </a:cubicBezTo>
                <a:lnTo>
                  <a:pt x="0" y="8229600"/>
                </a:lnTo>
                <a:close/>
                <a:moveTo>
                  <a:pt x="1460500" y="8229600"/>
                </a:moveTo>
                <a:cubicBezTo>
                  <a:pt x="2044700" y="7366000"/>
                  <a:pt x="2616200" y="6324600"/>
                  <a:pt x="2616200" y="3695700"/>
                </a:cubicBezTo>
                <a:lnTo>
                  <a:pt x="2616200" y="660400"/>
                </a:lnTo>
                <a:lnTo>
                  <a:pt x="6210300" y="660400"/>
                </a:lnTo>
                <a:lnTo>
                  <a:pt x="6210300" y="822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2" name="Freeform 5522"/>
          <p:cNvSpPr/>
          <p:nvPr/>
        </p:nvSpPr>
        <p:spPr>
          <a:xfrm rot="0" flipH="0" flipV="0">
            <a:off x="2034171" y="1837603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3" name="Freeform 5523"/>
          <p:cNvSpPr/>
          <p:nvPr/>
        </p:nvSpPr>
        <p:spPr>
          <a:xfrm rot="0" flipH="0" flipV="0">
            <a:off x="2130145" y="1837603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4" name="Freeform 5524"/>
          <p:cNvSpPr/>
          <p:nvPr/>
        </p:nvSpPr>
        <p:spPr>
          <a:xfrm rot="0" flipH="0" flipV="0">
            <a:off x="2216759" y="1837603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5" name="Freeform 5525"/>
          <p:cNvSpPr/>
          <p:nvPr/>
        </p:nvSpPr>
        <p:spPr>
          <a:xfrm rot="0" flipH="0" flipV="0">
            <a:off x="2308682" y="1837603"/>
            <a:ext cx="68173" cy="97790"/>
          </a:xfrm>
          <a:custGeom>
            <a:pathLst>
              <a:path w="6197600" h="8890000">
                <a:moveTo>
                  <a:pt x="0" y="8890000"/>
                </a:moveTo>
                <a:lnTo>
                  <a:pt x="711200" y="8890000"/>
                </a:lnTo>
                <a:lnTo>
                  <a:pt x="2959100" y="5257800"/>
                </a:lnTo>
                <a:lnTo>
                  <a:pt x="5461000" y="5257800"/>
                </a:lnTo>
                <a:lnTo>
                  <a:pt x="5461000" y="8890000"/>
                </a:lnTo>
                <a:lnTo>
                  <a:pt x="6197600" y="8890000"/>
                </a:lnTo>
                <a:lnTo>
                  <a:pt x="6197600" y="0"/>
                </a:lnTo>
                <a:lnTo>
                  <a:pt x="2628900" y="0"/>
                </a:lnTo>
                <a:cubicBezTo>
                  <a:pt x="1066800" y="0"/>
                  <a:pt x="177800" y="1003300"/>
                  <a:pt x="177800" y="2616200"/>
                </a:cubicBezTo>
                <a:cubicBezTo>
                  <a:pt x="177800" y="4165600"/>
                  <a:pt x="952500" y="5016500"/>
                  <a:pt x="2159000" y="5194300"/>
                </a:cubicBezTo>
                <a:lnTo>
                  <a:pt x="0" y="8636000"/>
                </a:lnTo>
                <a:close/>
                <a:moveTo>
                  <a:pt x="2755900" y="4597400"/>
                </a:moveTo>
                <a:cubicBezTo>
                  <a:pt x="1612900" y="4597400"/>
                  <a:pt x="939800" y="3886200"/>
                  <a:pt x="939800" y="2628900"/>
                </a:cubicBezTo>
                <a:cubicBezTo>
                  <a:pt x="939800" y="1384300"/>
                  <a:pt x="1612900" y="660400"/>
                  <a:pt x="2755900" y="660400"/>
                </a:cubicBezTo>
                <a:lnTo>
                  <a:pt x="5461000" y="660400"/>
                </a:lnTo>
                <a:lnTo>
                  <a:pt x="5461000" y="4597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6" name="Freeform 5526"/>
          <p:cNvSpPr/>
          <p:nvPr/>
        </p:nvSpPr>
        <p:spPr>
          <a:xfrm rot="0" flipH="0" flipV="0">
            <a:off x="2393899" y="1837603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7" name="Freeform 5527"/>
          <p:cNvSpPr/>
          <p:nvPr/>
        </p:nvSpPr>
        <p:spPr>
          <a:xfrm rot="0" flipH="0" flipV="0">
            <a:off x="2480653" y="1837603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8" name="Freeform 5528"/>
          <p:cNvSpPr/>
          <p:nvPr/>
        </p:nvSpPr>
        <p:spPr>
          <a:xfrm rot="0" flipH="0" flipV="0">
            <a:off x="2572575" y="1837603"/>
            <a:ext cx="68173" cy="97790"/>
          </a:xfrm>
          <a:custGeom>
            <a:pathLst>
              <a:path w="6197600" h="8890000">
                <a:moveTo>
                  <a:pt x="0" y="8890000"/>
                </a:moveTo>
                <a:lnTo>
                  <a:pt x="711200" y="8890000"/>
                </a:lnTo>
                <a:lnTo>
                  <a:pt x="2959100" y="5257800"/>
                </a:lnTo>
                <a:lnTo>
                  <a:pt x="5461000" y="5257800"/>
                </a:lnTo>
                <a:lnTo>
                  <a:pt x="5461000" y="8890000"/>
                </a:lnTo>
                <a:lnTo>
                  <a:pt x="6197600" y="8890000"/>
                </a:lnTo>
                <a:lnTo>
                  <a:pt x="6197600" y="0"/>
                </a:lnTo>
                <a:lnTo>
                  <a:pt x="2628900" y="0"/>
                </a:lnTo>
                <a:cubicBezTo>
                  <a:pt x="1066800" y="0"/>
                  <a:pt x="177800" y="1003300"/>
                  <a:pt x="177800" y="2616200"/>
                </a:cubicBezTo>
                <a:cubicBezTo>
                  <a:pt x="177800" y="4165600"/>
                  <a:pt x="952500" y="5016500"/>
                  <a:pt x="2159000" y="5194300"/>
                </a:cubicBezTo>
                <a:lnTo>
                  <a:pt x="0" y="8636000"/>
                </a:lnTo>
                <a:close/>
                <a:moveTo>
                  <a:pt x="2755900" y="4597400"/>
                </a:moveTo>
                <a:cubicBezTo>
                  <a:pt x="1612900" y="4597400"/>
                  <a:pt x="939800" y="3886200"/>
                  <a:pt x="939800" y="2628900"/>
                </a:cubicBezTo>
                <a:cubicBezTo>
                  <a:pt x="939800" y="1384300"/>
                  <a:pt x="1612900" y="660400"/>
                  <a:pt x="2755900" y="660400"/>
                </a:cubicBezTo>
                <a:lnTo>
                  <a:pt x="5461000" y="660400"/>
                </a:lnTo>
                <a:lnTo>
                  <a:pt x="5461000" y="4597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9" name="Freeform 5529"/>
          <p:cNvSpPr/>
          <p:nvPr/>
        </p:nvSpPr>
        <p:spPr>
          <a:xfrm rot="0" flipH="0" flipV="0">
            <a:off x="793915" y="2005243"/>
            <a:ext cx="69430" cy="97790"/>
          </a:xfrm>
          <a:custGeom>
            <a:pathLst>
              <a:path w="6311900" h="8890000">
                <a:moveTo>
                  <a:pt x="0" y="8890000"/>
                </a:moveTo>
                <a:lnTo>
                  <a:pt x="4013200" y="8890000"/>
                </a:lnTo>
                <a:cubicBezTo>
                  <a:pt x="5448300" y="8890000"/>
                  <a:pt x="6311900" y="8013700"/>
                  <a:pt x="6311900" y="6489700"/>
                </a:cubicBezTo>
                <a:cubicBezTo>
                  <a:pt x="6311900" y="5105400"/>
                  <a:pt x="5600700" y="4470400"/>
                  <a:pt x="4737100" y="4267200"/>
                </a:cubicBezTo>
                <a:cubicBezTo>
                  <a:pt x="5435600" y="4013200"/>
                  <a:pt x="5981700" y="3403600"/>
                  <a:pt x="5981700" y="2298700"/>
                </a:cubicBezTo>
                <a:cubicBezTo>
                  <a:pt x="5981700" y="812800"/>
                  <a:pt x="5130800" y="0"/>
                  <a:pt x="3708400" y="0"/>
                </a:cubicBez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673600"/>
                </a:lnTo>
                <a:lnTo>
                  <a:pt x="3886200" y="4673600"/>
                </a:lnTo>
                <a:cubicBezTo>
                  <a:pt x="4965700" y="4673600"/>
                  <a:pt x="5575300" y="5334000"/>
                  <a:pt x="5575300" y="6464300"/>
                </a:cubicBezTo>
                <a:cubicBezTo>
                  <a:pt x="5575300" y="7569200"/>
                  <a:pt x="4965700" y="8229600"/>
                  <a:pt x="3886200" y="8229600"/>
                </a:cubicBezTo>
                <a:close/>
                <a:moveTo>
                  <a:pt x="736600" y="4038600"/>
                </a:moveTo>
                <a:lnTo>
                  <a:pt x="736600" y="660400"/>
                </a:lnTo>
                <a:lnTo>
                  <a:pt x="3594100" y="660400"/>
                </a:lnTo>
                <a:cubicBezTo>
                  <a:pt x="4660900" y="660400"/>
                  <a:pt x="5232400" y="1282700"/>
                  <a:pt x="5232400" y="2349500"/>
                </a:cubicBezTo>
                <a:cubicBezTo>
                  <a:pt x="5232400" y="3390900"/>
                  <a:pt x="4660900" y="4038600"/>
                  <a:pt x="3632200" y="4038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0" name="Freeform 5530"/>
          <p:cNvSpPr/>
          <p:nvPr/>
        </p:nvSpPr>
        <p:spPr>
          <a:xfrm rot="0" flipH="0" flipV="0">
            <a:off x="920483" y="2005243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1" name="Freeform 5531"/>
          <p:cNvSpPr/>
          <p:nvPr/>
        </p:nvSpPr>
        <p:spPr>
          <a:xfrm rot="0" flipH="0" flipV="0">
            <a:off x="1007097" y="2005243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2" name="Freeform 5532"/>
          <p:cNvSpPr/>
          <p:nvPr/>
        </p:nvSpPr>
        <p:spPr>
          <a:xfrm rot="0" flipH="0" flipV="0">
            <a:off x="1087843" y="2005243"/>
            <a:ext cx="58534" cy="97790"/>
          </a:xfrm>
          <a:custGeom>
            <a:pathLst>
              <a:path w="53213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321300" y="660400"/>
                </a:lnTo>
                <a:lnTo>
                  <a:pt x="5321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3" name="Freeform 5533"/>
          <p:cNvSpPr/>
          <p:nvPr/>
        </p:nvSpPr>
        <p:spPr>
          <a:xfrm rot="0" flipH="0" flipV="0">
            <a:off x="1166215" y="2005243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4" name="Freeform 5534"/>
          <p:cNvSpPr/>
          <p:nvPr/>
        </p:nvSpPr>
        <p:spPr>
          <a:xfrm rot="0" flipH="0" flipV="0">
            <a:off x="1260513" y="2003147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5" name="Freeform 5535"/>
          <p:cNvSpPr/>
          <p:nvPr/>
        </p:nvSpPr>
        <p:spPr>
          <a:xfrm rot="0" flipH="0" flipV="0">
            <a:off x="1358023" y="2005243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6" name="Freeform 5536"/>
          <p:cNvSpPr/>
          <p:nvPr/>
        </p:nvSpPr>
        <p:spPr>
          <a:xfrm rot="0" flipH="0" flipV="0">
            <a:off x="1445056" y="2005243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7" name="Freeform 5537"/>
          <p:cNvSpPr/>
          <p:nvPr/>
        </p:nvSpPr>
        <p:spPr>
          <a:xfrm rot="0" flipH="0" flipV="0">
            <a:off x="1535722" y="2005243"/>
            <a:ext cx="77952" cy="97790"/>
          </a:xfrm>
          <a:custGeom>
            <a:pathLst>
              <a:path w="7086600" h="8890000">
                <a:moveTo>
                  <a:pt x="0" y="8890000"/>
                </a:moveTo>
                <a:cubicBezTo>
                  <a:pt x="1778000" y="8890000"/>
                  <a:pt x="2540000" y="7747000"/>
                  <a:pt x="2540000" y="4330700"/>
                </a:cubicBezTo>
                <a:lnTo>
                  <a:pt x="2540000" y="660400"/>
                </a:lnTo>
                <a:lnTo>
                  <a:pt x="6350000" y="660400"/>
                </a:lnTo>
                <a:lnTo>
                  <a:pt x="6350000" y="8890000"/>
                </a:lnTo>
                <a:lnTo>
                  <a:pt x="7086600" y="8890000"/>
                </a:lnTo>
                <a:lnTo>
                  <a:pt x="7086600" y="0"/>
                </a:lnTo>
                <a:lnTo>
                  <a:pt x="1816100" y="0"/>
                </a:lnTo>
                <a:lnTo>
                  <a:pt x="1816100" y="4343400"/>
                </a:lnTo>
                <a:cubicBezTo>
                  <a:pt x="1816100" y="7302500"/>
                  <a:pt x="1371600" y="8204200"/>
                  <a:pt x="0" y="82042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8" name="Freeform 5538"/>
          <p:cNvSpPr/>
          <p:nvPr/>
        </p:nvSpPr>
        <p:spPr>
          <a:xfrm rot="0" flipH="0" flipV="0">
            <a:off x="1640497" y="2005243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3530600" y="8890000"/>
                </a:lnTo>
                <a:cubicBezTo>
                  <a:pt x="5118100" y="8890000"/>
                  <a:pt x="6007100" y="7861300"/>
                  <a:pt x="6007100" y="6261100"/>
                </a:cubicBezTo>
                <a:cubicBezTo>
                  <a:pt x="6007100" y="4673600"/>
                  <a:pt x="5118100" y="3644900"/>
                  <a:pt x="3530600" y="3644900"/>
                </a:cubicBezTo>
                <a:lnTo>
                  <a:pt x="736600" y="3644900"/>
                </a:lnTo>
                <a:lnTo>
                  <a:pt x="736600" y="0"/>
                </a:ln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305300"/>
                </a:lnTo>
                <a:lnTo>
                  <a:pt x="3517900" y="4305300"/>
                </a:lnTo>
                <a:cubicBezTo>
                  <a:pt x="4635500" y="4305300"/>
                  <a:pt x="5257800" y="5067300"/>
                  <a:pt x="5257800" y="6261100"/>
                </a:cubicBezTo>
                <a:cubicBezTo>
                  <a:pt x="5257800" y="7467600"/>
                  <a:pt x="4635500" y="8229600"/>
                  <a:pt x="3517900" y="8229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9" name="Freeform 5539"/>
          <p:cNvSpPr/>
          <p:nvPr/>
        </p:nvSpPr>
        <p:spPr>
          <a:xfrm rot="0" flipH="0" flipV="0">
            <a:off x="1727111" y="2005243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0" name="Freeform 5540"/>
          <p:cNvSpPr/>
          <p:nvPr/>
        </p:nvSpPr>
        <p:spPr>
          <a:xfrm rot="0" flipH="0" flipV="0">
            <a:off x="1812747" y="2005243"/>
            <a:ext cx="74599" cy="97790"/>
          </a:xfrm>
          <a:custGeom>
            <a:pathLst>
              <a:path w="6781800" h="8890000">
                <a:moveTo>
                  <a:pt x="2298700" y="8636000"/>
                </a:moveTo>
                <a:lnTo>
                  <a:pt x="2298700" y="8890000"/>
                </a:lnTo>
                <a:lnTo>
                  <a:pt x="2946400" y="8890000"/>
                </a:lnTo>
                <a:lnTo>
                  <a:pt x="6781800" y="254000"/>
                </a:lnTo>
                <a:lnTo>
                  <a:pt x="6781800" y="0"/>
                </a:lnTo>
                <a:lnTo>
                  <a:pt x="6134100" y="0"/>
                </a:lnTo>
                <a:lnTo>
                  <a:pt x="3581400" y="5765800"/>
                </a:lnTo>
                <a:lnTo>
                  <a:pt x="685800" y="0"/>
                </a:lnTo>
                <a:lnTo>
                  <a:pt x="0" y="0"/>
                </a:lnTo>
                <a:lnTo>
                  <a:pt x="0" y="254000"/>
                </a:lnTo>
                <a:lnTo>
                  <a:pt x="3238500" y="6565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1" name="Freeform 5541"/>
          <p:cNvSpPr/>
          <p:nvPr/>
        </p:nvSpPr>
        <p:spPr>
          <a:xfrm rot="0" flipH="0" flipV="0">
            <a:off x="1902853" y="2003147"/>
            <a:ext cx="104355" cy="101981"/>
          </a:xfrm>
          <a:custGeom>
            <a:pathLst>
              <a:path w="9486900" h="9271000">
                <a:moveTo>
                  <a:pt x="6273800" y="9271000"/>
                </a:moveTo>
                <a:cubicBezTo>
                  <a:pt x="8229600" y="9271000"/>
                  <a:pt x="9486900" y="8128000"/>
                  <a:pt x="9486900" y="6172200"/>
                </a:cubicBezTo>
                <a:lnTo>
                  <a:pt x="9486900" y="3098800"/>
                </a:lnTo>
                <a:cubicBezTo>
                  <a:pt x="9486900" y="1104900"/>
                  <a:pt x="8229600" y="0"/>
                  <a:pt x="6273800" y="0"/>
                </a:cubicBezTo>
                <a:cubicBezTo>
                  <a:pt x="4305300" y="0"/>
                  <a:pt x="3048000" y="1143000"/>
                  <a:pt x="3048000" y="3098800"/>
                </a:cubicBezTo>
                <a:lnTo>
                  <a:pt x="3048000" y="4305300"/>
                </a:lnTo>
                <a:lnTo>
                  <a:pt x="736600" y="4305300"/>
                </a:lnTo>
                <a:lnTo>
                  <a:pt x="736600" y="190500"/>
                </a:lnTo>
                <a:lnTo>
                  <a:pt x="0" y="190500"/>
                </a:lnTo>
                <a:lnTo>
                  <a:pt x="0" y="9080500"/>
                </a:lnTo>
                <a:lnTo>
                  <a:pt x="736600" y="9080500"/>
                </a:lnTo>
                <a:lnTo>
                  <a:pt x="736600" y="4965700"/>
                </a:lnTo>
                <a:lnTo>
                  <a:pt x="3048000" y="4965700"/>
                </a:lnTo>
                <a:lnTo>
                  <a:pt x="3048000" y="6172200"/>
                </a:lnTo>
                <a:cubicBezTo>
                  <a:pt x="3048000" y="8166100"/>
                  <a:pt x="4305300" y="9271000"/>
                  <a:pt x="6273800" y="9271000"/>
                </a:cubicBezTo>
                <a:close/>
                <a:moveTo>
                  <a:pt x="6273800" y="8585200"/>
                </a:moveTo>
                <a:cubicBezTo>
                  <a:pt x="4711700" y="8585200"/>
                  <a:pt x="3797300" y="7632700"/>
                  <a:pt x="3797300" y="6172200"/>
                </a:cubicBezTo>
                <a:lnTo>
                  <a:pt x="3797300" y="3048000"/>
                </a:lnTo>
                <a:cubicBezTo>
                  <a:pt x="3797300" y="1587500"/>
                  <a:pt x="4711700" y="685800"/>
                  <a:pt x="6273800" y="685800"/>
                </a:cubicBezTo>
                <a:cubicBezTo>
                  <a:pt x="7810500" y="685800"/>
                  <a:pt x="8737600" y="1638300"/>
                  <a:pt x="8737600" y="3098800"/>
                </a:cubicBezTo>
                <a:lnTo>
                  <a:pt x="8737600" y="6223000"/>
                </a:lnTo>
                <a:cubicBezTo>
                  <a:pt x="8737600" y="7683500"/>
                  <a:pt x="7823200" y="8585200"/>
                  <a:pt x="6273800" y="85852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2" name="Freeform 5542"/>
          <p:cNvSpPr/>
          <p:nvPr/>
        </p:nvSpPr>
        <p:spPr>
          <a:xfrm rot="0" flipH="0" flipV="0">
            <a:off x="2067140" y="2005243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3" name="Freeform 5543"/>
          <p:cNvSpPr/>
          <p:nvPr/>
        </p:nvSpPr>
        <p:spPr>
          <a:xfrm rot="0" flipH="0" flipV="0">
            <a:off x="2163114" y="2005243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4" name="Freeform 5544"/>
          <p:cNvSpPr/>
          <p:nvPr/>
        </p:nvSpPr>
        <p:spPr>
          <a:xfrm rot="0" flipH="0" flipV="0">
            <a:off x="2259088" y="2005243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5" name="Freeform 5545"/>
          <p:cNvSpPr/>
          <p:nvPr/>
        </p:nvSpPr>
        <p:spPr>
          <a:xfrm rot="0" flipH="0" flipV="0">
            <a:off x="2345283" y="2005243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6" name="Freeform 5546"/>
          <p:cNvSpPr/>
          <p:nvPr/>
        </p:nvSpPr>
        <p:spPr>
          <a:xfrm rot="0" flipH="0" flipV="0">
            <a:off x="2456764" y="1997979"/>
            <a:ext cx="50850" cy="119024"/>
          </a:xfrm>
          <a:custGeom>
            <a:pathLst>
              <a:path w="4622800" h="10820400">
                <a:moveTo>
                  <a:pt x="0" y="10820400"/>
                </a:moveTo>
                <a:lnTo>
                  <a:pt x="622300" y="10820400"/>
                </a:lnTo>
                <a:lnTo>
                  <a:pt x="4622800" y="254000"/>
                </a:lnTo>
                <a:lnTo>
                  <a:pt x="4622800" y="0"/>
                </a:lnTo>
                <a:lnTo>
                  <a:pt x="4000500" y="0"/>
                </a:lnTo>
                <a:lnTo>
                  <a:pt x="0" y="10566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7" name="Rectangle 5547"/>
          <p:cNvSpPr/>
          <p:nvPr/>
        </p:nvSpPr>
        <p:spPr>
          <a:xfrm rot="0" flipH="0" flipV="0">
            <a:off x="780503" y="2104737"/>
            <a:ext cx="1916125" cy="200161"/>
          </a:xfrm>
          <a:prstGeom prst="rect">
            <a:avLst/>
          </a:prstGeom>
        </p:spPr>
      </p:sp>
      <p:sp>
        <p:nvSpPr>
          <p:cNvPr id="5548" name="Freeform 5548"/>
          <p:cNvSpPr/>
          <p:nvPr/>
        </p:nvSpPr>
        <p:spPr>
          <a:xfrm rot="0" flipH="0" flipV="0">
            <a:off x="793915" y="2172883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9" name="Freeform 5549"/>
          <p:cNvSpPr/>
          <p:nvPr/>
        </p:nvSpPr>
        <p:spPr>
          <a:xfrm rot="0" flipH="0" flipV="0">
            <a:off x="887095" y="2170787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0" name="Freeform 5550"/>
          <p:cNvSpPr/>
          <p:nvPr/>
        </p:nvSpPr>
        <p:spPr>
          <a:xfrm rot="0" flipH="0" flipV="0">
            <a:off x="975525" y="2172883"/>
            <a:ext cx="89128" cy="118186"/>
          </a:xfrm>
          <a:custGeom>
            <a:pathLst>
              <a:path w="8102600" h="10744200">
                <a:moveTo>
                  <a:pt x="0" y="10744200"/>
                </a:moveTo>
                <a:lnTo>
                  <a:pt x="685800" y="10744200"/>
                </a:lnTo>
                <a:lnTo>
                  <a:pt x="685800" y="8890000"/>
                </a:lnTo>
                <a:lnTo>
                  <a:pt x="7416800" y="8890000"/>
                </a:lnTo>
                <a:lnTo>
                  <a:pt x="7416800" y="10744200"/>
                </a:lnTo>
                <a:lnTo>
                  <a:pt x="8102600" y="10744200"/>
                </a:lnTo>
                <a:lnTo>
                  <a:pt x="8102600" y="8229600"/>
                </a:lnTo>
                <a:lnTo>
                  <a:pt x="6959600" y="8229600"/>
                </a:lnTo>
                <a:lnTo>
                  <a:pt x="6959600" y="0"/>
                </a:lnTo>
                <a:lnTo>
                  <a:pt x="1930400" y="0"/>
                </a:lnTo>
                <a:lnTo>
                  <a:pt x="1930400" y="3695700"/>
                </a:lnTo>
                <a:cubicBezTo>
                  <a:pt x="1930400" y="6362700"/>
                  <a:pt x="1282700" y="7391400"/>
                  <a:pt x="647700" y="8229600"/>
                </a:cubicBezTo>
                <a:lnTo>
                  <a:pt x="0" y="8229600"/>
                </a:lnTo>
                <a:close/>
                <a:moveTo>
                  <a:pt x="1460500" y="8229600"/>
                </a:moveTo>
                <a:cubicBezTo>
                  <a:pt x="2044700" y="7366000"/>
                  <a:pt x="2616200" y="6324600"/>
                  <a:pt x="2616200" y="3695700"/>
                </a:cubicBezTo>
                <a:lnTo>
                  <a:pt x="2616200" y="660400"/>
                </a:lnTo>
                <a:lnTo>
                  <a:pt x="6210300" y="660400"/>
                </a:lnTo>
                <a:lnTo>
                  <a:pt x="6210300" y="822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1" name="Freeform 5551"/>
          <p:cNvSpPr/>
          <p:nvPr/>
        </p:nvSpPr>
        <p:spPr>
          <a:xfrm rot="0" flipH="0" flipV="0">
            <a:off x="1083652" y="2172883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2" name="Freeform 5552"/>
          <p:cNvSpPr/>
          <p:nvPr/>
        </p:nvSpPr>
        <p:spPr>
          <a:xfrm rot="0" flipH="0" flipV="0">
            <a:off x="1179626" y="2172883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3" name="Freeform 5553"/>
          <p:cNvSpPr/>
          <p:nvPr/>
        </p:nvSpPr>
        <p:spPr>
          <a:xfrm rot="0" flipH="0" flipV="0">
            <a:off x="1273924" y="2170787"/>
            <a:ext cx="72085" cy="10198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4" name="Freeform 5554"/>
          <p:cNvSpPr/>
          <p:nvPr/>
        </p:nvSpPr>
        <p:spPr>
          <a:xfrm rot="0" flipH="0" flipV="0">
            <a:off x="1358861" y="2172883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5" name="Freeform 5555"/>
          <p:cNvSpPr/>
          <p:nvPr/>
        </p:nvSpPr>
        <p:spPr>
          <a:xfrm rot="0" flipH="0" flipV="0">
            <a:off x="1460004" y="2172883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6" name="Freeform 5556"/>
          <p:cNvSpPr/>
          <p:nvPr/>
        </p:nvSpPr>
        <p:spPr>
          <a:xfrm rot="0" flipH="0" flipV="0">
            <a:off x="1556816" y="2172883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7" name="Freeform 5557"/>
          <p:cNvSpPr/>
          <p:nvPr/>
        </p:nvSpPr>
        <p:spPr>
          <a:xfrm rot="0" flipH="0" flipV="0">
            <a:off x="1653908" y="2172883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8" name="Freeform 5558"/>
          <p:cNvSpPr/>
          <p:nvPr/>
        </p:nvSpPr>
        <p:spPr>
          <a:xfrm rot="0" flipH="0" flipV="0">
            <a:off x="1767763" y="2170787"/>
            <a:ext cx="72085" cy="10198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9" name="Freeform 5559"/>
          <p:cNvSpPr/>
          <p:nvPr/>
        </p:nvSpPr>
        <p:spPr>
          <a:xfrm rot="0" flipH="0" flipV="0">
            <a:off x="1859686" y="2170787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0" name="Freeform 5560"/>
          <p:cNvSpPr/>
          <p:nvPr/>
        </p:nvSpPr>
        <p:spPr>
          <a:xfrm rot="0" flipH="0" flipV="0">
            <a:off x="1957197" y="2172883"/>
            <a:ext cx="58534" cy="97790"/>
          </a:xfrm>
          <a:custGeom>
            <a:pathLst>
              <a:path w="53213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321300" y="660400"/>
                </a:lnTo>
                <a:lnTo>
                  <a:pt x="5321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1" name="Freeform 5561"/>
          <p:cNvSpPr/>
          <p:nvPr/>
        </p:nvSpPr>
        <p:spPr>
          <a:xfrm rot="0" flipH="0" flipV="0">
            <a:off x="2015032" y="2172883"/>
            <a:ext cx="77952" cy="97790"/>
          </a:xfrm>
          <a:custGeom>
            <a:pathLst>
              <a:path w="7086600" h="8890000">
                <a:moveTo>
                  <a:pt x="0" y="8890000"/>
                </a:moveTo>
                <a:cubicBezTo>
                  <a:pt x="1778000" y="8890000"/>
                  <a:pt x="2540000" y="7747000"/>
                  <a:pt x="2540000" y="4330700"/>
                </a:cubicBezTo>
                <a:lnTo>
                  <a:pt x="2540000" y="660400"/>
                </a:lnTo>
                <a:lnTo>
                  <a:pt x="6350000" y="660400"/>
                </a:lnTo>
                <a:lnTo>
                  <a:pt x="6350000" y="8890000"/>
                </a:lnTo>
                <a:lnTo>
                  <a:pt x="7086600" y="8890000"/>
                </a:lnTo>
                <a:lnTo>
                  <a:pt x="7086600" y="0"/>
                </a:lnTo>
                <a:lnTo>
                  <a:pt x="1816100" y="0"/>
                </a:lnTo>
                <a:lnTo>
                  <a:pt x="1816100" y="4343400"/>
                </a:lnTo>
                <a:cubicBezTo>
                  <a:pt x="1816100" y="7302500"/>
                  <a:pt x="1371600" y="8204200"/>
                  <a:pt x="0" y="82042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2" name="Freeform 5562"/>
          <p:cNvSpPr/>
          <p:nvPr/>
        </p:nvSpPr>
        <p:spPr>
          <a:xfrm rot="0" flipH="0" flipV="0">
            <a:off x="2110028" y="2172883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3" name="Freeform 5563"/>
          <p:cNvSpPr/>
          <p:nvPr/>
        </p:nvSpPr>
        <p:spPr>
          <a:xfrm rot="0" flipH="0" flipV="0">
            <a:off x="2211171" y="2172883"/>
            <a:ext cx="107569" cy="97790"/>
          </a:xfrm>
          <a:custGeom>
            <a:pathLst>
              <a:path w="9779000" h="8890000">
                <a:moveTo>
                  <a:pt x="0" y="8890000"/>
                </a:moveTo>
                <a:lnTo>
                  <a:pt x="9779000" y="8890000"/>
                </a:lnTo>
                <a:lnTo>
                  <a:pt x="9779000" y="0"/>
                </a:lnTo>
                <a:lnTo>
                  <a:pt x="9042400" y="0"/>
                </a:lnTo>
                <a:lnTo>
                  <a:pt x="9042400" y="8229600"/>
                </a:lnTo>
                <a:lnTo>
                  <a:pt x="5257800" y="8229600"/>
                </a:lnTo>
                <a:lnTo>
                  <a:pt x="5257800" y="0"/>
                </a:lnTo>
                <a:lnTo>
                  <a:pt x="4521200" y="0"/>
                </a:lnTo>
                <a:lnTo>
                  <a:pt x="4521200" y="8229600"/>
                </a:lnTo>
                <a:lnTo>
                  <a:pt x="736600" y="8229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4" name="Freeform 5564"/>
          <p:cNvSpPr/>
          <p:nvPr/>
        </p:nvSpPr>
        <p:spPr>
          <a:xfrm rot="0" flipH="0" flipV="0">
            <a:off x="2345563" y="2172883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5" name="Freeform 5565"/>
          <p:cNvSpPr/>
          <p:nvPr/>
        </p:nvSpPr>
        <p:spPr>
          <a:xfrm rot="0" flipH="0" flipV="0">
            <a:off x="2426309" y="2172883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6" name="Freeform 5566"/>
          <p:cNvSpPr/>
          <p:nvPr/>
        </p:nvSpPr>
        <p:spPr>
          <a:xfrm rot="0" flipH="0" flipV="0">
            <a:off x="2523121" y="2172883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7" name="Freeform 5567"/>
          <p:cNvSpPr/>
          <p:nvPr/>
        </p:nvSpPr>
        <p:spPr>
          <a:xfrm rot="0" flipH="0" flipV="0">
            <a:off x="2615044" y="2172883"/>
            <a:ext cx="68173" cy="97790"/>
          </a:xfrm>
          <a:custGeom>
            <a:pathLst>
              <a:path w="6197600" h="8890000">
                <a:moveTo>
                  <a:pt x="0" y="8890000"/>
                </a:moveTo>
                <a:lnTo>
                  <a:pt x="711200" y="8890000"/>
                </a:lnTo>
                <a:lnTo>
                  <a:pt x="2959100" y="5257800"/>
                </a:lnTo>
                <a:lnTo>
                  <a:pt x="5461000" y="5257800"/>
                </a:lnTo>
                <a:lnTo>
                  <a:pt x="5461000" y="8890000"/>
                </a:lnTo>
                <a:lnTo>
                  <a:pt x="6197600" y="8890000"/>
                </a:lnTo>
                <a:lnTo>
                  <a:pt x="6197600" y="0"/>
                </a:lnTo>
                <a:lnTo>
                  <a:pt x="2628900" y="0"/>
                </a:lnTo>
                <a:cubicBezTo>
                  <a:pt x="1066800" y="0"/>
                  <a:pt x="177800" y="1003300"/>
                  <a:pt x="177800" y="2616200"/>
                </a:cubicBezTo>
                <a:cubicBezTo>
                  <a:pt x="177800" y="4165600"/>
                  <a:pt x="952500" y="5016500"/>
                  <a:pt x="2159000" y="5194300"/>
                </a:cubicBezTo>
                <a:lnTo>
                  <a:pt x="0" y="8636000"/>
                </a:lnTo>
                <a:close/>
                <a:moveTo>
                  <a:pt x="2755900" y="4597400"/>
                </a:moveTo>
                <a:cubicBezTo>
                  <a:pt x="1612900" y="4597400"/>
                  <a:pt x="939800" y="3886200"/>
                  <a:pt x="939800" y="2628900"/>
                </a:cubicBezTo>
                <a:cubicBezTo>
                  <a:pt x="939800" y="1384300"/>
                  <a:pt x="1612900" y="660400"/>
                  <a:pt x="2755900" y="660400"/>
                </a:cubicBezTo>
                <a:lnTo>
                  <a:pt x="5461000" y="660400"/>
                </a:lnTo>
                <a:lnTo>
                  <a:pt x="5461000" y="4597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8" name="Rectangle 5568"/>
          <p:cNvSpPr/>
          <p:nvPr/>
        </p:nvSpPr>
        <p:spPr>
          <a:xfrm rot="0" flipH="0" flipV="0">
            <a:off x="3435920" y="1841710"/>
            <a:ext cx="2338717" cy="295548"/>
          </a:xfrm>
          <a:prstGeom prst="rect">
            <a:avLst/>
          </a:prstGeom>
        </p:spPr>
      </p:sp>
      <p:sp>
        <p:nvSpPr>
          <p:cNvPr id="5569" name="Freeform 5569"/>
          <p:cNvSpPr/>
          <p:nvPr/>
        </p:nvSpPr>
        <p:spPr>
          <a:xfrm rot="0" flipH="0" flipV="0">
            <a:off x="3446118" y="1909549"/>
            <a:ext cx="63842" cy="99885"/>
          </a:xfrm>
          <a:custGeom>
            <a:pathLst>
              <a:path w="5803900" h="9080500">
                <a:moveTo>
                  <a:pt x="0" y="9080500"/>
                </a:moveTo>
                <a:lnTo>
                  <a:pt x="5791200" y="9080500"/>
                </a:lnTo>
                <a:lnTo>
                  <a:pt x="5791200" y="7581900"/>
                </a:lnTo>
                <a:lnTo>
                  <a:pt x="2235200" y="7581900"/>
                </a:lnTo>
                <a:lnTo>
                  <a:pt x="3924300" y="5956300"/>
                </a:lnTo>
                <a:cubicBezTo>
                  <a:pt x="5168900" y="4749800"/>
                  <a:pt x="5803900" y="4025900"/>
                  <a:pt x="5803900" y="2717800"/>
                </a:cubicBezTo>
                <a:cubicBezTo>
                  <a:pt x="5803900" y="1320800"/>
                  <a:pt x="4864100" y="0"/>
                  <a:pt x="2921000" y="0"/>
                </a:cubicBezTo>
                <a:cubicBezTo>
                  <a:pt x="1231900" y="0"/>
                  <a:pt x="25400" y="1143000"/>
                  <a:pt x="25400" y="3073400"/>
                </a:cubicBezTo>
                <a:lnTo>
                  <a:pt x="1600200" y="3073400"/>
                </a:lnTo>
                <a:cubicBezTo>
                  <a:pt x="1600200" y="2222500"/>
                  <a:pt x="1906587" y="1498600"/>
                  <a:pt x="2914848" y="1498600"/>
                </a:cubicBezTo>
                <a:cubicBezTo>
                  <a:pt x="3833812" y="1498600"/>
                  <a:pt x="4152900" y="2146300"/>
                  <a:pt x="4152900" y="2781300"/>
                </a:cubicBezTo>
                <a:cubicBezTo>
                  <a:pt x="4152900" y="3492500"/>
                  <a:pt x="3860800" y="3822700"/>
                  <a:pt x="2679700" y="5029200"/>
                </a:cubicBezTo>
                <a:lnTo>
                  <a:pt x="0" y="7734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0" name="Freeform 5570"/>
          <p:cNvSpPr/>
          <p:nvPr/>
        </p:nvSpPr>
        <p:spPr>
          <a:xfrm rot="0" flipH="0" flipV="0">
            <a:off x="3743120" y="1835507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1" name="Freeform 5571"/>
          <p:cNvSpPr/>
          <p:nvPr/>
        </p:nvSpPr>
        <p:spPr>
          <a:xfrm rot="0" flipH="0" flipV="0">
            <a:off x="3840631" y="1837603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2" name="Freeform 5572"/>
          <p:cNvSpPr/>
          <p:nvPr/>
        </p:nvSpPr>
        <p:spPr>
          <a:xfrm rot="0" flipH="0" flipV="0">
            <a:off x="3936605" y="1837603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3" name="Freeform 5573"/>
          <p:cNvSpPr/>
          <p:nvPr/>
        </p:nvSpPr>
        <p:spPr>
          <a:xfrm rot="0" flipH="0" flipV="0">
            <a:off x="4023218" y="1837603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4" name="Freeform 5574"/>
          <p:cNvSpPr/>
          <p:nvPr/>
        </p:nvSpPr>
        <p:spPr>
          <a:xfrm rot="0" flipH="0" flipV="0">
            <a:off x="4094884" y="1837603"/>
            <a:ext cx="89128" cy="118186"/>
          </a:xfrm>
          <a:custGeom>
            <a:pathLst>
              <a:path w="8102600" h="10744200">
                <a:moveTo>
                  <a:pt x="0" y="10744200"/>
                </a:moveTo>
                <a:lnTo>
                  <a:pt x="685800" y="10744200"/>
                </a:lnTo>
                <a:lnTo>
                  <a:pt x="685800" y="8890000"/>
                </a:lnTo>
                <a:lnTo>
                  <a:pt x="7416800" y="8890000"/>
                </a:lnTo>
                <a:lnTo>
                  <a:pt x="7416800" y="10744200"/>
                </a:lnTo>
                <a:lnTo>
                  <a:pt x="8102600" y="10744200"/>
                </a:lnTo>
                <a:lnTo>
                  <a:pt x="8102600" y="8229600"/>
                </a:lnTo>
                <a:lnTo>
                  <a:pt x="6959600" y="8229600"/>
                </a:lnTo>
                <a:lnTo>
                  <a:pt x="6959600" y="0"/>
                </a:lnTo>
                <a:lnTo>
                  <a:pt x="1930400" y="0"/>
                </a:lnTo>
                <a:lnTo>
                  <a:pt x="1930400" y="3695700"/>
                </a:lnTo>
                <a:cubicBezTo>
                  <a:pt x="1930400" y="6362700"/>
                  <a:pt x="1282700" y="7391400"/>
                  <a:pt x="647700" y="8229600"/>
                </a:cubicBezTo>
                <a:lnTo>
                  <a:pt x="0" y="8229600"/>
                </a:lnTo>
                <a:close/>
                <a:moveTo>
                  <a:pt x="1460500" y="8229600"/>
                </a:moveTo>
                <a:cubicBezTo>
                  <a:pt x="2044700" y="7366000"/>
                  <a:pt x="2616200" y="6324600"/>
                  <a:pt x="2616200" y="3695700"/>
                </a:cubicBezTo>
                <a:lnTo>
                  <a:pt x="2616200" y="660400"/>
                </a:lnTo>
                <a:lnTo>
                  <a:pt x="6210300" y="660400"/>
                </a:lnTo>
                <a:lnTo>
                  <a:pt x="6210300" y="822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5" name="Freeform 5575"/>
          <p:cNvSpPr/>
          <p:nvPr/>
        </p:nvSpPr>
        <p:spPr>
          <a:xfrm rot="0" flipH="0" flipV="0">
            <a:off x="4203012" y="1837603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6" name="Freeform 5576"/>
          <p:cNvSpPr/>
          <p:nvPr/>
        </p:nvSpPr>
        <p:spPr>
          <a:xfrm rot="0" flipH="0" flipV="0">
            <a:off x="4273281" y="1837603"/>
            <a:ext cx="77952" cy="97790"/>
          </a:xfrm>
          <a:custGeom>
            <a:pathLst>
              <a:path w="7086600" h="8890000">
                <a:moveTo>
                  <a:pt x="0" y="8890000"/>
                </a:moveTo>
                <a:cubicBezTo>
                  <a:pt x="1778000" y="8890000"/>
                  <a:pt x="2540000" y="7747000"/>
                  <a:pt x="2540000" y="4330700"/>
                </a:cubicBezTo>
                <a:lnTo>
                  <a:pt x="2540000" y="660400"/>
                </a:lnTo>
                <a:lnTo>
                  <a:pt x="6350000" y="660400"/>
                </a:lnTo>
                <a:lnTo>
                  <a:pt x="6350000" y="8890000"/>
                </a:lnTo>
                <a:lnTo>
                  <a:pt x="7086600" y="8890000"/>
                </a:lnTo>
                <a:lnTo>
                  <a:pt x="7086600" y="0"/>
                </a:lnTo>
                <a:lnTo>
                  <a:pt x="1816100" y="0"/>
                </a:lnTo>
                <a:lnTo>
                  <a:pt x="1816100" y="4343400"/>
                </a:lnTo>
                <a:cubicBezTo>
                  <a:pt x="1816100" y="7302500"/>
                  <a:pt x="1371600" y="8204200"/>
                  <a:pt x="0" y="82042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7" name="Freeform 5577"/>
          <p:cNvSpPr/>
          <p:nvPr/>
        </p:nvSpPr>
        <p:spPr>
          <a:xfrm rot="0" flipH="0" flipV="0">
            <a:off x="4378056" y="1837603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8" name="Freeform 5578"/>
          <p:cNvSpPr/>
          <p:nvPr/>
        </p:nvSpPr>
        <p:spPr>
          <a:xfrm rot="0" flipH="0" flipV="0">
            <a:off x="4458803" y="1837603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9" name="Freeform 5579"/>
          <p:cNvSpPr/>
          <p:nvPr/>
        </p:nvSpPr>
        <p:spPr>
          <a:xfrm rot="0" flipH="0" flipV="0">
            <a:off x="4555615" y="1837603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0" name="Freeform 5580"/>
          <p:cNvSpPr/>
          <p:nvPr/>
        </p:nvSpPr>
        <p:spPr>
          <a:xfrm rot="0" flipH="0" flipV="0">
            <a:off x="4652707" y="1837603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1" name="Freeform 5581"/>
          <p:cNvSpPr/>
          <p:nvPr/>
        </p:nvSpPr>
        <p:spPr>
          <a:xfrm rot="0" flipH="0" flipV="0">
            <a:off x="4769356" y="1837603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2" name="Freeform 5582"/>
          <p:cNvSpPr/>
          <p:nvPr/>
        </p:nvSpPr>
        <p:spPr>
          <a:xfrm rot="0" flipH="0" flipV="0">
            <a:off x="4862536" y="1835507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3" name="Freeform 5583"/>
          <p:cNvSpPr/>
          <p:nvPr/>
        </p:nvSpPr>
        <p:spPr>
          <a:xfrm rot="0" flipH="0" flipV="0">
            <a:off x="4950268" y="1837603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4" name="Freeform 5584"/>
          <p:cNvSpPr/>
          <p:nvPr/>
        </p:nvSpPr>
        <p:spPr>
          <a:xfrm rot="0" flipH="0" flipV="0">
            <a:off x="5037021" y="1837603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5" name="Freeform 5585"/>
          <p:cNvSpPr/>
          <p:nvPr/>
        </p:nvSpPr>
        <p:spPr>
          <a:xfrm rot="0" flipH="0" flipV="0">
            <a:off x="5123635" y="1837603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6" name="Freeform 5586"/>
          <p:cNvSpPr/>
          <p:nvPr/>
        </p:nvSpPr>
        <p:spPr>
          <a:xfrm rot="0" flipH="0" flipV="0">
            <a:off x="5204382" y="1837603"/>
            <a:ext cx="69011" cy="97790"/>
          </a:xfrm>
          <a:custGeom>
            <a:pathLst>
              <a:path w="6273800" h="8890000">
                <a:moveTo>
                  <a:pt x="0" y="8890000"/>
                </a:moveTo>
                <a:lnTo>
                  <a:pt x="3873500" y="8890000"/>
                </a:lnTo>
                <a:cubicBezTo>
                  <a:pt x="5384800" y="8890000"/>
                  <a:pt x="6273800" y="7861300"/>
                  <a:pt x="6273800" y="6261100"/>
                </a:cubicBezTo>
                <a:cubicBezTo>
                  <a:pt x="6273800" y="4660900"/>
                  <a:pt x="5384800" y="3644900"/>
                  <a:pt x="3873500" y="3644900"/>
                </a:cubicBezTo>
                <a:lnTo>
                  <a:pt x="736600" y="3644900"/>
                </a:lnTo>
                <a:lnTo>
                  <a:pt x="736600" y="660400"/>
                </a:lnTo>
                <a:lnTo>
                  <a:pt x="5765800" y="660400"/>
                </a:lnTo>
                <a:lnTo>
                  <a:pt x="5765800" y="0"/>
                </a:ln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305300"/>
                </a:lnTo>
                <a:lnTo>
                  <a:pt x="3759200" y="4305300"/>
                </a:lnTo>
                <a:cubicBezTo>
                  <a:pt x="4826000" y="4305300"/>
                  <a:pt x="5524500" y="5029200"/>
                  <a:pt x="5524500" y="6261100"/>
                </a:cubicBezTo>
                <a:cubicBezTo>
                  <a:pt x="5524500" y="7505700"/>
                  <a:pt x="4826000" y="8229600"/>
                  <a:pt x="3759200" y="8229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7" name="Freeform 5587"/>
          <p:cNvSpPr/>
          <p:nvPr/>
        </p:nvSpPr>
        <p:spPr>
          <a:xfrm rot="0" flipH="0" flipV="0">
            <a:off x="5294628" y="1837603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8" name="Freeform 5588"/>
          <p:cNvSpPr/>
          <p:nvPr/>
        </p:nvSpPr>
        <p:spPr>
          <a:xfrm rot="0" flipH="0" flipV="0">
            <a:off x="5388646" y="1835507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9" name="Freeform 5589"/>
          <p:cNvSpPr/>
          <p:nvPr/>
        </p:nvSpPr>
        <p:spPr>
          <a:xfrm rot="0" flipH="0" flipV="0">
            <a:off x="5483362" y="1835507"/>
            <a:ext cx="72085" cy="10198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0" name="Freeform 5590"/>
          <p:cNvSpPr/>
          <p:nvPr/>
        </p:nvSpPr>
        <p:spPr>
          <a:xfrm rot="0" flipH="0" flipV="0">
            <a:off x="5568301" y="1837603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1" name="Freeform 5591"/>
          <p:cNvSpPr/>
          <p:nvPr/>
        </p:nvSpPr>
        <p:spPr>
          <a:xfrm rot="0" flipH="0" flipV="0">
            <a:off x="5655054" y="1837603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2" name="Freeform 5592"/>
          <p:cNvSpPr/>
          <p:nvPr/>
        </p:nvSpPr>
        <p:spPr>
          <a:xfrm rot="0" flipH="0" flipV="0">
            <a:off x="3745914" y="2005243"/>
            <a:ext cx="69430" cy="97790"/>
          </a:xfrm>
          <a:custGeom>
            <a:pathLst>
              <a:path w="6311900" h="8890000">
                <a:moveTo>
                  <a:pt x="0" y="8890000"/>
                </a:moveTo>
                <a:lnTo>
                  <a:pt x="4013200" y="8890000"/>
                </a:lnTo>
                <a:cubicBezTo>
                  <a:pt x="5448300" y="8890000"/>
                  <a:pt x="6311900" y="8013700"/>
                  <a:pt x="6311900" y="6489700"/>
                </a:cubicBezTo>
                <a:cubicBezTo>
                  <a:pt x="6311900" y="5105400"/>
                  <a:pt x="5600700" y="4470400"/>
                  <a:pt x="4737100" y="4267200"/>
                </a:cubicBezTo>
                <a:cubicBezTo>
                  <a:pt x="5435600" y="4013200"/>
                  <a:pt x="5981700" y="3403600"/>
                  <a:pt x="5981700" y="2298700"/>
                </a:cubicBezTo>
                <a:cubicBezTo>
                  <a:pt x="5981700" y="812800"/>
                  <a:pt x="5130800" y="0"/>
                  <a:pt x="3708400" y="0"/>
                </a:cubicBez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673600"/>
                </a:lnTo>
                <a:lnTo>
                  <a:pt x="3886200" y="4673600"/>
                </a:lnTo>
                <a:cubicBezTo>
                  <a:pt x="4965700" y="4673600"/>
                  <a:pt x="5575300" y="5334000"/>
                  <a:pt x="5575300" y="6464300"/>
                </a:cubicBezTo>
                <a:cubicBezTo>
                  <a:pt x="5575300" y="7569200"/>
                  <a:pt x="4965700" y="8229600"/>
                  <a:pt x="3886200" y="8229600"/>
                </a:cubicBezTo>
                <a:close/>
                <a:moveTo>
                  <a:pt x="736600" y="4038600"/>
                </a:moveTo>
                <a:lnTo>
                  <a:pt x="736600" y="660400"/>
                </a:lnTo>
                <a:lnTo>
                  <a:pt x="3594100" y="660400"/>
                </a:lnTo>
                <a:cubicBezTo>
                  <a:pt x="4660900" y="660400"/>
                  <a:pt x="5232400" y="1282700"/>
                  <a:pt x="5232400" y="2349500"/>
                </a:cubicBezTo>
                <a:cubicBezTo>
                  <a:pt x="5232400" y="3390900"/>
                  <a:pt x="4660900" y="4038600"/>
                  <a:pt x="3632200" y="4038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3" name="Freeform 5593"/>
          <p:cNvSpPr/>
          <p:nvPr/>
        </p:nvSpPr>
        <p:spPr>
          <a:xfrm rot="0" flipH="0" flipV="0">
            <a:off x="3866894" y="2003986"/>
            <a:ext cx="97929" cy="100723"/>
          </a:xfrm>
          <a:custGeom>
            <a:pathLst>
              <a:path w="8902700" h="9156700">
                <a:moveTo>
                  <a:pt x="4076700" y="9156700"/>
                </a:moveTo>
                <a:lnTo>
                  <a:pt x="4826000" y="9156700"/>
                </a:lnTo>
                <a:lnTo>
                  <a:pt x="4826000" y="7899400"/>
                </a:lnTo>
                <a:lnTo>
                  <a:pt x="5575300" y="7899400"/>
                </a:lnTo>
                <a:cubicBezTo>
                  <a:pt x="7493000" y="7899400"/>
                  <a:pt x="8902700" y="6845300"/>
                  <a:pt x="8902700" y="4978400"/>
                </a:cubicBezTo>
                <a:lnTo>
                  <a:pt x="8902700" y="4051300"/>
                </a:lnTo>
                <a:cubicBezTo>
                  <a:pt x="8902700" y="2171700"/>
                  <a:pt x="7493000" y="1117600"/>
                  <a:pt x="5575300" y="1117600"/>
                </a:cubicBezTo>
                <a:lnTo>
                  <a:pt x="4826000" y="1117600"/>
                </a:lnTo>
                <a:lnTo>
                  <a:pt x="4826000" y="0"/>
                </a:lnTo>
                <a:lnTo>
                  <a:pt x="4076700" y="0"/>
                </a:lnTo>
                <a:lnTo>
                  <a:pt x="4076700" y="1117600"/>
                </a:lnTo>
                <a:lnTo>
                  <a:pt x="3327400" y="1117600"/>
                </a:lnTo>
                <a:cubicBezTo>
                  <a:pt x="1422400" y="1117600"/>
                  <a:pt x="0" y="2171700"/>
                  <a:pt x="0" y="4051300"/>
                </a:cubicBezTo>
                <a:lnTo>
                  <a:pt x="0" y="4978400"/>
                </a:lnTo>
                <a:cubicBezTo>
                  <a:pt x="0" y="6845300"/>
                  <a:pt x="1422400" y="7899400"/>
                  <a:pt x="3327400" y="7899400"/>
                </a:cubicBezTo>
                <a:lnTo>
                  <a:pt x="4076700" y="7899400"/>
                </a:lnTo>
                <a:close/>
                <a:moveTo>
                  <a:pt x="3302000" y="7239000"/>
                </a:moveTo>
                <a:cubicBezTo>
                  <a:pt x="1739900" y="7239000"/>
                  <a:pt x="736600" y="6337300"/>
                  <a:pt x="736600" y="4965700"/>
                </a:cubicBezTo>
                <a:lnTo>
                  <a:pt x="736600" y="4051300"/>
                </a:lnTo>
                <a:cubicBezTo>
                  <a:pt x="736600" y="2679700"/>
                  <a:pt x="1739900" y="1778000"/>
                  <a:pt x="3302000" y="1778000"/>
                </a:cubicBezTo>
                <a:lnTo>
                  <a:pt x="4076700" y="1778000"/>
                </a:lnTo>
                <a:lnTo>
                  <a:pt x="4076700" y="7239000"/>
                </a:lnTo>
                <a:close/>
                <a:moveTo>
                  <a:pt x="4826000" y="7239000"/>
                </a:moveTo>
                <a:lnTo>
                  <a:pt x="4826000" y="1778000"/>
                </a:lnTo>
                <a:lnTo>
                  <a:pt x="5613400" y="1778000"/>
                </a:lnTo>
                <a:cubicBezTo>
                  <a:pt x="7175500" y="1778000"/>
                  <a:pt x="8166100" y="2679700"/>
                  <a:pt x="8166100" y="4051300"/>
                </a:cubicBezTo>
                <a:lnTo>
                  <a:pt x="8166100" y="4965700"/>
                </a:lnTo>
                <a:cubicBezTo>
                  <a:pt x="8166100" y="6337300"/>
                  <a:pt x="7175500" y="7239000"/>
                  <a:pt x="5613400" y="7239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4" name="Freeform 5594"/>
          <p:cNvSpPr/>
          <p:nvPr/>
        </p:nvSpPr>
        <p:spPr>
          <a:xfrm rot="0" flipH="0" flipV="0">
            <a:off x="3986058" y="2005243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5" name="Freeform 5595"/>
          <p:cNvSpPr/>
          <p:nvPr/>
        </p:nvSpPr>
        <p:spPr>
          <a:xfrm rot="0" flipH="0" flipV="0">
            <a:off x="4083150" y="2005243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6" name="Freeform 5596"/>
          <p:cNvSpPr/>
          <p:nvPr/>
        </p:nvSpPr>
        <p:spPr>
          <a:xfrm rot="0" flipH="0" flipV="0">
            <a:off x="4170183" y="2005243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7" name="Freeform 5597"/>
          <p:cNvSpPr/>
          <p:nvPr/>
        </p:nvSpPr>
        <p:spPr>
          <a:xfrm rot="0" flipH="0" flipV="0">
            <a:off x="4271326" y="2005243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8" name="Freeform 5598"/>
          <p:cNvSpPr/>
          <p:nvPr/>
        </p:nvSpPr>
        <p:spPr>
          <a:xfrm rot="0" flipH="0" flipV="0">
            <a:off x="4365344" y="2003147"/>
            <a:ext cx="72085" cy="10198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9" name="Freeform 5599"/>
          <p:cNvSpPr/>
          <p:nvPr/>
        </p:nvSpPr>
        <p:spPr>
          <a:xfrm rot="0" flipH="0" flipV="0">
            <a:off x="4460060" y="2005243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0" name="Freeform 5600"/>
          <p:cNvSpPr/>
          <p:nvPr/>
        </p:nvSpPr>
        <p:spPr>
          <a:xfrm rot="0" flipH="0" flipV="0">
            <a:off x="4557152" y="2005243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1" name="Freeform 5601"/>
          <p:cNvSpPr/>
          <p:nvPr/>
        </p:nvSpPr>
        <p:spPr>
          <a:xfrm rot="0" flipH="0" flipV="0">
            <a:off x="4640972" y="2003147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2" name="Freeform 5602"/>
          <p:cNvSpPr/>
          <p:nvPr/>
        </p:nvSpPr>
        <p:spPr>
          <a:xfrm rot="0" flipH="0" flipV="0">
            <a:off x="4738482" y="2005243"/>
            <a:ext cx="69430" cy="97790"/>
          </a:xfrm>
          <a:custGeom>
            <a:pathLst>
              <a:path w="6311900" h="8890000">
                <a:moveTo>
                  <a:pt x="0" y="8890000"/>
                </a:moveTo>
                <a:lnTo>
                  <a:pt x="4013200" y="8890000"/>
                </a:lnTo>
                <a:cubicBezTo>
                  <a:pt x="5448300" y="8890000"/>
                  <a:pt x="6311900" y="8013700"/>
                  <a:pt x="6311900" y="6489700"/>
                </a:cubicBezTo>
                <a:cubicBezTo>
                  <a:pt x="6311900" y="5105400"/>
                  <a:pt x="5600700" y="4470400"/>
                  <a:pt x="4737100" y="4267200"/>
                </a:cubicBezTo>
                <a:cubicBezTo>
                  <a:pt x="5435600" y="4013200"/>
                  <a:pt x="5981700" y="3403600"/>
                  <a:pt x="5981700" y="2298700"/>
                </a:cubicBezTo>
                <a:cubicBezTo>
                  <a:pt x="5981700" y="812800"/>
                  <a:pt x="5130800" y="0"/>
                  <a:pt x="3708400" y="0"/>
                </a:cubicBez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673600"/>
                </a:lnTo>
                <a:lnTo>
                  <a:pt x="3886200" y="4673600"/>
                </a:lnTo>
                <a:cubicBezTo>
                  <a:pt x="4965700" y="4673600"/>
                  <a:pt x="5575300" y="5334000"/>
                  <a:pt x="5575300" y="6464300"/>
                </a:cubicBezTo>
                <a:cubicBezTo>
                  <a:pt x="5575300" y="7569200"/>
                  <a:pt x="4965700" y="8229600"/>
                  <a:pt x="3886200" y="8229600"/>
                </a:cubicBezTo>
                <a:close/>
                <a:moveTo>
                  <a:pt x="736600" y="4038600"/>
                </a:moveTo>
                <a:lnTo>
                  <a:pt x="736600" y="660400"/>
                </a:lnTo>
                <a:lnTo>
                  <a:pt x="3594100" y="660400"/>
                </a:lnTo>
                <a:cubicBezTo>
                  <a:pt x="4660900" y="660400"/>
                  <a:pt x="5232400" y="1282700"/>
                  <a:pt x="5232400" y="2349500"/>
                </a:cubicBezTo>
                <a:cubicBezTo>
                  <a:pt x="5232400" y="3390900"/>
                  <a:pt x="4660900" y="4038600"/>
                  <a:pt x="3632200" y="4038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3" name="Freeform 5603"/>
          <p:cNvSpPr/>
          <p:nvPr/>
        </p:nvSpPr>
        <p:spPr>
          <a:xfrm rot="0" flipH="0" flipV="0">
            <a:off x="4819369" y="2005243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4" name="Freeform 5604"/>
          <p:cNvSpPr/>
          <p:nvPr/>
        </p:nvSpPr>
        <p:spPr>
          <a:xfrm rot="0" flipH="0" flipV="0">
            <a:off x="4920512" y="2005243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5" name="Freeform 5605"/>
          <p:cNvSpPr/>
          <p:nvPr/>
        </p:nvSpPr>
        <p:spPr>
          <a:xfrm rot="0" flipH="0" flipV="0">
            <a:off x="5017323" y="2005243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6" name="Freeform 5606"/>
          <p:cNvSpPr/>
          <p:nvPr/>
        </p:nvSpPr>
        <p:spPr>
          <a:xfrm rot="0" flipH="0" flipV="0">
            <a:off x="5114415" y="2005243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7" name="Rectangle 5607"/>
          <p:cNvSpPr/>
          <p:nvPr/>
        </p:nvSpPr>
        <p:spPr>
          <a:xfrm rot="0" flipH="0" flipV="0">
            <a:off x="3732503" y="2104737"/>
            <a:ext cx="2061273" cy="200161"/>
          </a:xfrm>
          <a:prstGeom prst="rect">
            <a:avLst/>
          </a:prstGeom>
        </p:spPr>
      </p:sp>
      <p:sp>
        <p:nvSpPr>
          <p:cNvPr id="5608" name="Freeform 5608"/>
          <p:cNvSpPr/>
          <p:nvPr/>
        </p:nvSpPr>
        <p:spPr>
          <a:xfrm rot="0" flipH="0" flipV="0">
            <a:off x="3745914" y="2172883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9" name="Freeform 5609"/>
          <p:cNvSpPr/>
          <p:nvPr/>
        </p:nvSpPr>
        <p:spPr>
          <a:xfrm rot="0" flipH="0" flipV="0">
            <a:off x="3843005" y="2172883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0" name="Freeform 5610"/>
          <p:cNvSpPr/>
          <p:nvPr/>
        </p:nvSpPr>
        <p:spPr>
          <a:xfrm rot="0" flipH="0" flipV="0">
            <a:off x="3939818" y="2172883"/>
            <a:ext cx="69430" cy="97790"/>
          </a:xfrm>
          <a:custGeom>
            <a:pathLst>
              <a:path w="6311900" h="8890000">
                <a:moveTo>
                  <a:pt x="0" y="8890000"/>
                </a:moveTo>
                <a:lnTo>
                  <a:pt x="4013200" y="8890000"/>
                </a:lnTo>
                <a:cubicBezTo>
                  <a:pt x="5448300" y="8890000"/>
                  <a:pt x="6311900" y="8013700"/>
                  <a:pt x="6311900" y="6489700"/>
                </a:cubicBezTo>
                <a:cubicBezTo>
                  <a:pt x="6311900" y="5105400"/>
                  <a:pt x="5600700" y="4470400"/>
                  <a:pt x="4737100" y="4267200"/>
                </a:cubicBezTo>
                <a:cubicBezTo>
                  <a:pt x="5435600" y="4013200"/>
                  <a:pt x="5981700" y="3403600"/>
                  <a:pt x="5981700" y="2298700"/>
                </a:cubicBezTo>
                <a:cubicBezTo>
                  <a:pt x="5981700" y="812800"/>
                  <a:pt x="5130800" y="0"/>
                  <a:pt x="3708400" y="0"/>
                </a:cubicBez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673600"/>
                </a:lnTo>
                <a:lnTo>
                  <a:pt x="3886200" y="4673600"/>
                </a:lnTo>
                <a:cubicBezTo>
                  <a:pt x="4965700" y="4673600"/>
                  <a:pt x="5575300" y="5334000"/>
                  <a:pt x="5575300" y="6464300"/>
                </a:cubicBezTo>
                <a:cubicBezTo>
                  <a:pt x="5575300" y="7569200"/>
                  <a:pt x="4965700" y="8229600"/>
                  <a:pt x="3886200" y="8229600"/>
                </a:cubicBezTo>
                <a:close/>
                <a:moveTo>
                  <a:pt x="736600" y="4038600"/>
                </a:moveTo>
                <a:lnTo>
                  <a:pt x="736600" y="660400"/>
                </a:lnTo>
                <a:lnTo>
                  <a:pt x="3594100" y="660400"/>
                </a:lnTo>
                <a:cubicBezTo>
                  <a:pt x="4660900" y="660400"/>
                  <a:pt x="5232400" y="1282700"/>
                  <a:pt x="5232400" y="2349500"/>
                </a:cubicBezTo>
                <a:cubicBezTo>
                  <a:pt x="5232400" y="3390900"/>
                  <a:pt x="4660900" y="4038600"/>
                  <a:pt x="3632200" y="4038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1" name="Freeform 5611"/>
          <p:cNvSpPr/>
          <p:nvPr/>
        </p:nvSpPr>
        <p:spPr>
          <a:xfrm rot="0" flipH="0" flipV="0">
            <a:off x="4030483" y="2172883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2" name="Freeform 5612"/>
          <p:cNvSpPr/>
          <p:nvPr/>
        </p:nvSpPr>
        <p:spPr>
          <a:xfrm rot="0" flipH="0" flipV="0">
            <a:off x="4107038" y="2170787"/>
            <a:ext cx="72085" cy="10198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3" name="Freeform 5613"/>
          <p:cNvSpPr/>
          <p:nvPr/>
        </p:nvSpPr>
        <p:spPr>
          <a:xfrm rot="0" flipH="0" flipV="0">
            <a:off x="4191976" y="2172883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4" name="Freeform 5614"/>
          <p:cNvSpPr/>
          <p:nvPr/>
        </p:nvSpPr>
        <p:spPr>
          <a:xfrm rot="0" flipH="0" flipV="0">
            <a:off x="4278730" y="2172883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5" name="Freeform 5615"/>
          <p:cNvSpPr/>
          <p:nvPr/>
        </p:nvSpPr>
        <p:spPr>
          <a:xfrm rot="0" flipH="0" flipV="0">
            <a:off x="4375821" y="2172883"/>
            <a:ext cx="81026" cy="118186"/>
          </a:xfrm>
          <a:custGeom>
            <a:pathLst>
              <a:path w="7366000" h="10744200">
                <a:moveTo>
                  <a:pt x="6680200" y="10744200"/>
                </a:moveTo>
                <a:lnTo>
                  <a:pt x="7366000" y="10744200"/>
                </a:lnTo>
                <a:lnTo>
                  <a:pt x="7366000" y="8229600"/>
                </a:lnTo>
                <a:lnTo>
                  <a:pt x="6223000" y="8229600"/>
                </a:lnTo>
                <a:lnTo>
                  <a:pt x="6223000" y="0"/>
                </a:lnTo>
                <a:lnTo>
                  <a:pt x="5486400" y="0"/>
                </a:lnTo>
                <a:lnTo>
                  <a:pt x="5486400" y="8229600"/>
                </a:lnTo>
                <a:lnTo>
                  <a:pt x="736600" y="8229600"/>
                </a:lnTo>
                <a:lnTo>
                  <a:pt x="736600" y="0"/>
                </a:lnTo>
                <a:lnTo>
                  <a:pt x="0" y="0"/>
                </a:lnTo>
                <a:lnTo>
                  <a:pt x="0" y="8890000"/>
                </a:lnTo>
                <a:lnTo>
                  <a:pt x="6680200" y="8890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6" name="Freeform 5616"/>
          <p:cNvSpPr/>
          <p:nvPr/>
        </p:nvSpPr>
        <p:spPr>
          <a:xfrm rot="0" flipH="0" flipV="0">
            <a:off x="4475846" y="2172883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7" name="Freeform 5617"/>
          <p:cNvSpPr/>
          <p:nvPr/>
        </p:nvSpPr>
        <p:spPr>
          <a:xfrm rot="0" flipH="0" flipV="0">
            <a:off x="4570144" y="2170787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8" name="Freeform 5618"/>
          <p:cNvSpPr/>
          <p:nvPr/>
        </p:nvSpPr>
        <p:spPr>
          <a:xfrm rot="0" flipH="0" flipV="0">
            <a:off x="4667655" y="2172883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9" name="Freeform 5619"/>
          <p:cNvSpPr/>
          <p:nvPr/>
        </p:nvSpPr>
        <p:spPr>
          <a:xfrm rot="0" flipH="0" flipV="0">
            <a:off x="4764466" y="2172883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0" name="Freeform 5620"/>
          <p:cNvSpPr/>
          <p:nvPr/>
        </p:nvSpPr>
        <p:spPr>
          <a:xfrm rot="0" flipH="0" flipV="0">
            <a:off x="4861279" y="2172883"/>
            <a:ext cx="93599" cy="97790"/>
          </a:xfrm>
          <a:custGeom>
            <a:pathLst>
              <a:path w="8509000" h="8890000">
                <a:moveTo>
                  <a:pt x="7772400" y="8890000"/>
                </a:moveTo>
                <a:lnTo>
                  <a:pt x="8509000" y="8890000"/>
                </a:lnTo>
                <a:lnTo>
                  <a:pt x="8509000" y="0"/>
                </a:lnTo>
                <a:lnTo>
                  <a:pt x="7772400" y="0"/>
                </a:lnTo>
                <a:close/>
                <a:moveTo>
                  <a:pt x="0" y="8890000"/>
                </a:moveTo>
                <a:lnTo>
                  <a:pt x="3530600" y="8890000"/>
                </a:lnTo>
                <a:cubicBezTo>
                  <a:pt x="5118100" y="8890000"/>
                  <a:pt x="6007100" y="7861300"/>
                  <a:pt x="6007100" y="6261100"/>
                </a:cubicBezTo>
                <a:cubicBezTo>
                  <a:pt x="6007100" y="4673600"/>
                  <a:pt x="5118100" y="3644900"/>
                  <a:pt x="3530600" y="3644900"/>
                </a:cubicBezTo>
                <a:lnTo>
                  <a:pt x="736600" y="3644900"/>
                </a:lnTo>
                <a:lnTo>
                  <a:pt x="736600" y="0"/>
                </a:ln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305300"/>
                </a:lnTo>
                <a:lnTo>
                  <a:pt x="3517900" y="4305300"/>
                </a:lnTo>
                <a:cubicBezTo>
                  <a:pt x="4635500" y="4305300"/>
                  <a:pt x="5257800" y="5067300"/>
                  <a:pt x="5257800" y="6261100"/>
                </a:cubicBezTo>
                <a:cubicBezTo>
                  <a:pt x="5257800" y="7467600"/>
                  <a:pt x="4635500" y="8229600"/>
                  <a:pt x="3517900" y="8229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1" name="Freeform 5621"/>
          <p:cNvSpPr/>
          <p:nvPr/>
        </p:nvSpPr>
        <p:spPr>
          <a:xfrm rot="0" flipH="0" flipV="0">
            <a:off x="4973318" y="2172883"/>
            <a:ext cx="75438" cy="97790"/>
          </a:xfrm>
          <a:custGeom>
            <a:pathLst>
              <a:path w="6858000" h="8890000">
                <a:moveTo>
                  <a:pt x="0" y="8890000"/>
                </a:moveTo>
                <a:lnTo>
                  <a:pt x="685800" y="8890000"/>
                </a:lnTo>
                <a:lnTo>
                  <a:pt x="3403600" y="4953000"/>
                </a:lnTo>
                <a:lnTo>
                  <a:pt x="6121400" y="8890000"/>
                </a:lnTo>
                <a:lnTo>
                  <a:pt x="6858000" y="8890000"/>
                </a:lnTo>
                <a:lnTo>
                  <a:pt x="6858000" y="8636000"/>
                </a:lnTo>
                <a:lnTo>
                  <a:pt x="3873500" y="4368800"/>
                </a:lnTo>
                <a:lnTo>
                  <a:pt x="6756400" y="254000"/>
                </a:lnTo>
                <a:lnTo>
                  <a:pt x="6756400" y="0"/>
                </a:lnTo>
                <a:lnTo>
                  <a:pt x="6070600" y="0"/>
                </a:lnTo>
                <a:lnTo>
                  <a:pt x="3429000" y="3784600"/>
                </a:lnTo>
                <a:lnTo>
                  <a:pt x="825500" y="0"/>
                </a:lnTo>
                <a:lnTo>
                  <a:pt x="88900" y="0"/>
                </a:lnTo>
                <a:lnTo>
                  <a:pt x="88900" y="254000"/>
                </a:lnTo>
                <a:lnTo>
                  <a:pt x="2971800" y="4368800"/>
                </a:lnTo>
                <a:lnTo>
                  <a:pt x="0" y="8636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2" name="Freeform 5622"/>
          <p:cNvSpPr/>
          <p:nvPr/>
        </p:nvSpPr>
        <p:spPr>
          <a:xfrm rot="0" flipH="0" flipV="0">
            <a:off x="5103099" y="2172883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3" name="Freeform 5623"/>
          <p:cNvSpPr/>
          <p:nvPr/>
        </p:nvSpPr>
        <p:spPr>
          <a:xfrm rot="0" flipH="0" flipV="0">
            <a:off x="5199073" y="2172883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4" name="Freeform 5624"/>
          <p:cNvSpPr/>
          <p:nvPr/>
        </p:nvSpPr>
        <p:spPr>
          <a:xfrm rot="0" flipH="0" flipV="0">
            <a:off x="5282893" y="2170787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5" name="Freeform 5625"/>
          <p:cNvSpPr/>
          <p:nvPr/>
        </p:nvSpPr>
        <p:spPr>
          <a:xfrm rot="0" flipH="0" flipV="0">
            <a:off x="5380404" y="2172883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6" name="Freeform 5626"/>
          <p:cNvSpPr/>
          <p:nvPr/>
        </p:nvSpPr>
        <p:spPr>
          <a:xfrm rot="0" flipH="0" flipV="0">
            <a:off x="5461150" y="2172883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7" name="Freeform 5627"/>
          <p:cNvSpPr/>
          <p:nvPr/>
        </p:nvSpPr>
        <p:spPr>
          <a:xfrm rot="0" flipH="0" flipV="0">
            <a:off x="5535052" y="2172883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8" name="Freeform 5628"/>
          <p:cNvSpPr/>
          <p:nvPr/>
        </p:nvSpPr>
        <p:spPr>
          <a:xfrm rot="0" flipH="0" flipV="0">
            <a:off x="5619012" y="2170787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9" name="Freeform 5629"/>
          <p:cNvSpPr/>
          <p:nvPr/>
        </p:nvSpPr>
        <p:spPr>
          <a:xfrm rot="0" flipH="0" flipV="0">
            <a:off x="5716522" y="2172883"/>
            <a:ext cx="69430" cy="97790"/>
          </a:xfrm>
          <a:custGeom>
            <a:pathLst>
              <a:path w="6311900" h="8890000">
                <a:moveTo>
                  <a:pt x="0" y="8890000"/>
                </a:moveTo>
                <a:lnTo>
                  <a:pt x="4013200" y="8890000"/>
                </a:lnTo>
                <a:cubicBezTo>
                  <a:pt x="5448300" y="8890000"/>
                  <a:pt x="6311900" y="8013700"/>
                  <a:pt x="6311900" y="6489700"/>
                </a:cubicBezTo>
                <a:cubicBezTo>
                  <a:pt x="6311900" y="5105400"/>
                  <a:pt x="5600700" y="4470400"/>
                  <a:pt x="4737100" y="4267200"/>
                </a:cubicBezTo>
                <a:cubicBezTo>
                  <a:pt x="5435600" y="4013200"/>
                  <a:pt x="5981700" y="3403600"/>
                  <a:pt x="5981700" y="2298700"/>
                </a:cubicBezTo>
                <a:cubicBezTo>
                  <a:pt x="5981700" y="812800"/>
                  <a:pt x="5130800" y="0"/>
                  <a:pt x="3708400" y="0"/>
                </a:cubicBez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673600"/>
                </a:lnTo>
                <a:lnTo>
                  <a:pt x="3886200" y="4673600"/>
                </a:lnTo>
                <a:cubicBezTo>
                  <a:pt x="4965700" y="4673600"/>
                  <a:pt x="5575300" y="5334000"/>
                  <a:pt x="5575300" y="6464300"/>
                </a:cubicBezTo>
                <a:cubicBezTo>
                  <a:pt x="5575300" y="7569200"/>
                  <a:pt x="4965700" y="8229600"/>
                  <a:pt x="3886200" y="8229600"/>
                </a:cubicBezTo>
                <a:close/>
                <a:moveTo>
                  <a:pt x="736600" y="4038600"/>
                </a:moveTo>
                <a:lnTo>
                  <a:pt x="736600" y="660400"/>
                </a:lnTo>
                <a:lnTo>
                  <a:pt x="3594100" y="660400"/>
                </a:lnTo>
                <a:cubicBezTo>
                  <a:pt x="4660900" y="660400"/>
                  <a:pt x="5232400" y="1282700"/>
                  <a:pt x="5232400" y="2349500"/>
                </a:cubicBezTo>
                <a:cubicBezTo>
                  <a:pt x="5232400" y="3390900"/>
                  <a:pt x="4660900" y="4038600"/>
                  <a:pt x="3632200" y="4038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0" name="Rectangle 5630"/>
          <p:cNvSpPr/>
          <p:nvPr/>
        </p:nvSpPr>
        <p:spPr>
          <a:xfrm rot="0" flipH="0" flipV="0">
            <a:off x="804950" y="3491679"/>
            <a:ext cx="465899" cy="200161"/>
          </a:xfrm>
          <a:prstGeom prst="rect">
            <a:avLst/>
          </a:prstGeom>
        </p:spPr>
      </p:sp>
      <p:sp>
        <p:nvSpPr>
          <p:cNvPr id="5631" name="Freeform 5631"/>
          <p:cNvSpPr/>
          <p:nvPr/>
        </p:nvSpPr>
        <p:spPr>
          <a:xfrm rot="0" flipH="0" flipV="0">
            <a:off x="812493" y="3580779"/>
            <a:ext cx="52806" cy="73901"/>
          </a:xfrm>
          <a:custGeom>
            <a:pathLst>
              <a:path w="4800600" h="6718300">
                <a:moveTo>
                  <a:pt x="4432300" y="5143500"/>
                </a:moveTo>
                <a:lnTo>
                  <a:pt x="4800600" y="5143500"/>
                </a:lnTo>
                <a:lnTo>
                  <a:pt x="4800600" y="4686300"/>
                </a:lnTo>
                <a:lnTo>
                  <a:pt x="749300" y="2565400"/>
                </a:lnTo>
                <a:lnTo>
                  <a:pt x="4800600" y="457200"/>
                </a:lnTo>
                <a:lnTo>
                  <a:pt x="4800600" y="0"/>
                </a:lnTo>
                <a:lnTo>
                  <a:pt x="4432300" y="0"/>
                </a:lnTo>
                <a:lnTo>
                  <a:pt x="0" y="2286000"/>
                </a:lnTo>
                <a:lnTo>
                  <a:pt x="0" y="2857500"/>
                </a:lnTo>
                <a:close/>
                <a:moveTo>
                  <a:pt x="0" y="6718300"/>
                </a:moveTo>
                <a:lnTo>
                  <a:pt x="4800600" y="6718300"/>
                </a:lnTo>
                <a:lnTo>
                  <a:pt x="4800600" y="6134100"/>
                </a:lnTo>
                <a:lnTo>
                  <a:pt x="0" y="61341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2" name="Freeform 5632"/>
          <p:cNvSpPr/>
          <p:nvPr/>
        </p:nvSpPr>
        <p:spPr>
          <a:xfrm rot="0" flipH="0" flipV="0">
            <a:off x="916570" y="3559824"/>
            <a:ext cx="67056" cy="97790"/>
          </a:xfrm>
          <a:custGeom>
            <a:pathLst>
              <a:path w="6096000" h="8890000">
                <a:moveTo>
                  <a:pt x="4216400" y="8890000"/>
                </a:moveTo>
                <a:lnTo>
                  <a:pt x="4902200" y="8890000"/>
                </a:lnTo>
                <a:lnTo>
                  <a:pt x="4902200" y="6819900"/>
                </a:lnTo>
                <a:lnTo>
                  <a:pt x="6096000" y="6819900"/>
                </a:lnTo>
                <a:lnTo>
                  <a:pt x="6096000" y="6184900"/>
                </a:lnTo>
                <a:lnTo>
                  <a:pt x="4902200" y="6184900"/>
                </a:lnTo>
                <a:lnTo>
                  <a:pt x="4902200" y="3670300"/>
                </a:lnTo>
                <a:lnTo>
                  <a:pt x="4216400" y="3670300"/>
                </a:lnTo>
                <a:lnTo>
                  <a:pt x="4216400" y="6184900"/>
                </a:lnTo>
                <a:lnTo>
                  <a:pt x="787400" y="6184900"/>
                </a:lnTo>
                <a:lnTo>
                  <a:pt x="4140200" y="254000"/>
                </a:lnTo>
                <a:lnTo>
                  <a:pt x="4140200" y="0"/>
                </a:lnTo>
                <a:lnTo>
                  <a:pt x="3530600" y="0"/>
                </a:lnTo>
                <a:lnTo>
                  <a:pt x="0" y="6273800"/>
                </a:lnTo>
                <a:lnTo>
                  <a:pt x="0" y="6819900"/>
                </a:lnTo>
                <a:lnTo>
                  <a:pt x="4216400" y="68199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3" name="Freeform 5633"/>
          <p:cNvSpPr/>
          <p:nvPr/>
        </p:nvSpPr>
        <p:spPr>
          <a:xfrm rot="0" flipH="0" flipV="0">
            <a:off x="1033219" y="3586507"/>
            <a:ext cx="76276" cy="89547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4" name="Freeform 5634"/>
          <p:cNvSpPr/>
          <p:nvPr/>
        </p:nvSpPr>
        <p:spPr>
          <a:xfrm rot="0" flipH="0" flipV="0">
            <a:off x="1127237" y="3586507"/>
            <a:ext cx="56997" cy="71107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5" name="Freeform 5635"/>
          <p:cNvSpPr/>
          <p:nvPr/>
        </p:nvSpPr>
        <p:spPr>
          <a:xfrm rot="0" flipH="0" flipV="0">
            <a:off x="1203933" y="3586507"/>
            <a:ext cx="54902" cy="71107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6" name="Rectangle 5636"/>
          <p:cNvSpPr/>
          <p:nvPr/>
        </p:nvSpPr>
        <p:spPr>
          <a:xfrm rot="0" flipH="0" flipV="0">
            <a:off x="1780507" y="2704671"/>
            <a:ext cx="1577085" cy="486765"/>
          </a:xfrm>
          <a:prstGeom prst="rect">
            <a:avLst/>
          </a:prstGeom>
        </p:spPr>
      </p:sp>
      <p:sp>
        <p:nvSpPr>
          <p:cNvPr id="5637" name="Freeform 5637"/>
          <p:cNvSpPr/>
          <p:nvPr/>
        </p:nvSpPr>
        <p:spPr>
          <a:xfrm rot="0" flipH="0" flipV="0">
            <a:off x="1881725" y="2785672"/>
            <a:ext cx="48006" cy="67183"/>
          </a:xfrm>
          <a:custGeom>
            <a:pathLst>
              <a:path w="4800600" h="6718300">
                <a:moveTo>
                  <a:pt x="4432300" y="5143500"/>
                </a:moveTo>
                <a:lnTo>
                  <a:pt x="4800600" y="5143500"/>
                </a:lnTo>
                <a:lnTo>
                  <a:pt x="4800600" y="4686300"/>
                </a:lnTo>
                <a:lnTo>
                  <a:pt x="749300" y="2565400"/>
                </a:lnTo>
                <a:lnTo>
                  <a:pt x="4800600" y="457200"/>
                </a:lnTo>
                <a:lnTo>
                  <a:pt x="4800600" y="0"/>
                </a:lnTo>
                <a:lnTo>
                  <a:pt x="4432300" y="0"/>
                </a:lnTo>
                <a:lnTo>
                  <a:pt x="0" y="2286000"/>
                </a:lnTo>
                <a:lnTo>
                  <a:pt x="0" y="2857500"/>
                </a:lnTo>
                <a:close/>
                <a:moveTo>
                  <a:pt x="0" y="6718300"/>
                </a:moveTo>
                <a:lnTo>
                  <a:pt x="4800600" y="6718300"/>
                </a:lnTo>
                <a:lnTo>
                  <a:pt x="4800600" y="6134100"/>
                </a:lnTo>
                <a:lnTo>
                  <a:pt x="0" y="61341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8" name="Freeform 5638"/>
          <p:cNvSpPr/>
          <p:nvPr/>
        </p:nvSpPr>
        <p:spPr>
          <a:xfrm rot="0" flipH="0" flipV="0">
            <a:off x="1977356" y="2764717"/>
            <a:ext cx="59817" cy="92710"/>
          </a:xfrm>
          <a:custGeom>
            <a:pathLst>
              <a:path w="5981700" h="9271000">
                <a:moveTo>
                  <a:pt x="2984500" y="9271000"/>
                </a:moveTo>
                <a:cubicBezTo>
                  <a:pt x="4927600" y="9271000"/>
                  <a:pt x="5981700" y="8255000"/>
                  <a:pt x="5981700" y="6680200"/>
                </a:cubicBezTo>
                <a:cubicBezTo>
                  <a:pt x="5981700" y="5410200"/>
                  <a:pt x="5130800" y="4648200"/>
                  <a:pt x="4241800" y="4419600"/>
                </a:cubicBezTo>
                <a:cubicBezTo>
                  <a:pt x="4991100" y="4165600"/>
                  <a:pt x="5702300" y="3556000"/>
                  <a:pt x="5702300" y="2387600"/>
                </a:cubicBezTo>
                <a:cubicBezTo>
                  <a:pt x="5702300" y="1041400"/>
                  <a:pt x="4749800" y="0"/>
                  <a:pt x="2984500" y="0"/>
                </a:cubicBezTo>
                <a:cubicBezTo>
                  <a:pt x="1231900" y="0"/>
                  <a:pt x="279400" y="1041400"/>
                  <a:pt x="279400" y="2387600"/>
                </a:cubicBezTo>
                <a:cubicBezTo>
                  <a:pt x="279400" y="3556000"/>
                  <a:pt x="990600" y="4165600"/>
                  <a:pt x="1752600" y="4419600"/>
                </a:cubicBezTo>
                <a:cubicBezTo>
                  <a:pt x="838200" y="4648200"/>
                  <a:pt x="0" y="5410200"/>
                  <a:pt x="0" y="6680200"/>
                </a:cubicBezTo>
                <a:cubicBezTo>
                  <a:pt x="0" y="8255000"/>
                  <a:pt x="1054100" y="9271000"/>
                  <a:pt x="2984500" y="9271000"/>
                </a:cubicBezTo>
                <a:close/>
                <a:moveTo>
                  <a:pt x="965200" y="2400300"/>
                </a:moveTo>
                <a:cubicBezTo>
                  <a:pt x="965200" y="1295400"/>
                  <a:pt x="1739900" y="635000"/>
                  <a:pt x="2984500" y="635000"/>
                </a:cubicBezTo>
                <a:cubicBezTo>
                  <a:pt x="4229100" y="635000"/>
                  <a:pt x="5003800" y="1295400"/>
                  <a:pt x="5003800" y="2400300"/>
                </a:cubicBezTo>
                <a:cubicBezTo>
                  <a:pt x="5003800" y="3505200"/>
                  <a:pt x="4229100" y="4165600"/>
                  <a:pt x="2984500" y="4165600"/>
                </a:cubicBezTo>
                <a:cubicBezTo>
                  <a:pt x="1739900" y="4165600"/>
                  <a:pt x="965200" y="3505200"/>
                  <a:pt x="965200" y="2400300"/>
                </a:cubicBezTo>
                <a:close/>
                <a:moveTo>
                  <a:pt x="685800" y="6692900"/>
                </a:moveTo>
                <a:cubicBezTo>
                  <a:pt x="685800" y="5461000"/>
                  <a:pt x="1562100" y="4737100"/>
                  <a:pt x="2984500" y="4737100"/>
                </a:cubicBezTo>
                <a:cubicBezTo>
                  <a:pt x="4419600" y="4737100"/>
                  <a:pt x="5295900" y="5461000"/>
                  <a:pt x="5295900" y="6692900"/>
                </a:cubicBezTo>
                <a:cubicBezTo>
                  <a:pt x="5295900" y="7912100"/>
                  <a:pt x="4419600" y="8636000"/>
                  <a:pt x="2984500" y="8636000"/>
                </a:cubicBezTo>
                <a:cubicBezTo>
                  <a:pt x="1562100" y="8636000"/>
                  <a:pt x="685800" y="7912100"/>
                  <a:pt x="685800" y="66929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9" name="Freeform 5639"/>
          <p:cNvSpPr/>
          <p:nvPr/>
        </p:nvSpPr>
        <p:spPr>
          <a:xfrm rot="0" flipH="0" flipV="0">
            <a:off x="2082385" y="2790879"/>
            <a:ext cx="69342" cy="81407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0" name="Freeform 5640"/>
          <p:cNvSpPr/>
          <p:nvPr/>
        </p:nvSpPr>
        <p:spPr>
          <a:xfrm rot="0" flipH="0" flipV="0">
            <a:off x="2167857" y="2790879"/>
            <a:ext cx="51816" cy="64643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1" name="Freeform 5641"/>
          <p:cNvSpPr/>
          <p:nvPr/>
        </p:nvSpPr>
        <p:spPr>
          <a:xfrm rot="0" flipH="0" flipV="0">
            <a:off x="2238595" y="2789355"/>
            <a:ext cx="51943" cy="6769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2" name="Freeform 5642"/>
          <p:cNvSpPr/>
          <p:nvPr/>
        </p:nvSpPr>
        <p:spPr>
          <a:xfrm rot="0" flipH="0" flipV="0">
            <a:off x="2309334" y="2764082"/>
            <a:ext cx="53086" cy="91440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3" name="Freeform 5643"/>
          <p:cNvSpPr/>
          <p:nvPr/>
        </p:nvSpPr>
        <p:spPr>
          <a:xfrm rot="0" flipH="0" flipV="0">
            <a:off x="2416903" y="2790879"/>
            <a:ext cx="51181" cy="64643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4" name="Freeform 5644"/>
          <p:cNvSpPr/>
          <p:nvPr/>
        </p:nvSpPr>
        <p:spPr>
          <a:xfrm rot="0" flipH="0" flipV="0">
            <a:off x="2482054" y="2790879"/>
            <a:ext cx="58420" cy="64643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5" name="Freeform 5645"/>
          <p:cNvSpPr/>
          <p:nvPr/>
        </p:nvSpPr>
        <p:spPr>
          <a:xfrm rot="0" flipH="0" flipV="0">
            <a:off x="2557873" y="2789355"/>
            <a:ext cx="51689" cy="67691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6" name="Freeform 5646"/>
          <p:cNvSpPr/>
          <p:nvPr/>
        </p:nvSpPr>
        <p:spPr>
          <a:xfrm rot="0" flipH="0" flipV="0">
            <a:off x="2630644" y="2790879"/>
            <a:ext cx="51816" cy="64643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7" name="Freeform 5647"/>
          <p:cNvSpPr/>
          <p:nvPr/>
        </p:nvSpPr>
        <p:spPr>
          <a:xfrm rot="0" flipH="0" flipV="0">
            <a:off x="2704304" y="2790879"/>
            <a:ext cx="53086" cy="64643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8" name="Freeform 5648"/>
          <p:cNvSpPr/>
          <p:nvPr/>
        </p:nvSpPr>
        <p:spPr>
          <a:xfrm rot="0" flipH="0" flipV="0">
            <a:off x="2779234" y="2789355"/>
            <a:ext cx="52324" cy="86487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9" name="Freeform 5649"/>
          <p:cNvSpPr/>
          <p:nvPr/>
        </p:nvSpPr>
        <p:spPr>
          <a:xfrm rot="0" flipH="0" flipV="0">
            <a:off x="2848576" y="2789355"/>
            <a:ext cx="52324" cy="6769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0" name="Freeform 5650"/>
          <p:cNvSpPr/>
          <p:nvPr/>
        </p:nvSpPr>
        <p:spPr>
          <a:xfrm rot="0" flipH="0" flipV="0">
            <a:off x="2919823" y="2790879"/>
            <a:ext cx="51435" cy="64643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1" name="Freeform 5651"/>
          <p:cNvSpPr/>
          <p:nvPr/>
        </p:nvSpPr>
        <p:spPr>
          <a:xfrm rot="0" flipH="0" flipV="0">
            <a:off x="2984974" y="2789355"/>
            <a:ext cx="51689" cy="67691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2" name="Freeform 5652"/>
          <p:cNvSpPr/>
          <p:nvPr/>
        </p:nvSpPr>
        <p:spPr>
          <a:xfrm rot="0" flipH="0" flipV="0">
            <a:off x="3057745" y="2790879"/>
            <a:ext cx="51816" cy="64643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3" name="Freeform 5653"/>
          <p:cNvSpPr/>
          <p:nvPr/>
        </p:nvSpPr>
        <p:spPr>
          <a:xfrm rot="0" flipH="0" flipV="0">
            <a:off x="3131405" y="2790879"/>
            <a:ext cx="53086" cy="64643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4" name="Freeform 5654"/>
          <p:cNvSpPr/>
          <p:nvPr/>
        </p:nvSpPr>
        <p:spPr>
          <a:xfrm rot="0" flipH="0" flipV="0">
            <a:off x="3203414" y="2789355"/>
            <a:ext cx="51943" cy="6769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5" name="Freeform 5655"/>
          <p:cNvSpPr/>
          <p:nvPr/>
        </p:nvSpPr>
        <p:spPr>
          <a:xfrm rot="0" flipH="0" flipV="0">
            <a:off x="1791429" y="2941755"/>
            <a:ext cx="52324" cy="86487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6" name="Freeform 5656"/>
          <p:cNvSpPr/>
          <p:nvPr/>
        </p:nvSpPr>
        <p:spPr>
          <a:xfrm rot="0" flipH="0" flipV="0">
            <a:off x="1860771" y="2941755"/>
            <a:ext cx="51943" cy="6769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7" name="Freeform 5657"/>
          <p:cNvSpPr/>
          <p:nvPr/>
        </p:nvSpPr>
        <p:spPr>
          <a:xfrm rot="0" flipH="0" flipV="0">
            <a:off x="1928589" y="2941755"/>
            <a:ext cx="51562" cy="67691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8" name="Freeform 5658"/>
          <p:cNvSpPr/>
          <p:nvPr/>
        </p:nvSpPr>
        <p:spPr>
          <a:xfrm rot="0" flipH="0" flipV="0">
            <a:off x="1990819" y="2943279"/>
            <a:ext cx="57023" cy="84963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9" name="Freeform 5659"/>
          <p:cNvSpPr/>
          <p:nvPr/>
        </p:nvSpPr>
        <p:spPr>
          <a:xfrm rot="0" flipH="0" flipV="0">
            <a:off x="2061811" y="2941755"/>
            <a:ext cx="52324" cy="86487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0" name="Freeform 5660"/>
          <p:cNvSpPr/>
          <p:nvPr/>
        </p:nvSpPr>
        <p:spPr>
          <a:xfrm rot="0" flipH="0" flipV="0">
            <a:off x="2131153" y="2941755"/>
            <a:ext cx="51562" cy="67691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1" name="Freeform 5661"/>
          <p:cNvSpPr/>
          <p:nvPr/>
        </p:nvSpPr>
        <p:spPr>
          <a:xfrm rot="0" flipH="0" flipV="0">
            <a:off x="2198083" y="2941755"/>
            <a:ext cx="52324" cy="67691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2" name="Freeform 5662"/>
          <p:cNvSpPr/>
          <p:nvPr/>
        </p:nvSpPr>
        <p:spPr>
          <a:xfrm rot="0" flipH="0" flipV="0">
            <a:off x="2269330" y="2943279"/>
            <a:ext cx="51435" cy="64643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3" name="Freeform 5663"/>
          <p:cNvSpPr/>
          <p:nvPr/>
        </p:nvSpPr>
        <p:spPr>
          <a:xfrm rot="0" flipH="0" flipV="0">
            <a:off x="2367755" y="2917879"/>
            <a:ext cx="89027" cy="91567"/>
          </a:xfrm>
          <a:custGeom>
            <a:pathLst>
              <a:path w="8902700" h="9156700">
                <a:moveTo>
                  <a:pt x="4076700" y="9156700"/>
                </a:moveTo>
                <a:lnTo>
                  <a:pt x="4826000" y="9156700"/>
                </a:lnTo>
                <a:lnTo>
                  <a:pt x="4826000" y="7899400"/>
                </a:lnTo>
                <a:lnTo>
                  <a:pt x="5575300" y="7899400"/>
                </a:lnTo>
                <a:cubicBezTo>
                  <a:pt x="7493000" y="7899400"/>
                  <a:pt x="8902700" y="6845300"/>
                  <a:pt x="8902700" y="4978400"/>
                </a:cubicBezTo>
                <a:lnTo>
                  <a:pt x="8902700" y="4051300"/>
                </a:lnTo>
                <a:cubicBezTo>
                  <a:pt x="8902700" y="2171700"/>
                  <a:pt x="7493000" y="1117600"/>
                  <a:pt x="5575300" y="1117600"/>
                </a:cubicBezTo>
                <a:lnTo>
                  <a:pt x="4826000" y="1117600"/>
                </a:lnTo>
                <a:lnTo>
                  <a:pt x="4826000" y="0"/>
                </a:lnTo>
                <a:lnTo>
                  <a:pt x="4076700" y="0"/>
                </a:lnTo>
                <a:lnTo>
                  <a:pt x="4076700" y="1117600"/>
                </a:lnTo>
                <a:lnTo>
                  <a:pt x="3327400" y="1117600"/>
                </a:lnTo>
                <a:cubicBezTo>
                  <a:pt x="1422400" y="1117600"/>
                  <a:pt x="0" y="2171700"/>
                  <a:pt x="0" y="4051300"/>
                </a:cubicBezTo>
                <a:lnTo>
                  <a:pt x="0" y="4978400"/>
                </a:lnTo>
                <a:cubicBezTo>
                  <a:pt x="0" y="6845300"/>
                  <a:pt x="1422400" y="7899400"/>
                  <a:pt x="3327400" y="7899400"/>
                </a:cubicBezTo>
                <a:lnTo>
                  <a:pt x="4076700" y="7899400"/>
                </a:lnTo>
                <a:close/>
                <a:moveTo>
                  <a:pt x="3302000" y="7239000"/>
                </a:moveTo>
                <a:cubicBezTo>
                  <a:pt x="1739900" y="7239000"/>
                  <a:pt x="736600" y="6337300"/>
                  <a:pt x="736600" y="4965700"/>
                </a:cubicBezTo>
                <a:lnTo>
                  <a:pt x="736600" y="4051300"/>
                </a:lnTo>
                <a:cubicBezTo>
                  <a:pt x="736600" y="2679700"/>
                  <a:pt x="1739900" y="1778000"/>
                  <a:pt x="3302000" y="1778000"/>
                </a:cubicBezTo>
                <a:lnTo>
                  <a:pt x="4076700" y="1778000"/>
                </a:lnTo>
                <a:lnTo>
                  <a:pt x="4076700" y="7239000"/>
                </a:lnTo>
                <a:close/>
                <a:moveTo>
                  <a:pt x="4826000" y="7239000"/>
                </a:moveTo>
                <a:lnTo>
                  <a:pt x="4826000" y="1778000"/>
                </a:lnTo>
                <a:lnTo>
                  <a:pt x="5613400" y="1778000"/>
                </a:lnTo>
                <a:cubicBezTo>
                  <a:pt x="7175500" y="1778000"/>
                  <a:pt x="8166100" y="2679700"/>
                  <a:pt x="8166100" y="4051300"/>
                </a:cubicBezTo>
                <a:lnTo>
                  <a:pt x="8166100" y="4965700"/>
                </a:lnTo>
                <a:cubicBezTo>
                  <a:pt x="8166100" y="6337300"/>
                  <a:pt x="7175500" y="7239000"/>
                  <a:pt x="5613400" y="72390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4" name="Freeform 5664"/>
          <p:cNvSpPr/>
          <p:nvPr/>
        </p:nvSpPr>
        <p:spPr>
          <a:xfrm rot="0" flipH="0" flipV="0">
            <a:off x="2476085" y="2919022"/>
            <a:ext cx="73660" cy="107442"/>
          </a:xfrm>
          <a:custGeom>
            <a:pathLst>
              <a:path w="7366000" h="10744200">
                <a:moveTo>
                  <a:pt x="6680200" y="10744200"/>
                </a:moveTo>
                <a:lnTo>
                  <a:pt x="7366000" y="10744200"/>
                </a:lnTo>
                <a:lnTo>
                  <a:pt x="7366000" y="8229600"/>
                </a:lnTo>
                <a:lnTo>
                  <a:pt x="6223000" y="8229600"/>
                </a:lnTo>
                <a:lnTo>
                  <a:pt x="6223000" y="0"/>
                </a:lnTo>
                <a:lnTo>
                  <a:pt x="5486400" y="0"/>
                </a:lnTo>
                <a:lnTo>
                  <a:pt x="5486400" y="8229600"/>
                </a:lnTo>
                <a:lnTo>
                  <a:pt x="736600" y="8229600"/>
                </a:lnTo>
                <a:lnTo>
                  <a:pt x="736600" y="0"/>
                </a:lnTo>
                <a:lnTo>
                  <a:pt x="0" y="0"/>
                </a:lnTo>
                <a:lnTo>
                  <a:pt x="0" y="8890000"/>
                </a:lnTo>
                <a:lnTo>
                  <a:pt x="6680200" y="88900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5" name="Freeform 5665"/>
          <p:cNvSpPr/>
          <p:nvPr/>
        </p:nvSpPr>
        <p:spPr>
          <a:xfrm rot="0" flipH="0" flipV="0">
            <a:off x="2567018" y="2919022"/>
            <a:ext cx="60579" cy="8890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6" name="Freeform 5666"/>
          <p:cNvSpPr/>
          <p:nvPr/>
        </p:nvSpPr>
        <p:spPr>
          <a:xfrm rot="0" flipH="0" flipV="0">
            <a:off x="2667983" y="2943279"/>
            <a:ext cx="69342" cy="81407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7" name="Freeform 5667"/>
          <p:cNvSpPr/>
          <p:nvPr/>
        </p:nvSpPr>
        <p:spPr>
          <a:xfrm rot="0" flipH="0" flipV="0">
            <a:off x="2745580" y="2943279"/>
            <a:ext cx="58420" cy="64643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8" name="Freeform 5668"/>
          <p:cNvSpPr/>
          <p:nvPr/>
        </p:nvSpPr>
        <p:spPr>
          <a:xfrm rot="0" flipH="0" flipV="0">
            <a:off x="2821906" y="2943279"/>
            <a:ext cx="49911" cy="64643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9" name="Freeform 5669"/>
          <p:cNvSpPr/>
          <p:nvPr/>
        </p:nvSpPr>
        <p:spPr>
          <a:xfrm rot="0" flipH="0" flipV="0">
            <a:off x="2926301" y="2943279"/>
            <a:ext cx="51435" cy="64643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0" name="Freeform 5670"/>
          <p:cNvSpPr/>
          <p:nvPr/>
        </p:nvSpPr>
        <p:spPr>
          <a:xfrm rot="0" flipH="0" flipV="0">
            <a:off x="2995897" y="2943279"/>
            <a:ext cx="69088" cy="64643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1" name="Freeform 5671"/>
          <p:cNvSpPr/>
          <p:nvPr/>
        </p:nvSpPr>
        <p:spPr>
          <a:xfrm rot="0" flipH="0" flipV="0">
            <a:off x="3083908" y="2941755"/>
            <a:ext cx="51943" cy="6769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2" name="Freeform 5672"/>
          <p:cNvSpPr/>
          <p:nvPr/>
        </p:nvSpPr>
        <p:spPr>
          <a:xfrm rot="0" flipH="0" flipV="0">
            <a:off x="3151345" y="2941755"/>
            <a:ext cx="51308" cy="67691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3" name="Freeform 5673"/>
          <p:cNvSpPr/>
          <p:nvPr/>
        </p:nvSpPr>
        <p:spPr>
          <a:xfrm rot="0" flipH="0" flipV="0">
            <a:off x="3214718" y="2943279"/>
            <a:ext cx="69342" cy="81407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4" name="Freeform 5674"/>
          <p:cNvSpPr/>
          <p:nvPr/>
        </p:nvSpPr>
        <p:spPr>
          <a:xfrm rot="0" flipH="0" flipV="0">
            <a:off x="3295744" y="2941755"/>
            <a:ext cx="51689" cy="67691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5" name="Freeform 5675"/>
          <p:cNvSpPr/>
          <p:nvPr/>
        </p:nvSpPr>
        <p:spPr>
          <a:xfrm rot="0" flipH="0" flipV="0">
            <a:off x="2117818" y="3095679"/>
            <a:ext cx="51816" cy="64643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6" name="Freeform 5676"/>
          <p:cNvSpPr/>
          <p:nvPr/>
        </p:nvSpPr>
        <p:spPr>
          <a:xfrm rot="0" flipH="0" flipV="0">
            <a:off x="2187033" y="3094155"/>
            <a:ext cx="51689" cy="67691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7" name="Freeform 5677"/>
          <p:cNvSpPr/>
          <p:nvPr/>
        </p:nvSpPr>
        <p:spPr>
          <a:xfrm rot="0" flipH="0" flipV="0">
            <a:off x="2292443" y="3095679"/>
            <a:ext cx="51181" cy="64643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8" name="Freeform 5678"/>
          <p:cNvSpPr/>
          <p:nvPr/>
        </p:nvSpPr>
        <p:spPr>
          <a:xfrm rot="0" flipH="0" flipV="0">
            <a:off x="2365468" y="3094155"/>
            <a:ext cx="52324" cy="86487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9" name="Freeform 5679"/>
          <p:cNvSpPr/>
          <p:nvPr/>
        </p:nvSpPr>
        <p:spPr>
          <a:xfrm rot="0" flipH="0" flipV="0">
            <a:off x="2434810" y="3094155"/>
            <a:ext cx="51943" cy="6769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0" name="Freeform 5680"/>
          <p:cNvSpPr/>
          <p:nvPr/>
        </p:nvSpPr>
        <p:spPr>
          <a:xfrm rot="0" flipH="0" flipV="0">
            <a:off x="2499072" y="3095679"/>
            <a:ext cx="69342" cy="81407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1" name="Freeform 5681"/>
          <p:cNvSpPr/>
          <p:nvPr/>
        </p:nvSpPr>
        <p:spPr>
          <a:xfrm rot="0" flipH="0" flipV="0">
            <a:off x="2584543" y="3095679"/>
            <a:ext cx="51181" cy="64643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2" name="Freeform 5682"/>
          <p:cNvSpPr/>
          <p:nvPr/>
        </p:nvSpPr>
        <p:spPr>
          <a:xfrm rot="0" flipH="0" flipV="0">
            <a:off x="2657568" y="3094155"/>
            <a:ext cx="52324" cy="86487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3" name="Freeform 5683"/>
          <p:cNvSpPr/>
          <p:nvPr/>
        </p:nvSpPr>
        <p:spPr>
          <a:xfrm rot="0" flipH="0" flipV="0">
            <a:off x="2729832" y="3095679"/>
            <a:ext cx="53086" cy="64643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4" name="Freeform 5684"/>
          <p:cNvSpPr/>
          <p:nvPr/>
        </p:nvSpPr>
        <p:spPr>
          <a:xfrm rot="0" flipH="0" flipV="0">
            <a:off x="2800824" y="3095679"/>
            <a:ext cx="49911" cy="64643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5" name="Freeform 5685"/>
          <p:cNvSpPr/>
          <p:nvPr/>
        </p:nvSpPr>
        <p:spPr>
          <a:xfrm rot="0" flipH="0" flipV="0">
            <a:off x="2864959" y="3095679"/>
            <a:ext cx="52832" cy="64643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6" name="Freeform 5686"/>
          <p:cNvSpPr/>
          <p:nvPr/>
        </p:nvSpPr>
        <p:spPr>
          <a:xfrm rot="0" flipH="0" flipV="0">
            <a:off x="2932015" y="3095679"/>
            <a:ext cx="53086" cy="64643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7" name="Freeform 5687"/>
          <p:cNvSpPr/>
          <p:nvPr/>
        </p:nvSpPr>
        <p:spPr>
          <a:xfrm rot="0" flipH="0" flipV="0">
            <a:off x="3004024" y="3094155"/>
            <a:ext cx="51943" cy="6769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8" name="Rectangle 5688"/>
          <p:cNvSpPr/>
          <p:nvPr/>
        </p:nvSpPr>
        <p:spPr>
          <a:xfrm rot="0" flipH="0" flipV="0">
            <a:off x="8736551" y="2143077"/>
            <a:ext cx="1631950" cy="181965"/>
          </a:xfrm>
          <a:prstGeom prst="rect">
            <a:avLst/>
          </a:prstGeom>
        </p:spPr>
      </p:sp>
      <p:sp>
        <p:nvSpPr>
          <p:cNvPr id="5689" name="Freeform 5689"/>
          <p:cNvSpPr/>
          <p:nvPr/>
        </p:nvSpPr>
        <p:spPr>
          <a:xfrm rot="0" flipH="0" flipV="0">
            <a:off x="8748743" y="2198424"/>
            <a:ext cx="22098" cy="115824"/>
          </a:xfrm>
          <a:custGeom>
            <a:pathLst>
              <a:path w="2209800" h="11582400">
                <a:moveTo>
                  <a:pt x="2209800" y="11582400"/>
                </a:moveTo>
                <a:lnTo>
                  <a:pt x="2209800" y="10947400"/>
                </a:lnTo>
                <a:cubicBezTo>
                  <a:pt x="1270000" y="10947400"/>
                  <a:pt x="685800" y="10388600"/>
                  <a:pt x="685800" y="9448800"/>
                </a:cubicBezTo>
                <a:lnTo>
                  <a:pt x="685800" y="2133600"/>
                </a:lnTo>
                <a:cubicBezTo>
                  <a:pt x="685800" y="1193800"/>
                  <a:pt x="1270000" y="635000"/>
                  <a:pt x="2209800" y="635000"/>
                </a:cubicBezTo>
                <a:lnTo>
                  <a:pt x="2209800" y="0"/>
                </a:lnTo>
                <a:cubicBezTo>
                  <a:pt x="863600" y="0"/>
                  <a:pt x="0" y="749300"/>
                  <a:pt x="0" y="2159000"/>
                </a:cubicBezTo>
                <a:lnTo>
                  <a:pt x="0" y="9423400"/>
                </a:lnTo>
                <a:cubicBezTo>
                  <a:pt x="0" y="10833100"/>
                  <a:pt x="863600" y="11582400"/>
                  <a:pt x="2209800" y="11582400"/>
                </a:cubicBezTo>
                <a:close/>
              </a:path>
            </a:pathLst>
          </a:custGeom>
          <a:solidFill>
            <a:srgbClr val="68737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0" name="Freeform 5690"/>
          <p:cNvSpPr/>
          <p:nvPr/>
        </p:nvSpPr>
        <p:spPr>
          <a:xfrm rot="0" flipH="0" flipV="0">
            <a:off x="8786716" y="2205028"/>
            <a:ext cx="63881" cy="8890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8737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1" name="Freeform 5691"/>
          <p:cNvSpPr/>
          <p:nvPr/>
        </p:nvSpPr>
        <p:spPr>
          <a:xfrm rot="0" flipH="0" flipV="0">
            <a:off x="8873711" y="2229285"/>
            <a:ext cx="51816" cy="64643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8737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2" name="Freeform 5692"/>
          <p:cNvSpPr/>
          <p:nvPr/>
        </p:nvSpPr>
        <p:spPr>
          <a:xfrm rot="0" flipH="0" flipV="0">
            <a:off x="8944450" y="2227761"/>
            <a:ext cx="51562" cy="67691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68737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3" name="Freeform 5693"/>
          <p:cNvSpPr/>
          <p:nvPr/>
        </p:nvSpPr>
        <p:spPr>
          <a:xfrm rot="0" flipH="0" flipV="0">
            <a:off x="9006680" y="2229285"/>
            <a:ext cx="52832" cy="64643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68737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4" name="Freeform 5694"/>
          <p:cNvSpPr/>
          <p:nvPr/>
        </p:nvSpPr>
        <p:spPr>
          <a:xfrm rot="0" flipH="0" flipV="0">
            <a:off x="9073736" y="2227761"/>
            <a:ext cx="52324" cy="86487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68737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5" name="Freeform 5695"/>
          <p:cNvSpPr/>
          <p:nvPr/>
        </p:nvSpPr>
        <p:spPr>
          <a:xfrm rot="0" flipH="0" flipV="0">
            <a:off x="9138379" y="2229285"/>
            <a:ext cx="57023" cy="84963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68737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6" name="Freeform 5696"/>
          <p:cNvSpPr/>
          <p:nvPr/>
        </p:nvSpPr>
        <p:spPr>
          <a:xfrm rot="0" flipH="0" flipV="0">
            <a:off x="9209372" y="2229285"/>
            <a:ext cx="49403" cy="64643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8737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7" name="Freeform 5697"/>
          <p:cNvSpPr/>
          <p:nvPr/>
        </p:nvSpPr>
        <p:spPr>
          <a:xfrm rot="0" flipH="0" flipV="0">
            <a:off x="9275412" y="2229285"/>
            <a:ext cx="60833" cy="81407"/>
          </a:xfrm>
          <a:custGeom>
            <a:pathLst>
              <a:path w="6083300" h="8140700">
                <a:moveTo>
                  <a:pt x="5397500" y="8140700"/>
                </a:moveTo>
                <a:lnTo>
                  <a:pt x="6083300" y="8140700"/>
                </a:lnTo>
                <a:lnTo>
                  <a:pt x="6083300" y="5854700"/>
                </a:lnTo>
                <a:lnTo>
                  <a:pt x="5092700" y="5854700"/>
                </a:lnTo>
                <a:lnTo>
                  <a:pt x="5092700" y="0"/>
                </a:lnTo>
                <a:lnTo>
                  <a:pt x="4406900" y="0"/>
                </a:lnTo>
                <a:lnTo>
                  <a:pt x="44069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lnTo>
                  <a:pt x="0" y="6464300"/>
                </a:lnTo>
                <a:lnTo>
                  <a:pt x="5397500" y="6464300"/>
                </a:lnTo>
                <a:close/>
              </a:path>
            </a:pathLst>
          </a:custGeom>
          <a:solidFill>
            <a:srgbClr val="68737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8" name="Freeform 5698"/>
          <p:cNvSpPr/>
          <p:nvPr/>
        </p:nvSpPr>
        <p:spPr>
          <a:xfrm rot="0" flipH="0" flipV="0">
            <a:off x="9352374" y="2229285"/>
            <a:ext cx="53086" cy="64643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8737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9" name="Freeform 5699"/>
          <p:cNvSpPr/>
          <p:nvPr/>
        </p:nvSpPr>
        <p:spPr>
          <a:xfrm rot="0" flipH="0" flipV="0">
            <a:off x="9423367" y="2229285"/>
            <a:ext cx="49911" cy="64643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68737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0" name="Freeform 5700"/>
          <p:cNvSpPr/>
          <p:nvPr/>
        </p:nvSpPr>
        <p:spPr>
          <a:xfrm rot="0" flipH="0" flipV="0">
            <a:off x="9527761" y="2229285"/>
            <a:ext cx="51816" cy="64643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8737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1" name="Freeform 5701"/>
          <p:cNvSpPr/>
          <p:nvPr/>
        </p:nvSpPr>
        <p:spPr>
          <a:xfrm rot="0" flipH="0" flipV="0">
            <a:off x="9596976" y="2227761"/>
            <a:ext cx="51689" cy="67691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68737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2" name="Freeform 5702"/>
          <p:cNvSpPr/>
          <p:nvPr/>
        </p:nvSpPr>
        <p:spPr>
          <a:xfrm rot="0" flipH="0" flipV="0">
            <a:off x="9699465" y="2227761"/>
            <a:ext cx="51562" cy="67691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68737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3" name="Freeform 5703"/>
          <p:cNvSpPr/>
          <p:nvPr/>
        </p:nvSpPr>
        <p:spPr>
          <a:xfrm rot="0" flipH="0" flipV="0">
            <a:off x="9764870" y="2227761"/>
            <a:ext cx="51689" cy="67691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68737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4" name="Freeform 5704"/>
          <p:cNvSpPr/>
          <p:nvPr/>
        </p:nvSpPr>
        <p:spPr>
          <a:xfrm rot="0" flipH="0" flipV="0">
            <a:off x="9837641" y="2202488"/>
            <a:ext cx="53086" cy="91440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68737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5" name="Freeform 5705"/>
          <p:cNvSpPr/>
          <p:nvPr/>
        </p:nvSpPr>
        <p:spPr>
          <a:xfrm rot="0" flipH="0" flipV="0">
            <a:off x="9904951" y="2229285"/>
            <a:ext cx="52832" cy="64643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68737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6" name="Freeform 5706"/>
          <p:cNvSpPr/>
          <p:nvPr/>
        </p:nvSpPr>
        <p:spPr>
          <a:xfrm rot="0" flipH="0" flipV="0">
            <a:off x="9967816" y="2227761"/>
            <a:ext cx="51943" cy="67691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68737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7" name="Freeform 5707"/>
          <p:cNvSpPr/>
          <p:nvPr/>
        </p:nvSpPr>
        <p:spPr>
          <a:xfrm rot="0" flipH="0" flipV="0">
            <a:off x="10067383" y="2203885"/>
            <a:ext cx="89027" cy="91567"/>
          </a:xfrm>
          <a:custGeom>
            <a:pathLst>
              <a:path w="8902700" h="9156700">
                <a:moveTo>
                  <a:pt x="4076700" y="9156700"/>
                </a:moveTo>
                <a:lnTo>
                  <a:pt x="4826000" y="9156700"/>
                </a:lnTo>
                <a:lnTo>
                  <a:pt x="4826000" y="7899400"/>
                </a:lnTo>
                <a:lnTo>
                  <a:pt x="5575300" y="7899400"/>
                </a:lnTo>
                <a:cubicBezTo>
                  <a:pt x="7493000" y="7899400"/>
                  <a:pt x="8902700" y="6845300"/>
                  <a:pt x="8902700" y="4978400"/>
                </a:cubicBezTo>
                <a:lnTo>
                  <a:pt x="8902700" y="4051300"/>
                </a:lnTo>
                <a:cubicBezTo>
                  <a:pt x="8902700" y="2171700"/>
                  <a:pt x="7493000" y="1117600"/>
                  <a:pt x="5575300" y="1117600"/>
                </a:cubicBezTo>
                <a:lnTo>
                  <a:pt x="4826000" y="1117600"/>
                </a:lnTo>
                <a:lnTo>
                  <a:pt x="4826000" y="0"/>
                </a:lnTo>
                <a:lnTo>
                  <a:pt x="4076700" y="0"/>
                </a:lnTo>
                <a:lnTo>
                  <a:pt x="4076700" y="1117600"/>
                </a:lnTo>
                <a:lnTo>
                  <a:pt x="3327400" y="1117600"/>
                </a:lnTo>
                <a:cubicBezTo>
                  <a:pt x="1422400" y="1117600"/>
                  <a:pt x="0" y="2171700"/>
                  <a:pt x="0" y="4051300"/>
                </a:cubicBezTo>
                <a:lnTo>
                  <a:pt x="0" y="4978400"/>
                </a:lnTo>
                <a:cubicBezTo>
                  <a:pt x="0" y="6845300"/>
                  <a:pt x="1422400" y="7899400"/>
                  <a:pt x="3327400" y="7899400"/>
                </a:cubicBezTo>
                <a:lnTo>
                  <a:pt x="4076700" y="7899400"/>
                </a:lnTo>
                <a:close/>
                <a:moveTo>
                  <a:pt x="3302000" y="7239000"/>
                </a:moveTo>
                <a:cubicBezTo>
                  <a:pt x="1739900" y="7239000"/>
                  <a:pt x="736600" y="6337300"/>
                  <a:pt x="736600" y="4965700"/>
                </a:cubicBezTo>
                <a:lnTo>
                  <a:pt x="736600" y="4051300"/>
                </a:lnTo>
                <a:cubicBezTo>
                  <a:pt x="736600" y="2679700"/>
                  <a:pt x="1739900" y="1778000"/>
                  <a:pt x="3302000" y="1778000"/>
                </a:cubicBezTo>
                <a:lnTo>
                  <a:pt x="4076700" y="1778000"/>
                </a:lnTo>
                <a:lnTo>
                  <a:pt x="4076700" y="7239000"/>
                </a:lnTo>
                <a:close/>
                <a:moveTo>
                  <a:pt x="4826000" y="7239000"/>
                </a:moveTo>
                <a:lnTo>
                  <a:pt x="4826000" y="1778000"/>
                </a:lnTo>
                <a:lnTo>
                  <a:pt x="5613400" y="1778000"/>
                </a:lnTo>
                <a:cubicBezTo>
                  <a:pt x="7175500" y="1778000"/>
                  <a:pt x="8166100" y="2679700"/>
                  <a:pt x="8166100" y="4051300"/>
                </a:cubicBezTo>
                <a:lnTo>
                  <a:pt x="8166100" y="4965700"/>
                </a:lnTo>
                <a:cubicBezTo>
                  <a:pt x="8166100" y="6337300"/>
                  <a:pt x="7175500" y="7239000"/>
                  <a:pt x="5613400" y="7239000"/>
                </a:cubicBezTo>
                <a:close/>
              </a:path>
            </a:pathLst>
          </a:custGeom>
          <a:solidFill>
            <a:srgbClr val="68737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8" name="Freeform 5708"/>
          <p:cNvSpPr/>
          <p:nvPr/>
        </p:nvSpPr>
        <p:spPr>
          <a:xfrm rot="0" flipH="0" flipV="0">
            <a:off x="10175715" y="2205028"/>
            <a:ext cx="73660" cy="107442"/>
          </a:xfrm>
          <a:custGeom>
            <a:pathLst>
              <a:path w="7366000" h="10744200">
                <a:moveTo>
                  <a:pt x="6680200" y="10744200"/>
                </a:moveTo>
                <a:lnTo>
                  <a:pt x="7366000" y="10744200"/>
                </a:lnTo>
                <a:lnTo>
                  <a:pt x="7366000" y="8229600"/>
                </a:lnTo>
                <a:lnTo>
                  <a:pt x="6223000" y="8229600"/>
                </a:lnTo>
                <a:lnTo>
                  <a:pt x="6223000" y="0"/>
                </a:lnTo>
                <a:lnTo>
                  <a:pt x="5486400" y="0"/>
                </a:lnTo>
                <a:lnTo>
                  <a:pt x="5486400" y="8229600"/>
                </a:lnTo>
                <a:lnTo>
                  <a:pt x="736600" y="8229600"/>
                </a:lnTo>
                <a:lnTo>
                  <a:pt x="736600" y="0"/>
                </a:lnTo>
                <a:lnTo>
                  <a:pt x="0" y="0"/>
                </a:lnTo>
                <a:lnTo>
                  <a:pt x="0" y="8890000"/>
                </a:lnTo>
                <a:lnTo>
                  <a:pt x="6680200" y="8890000"/>
                </a:lnTo>
                <a:close/>
              </a:path>
            </a:pathLst>
          </a:custGeom>
          <a:solidFill>
            <a:srgbClr val="68737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9" name="Freeform 5709"/>
          <p:cNvSpPr/>
          <p:nvPr/>
        </p:nvSpPr>
        <p:spPr>
          <a:xfrm rot="0" flipH="0" flipV="0">
            <a:off x="10266647" y="2205028"/>
            <a:ext cx="60579" cy="8890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8737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0" name="Freeform 5710"/>
          <p:cNvSpPr/>
          <p:nvPr/>
        </p:nvSpPr>
        <p:spPr>
          <a:xfrm rot="0" flipH="0" flipV="0">
            <a:off x="10334211" y="2198424"/>
            <a:ext cx="22098" cy="115824"/>
          </a:xfrm>
          <a:custGeom>
            <a:pathLst>
              <a:path w="2209800" h="11582400">
                <a:moveTo>
                  <a:pt x="0" y="11582400"/>
                </a:moveTo>
                <a:cubicBezTo>
                  <a:pt x="1346200" y="11582400"/>
                  <a:pt x="2209800" y="10833100"/>
                  <a:pt x="2209800" y="9423400"/>
                </a:cubicBezTo>
                <a:lnTo>
                  <a:pt x="2209800" y="2159000"/>
                </a:lnTo>
                <a:cubicBezTo>
                  <a:pt x="2209800" y="749300"/>
                  <a:pt x="1346200" y="0"/>
                  <a:pt x="0" y="0"/>
                </a:cubicBezTo>
                <a:lnTo>
                  <a:pt x="0" y="635000"/>
                </a:lnTo>
                <a:cubicBezTo>
                  <a:pt x="939800" y="635000"/>
                  <a:pt x="1524000" y="1193800"/>
                  <a:pt x="1524000" y="2133600"/>
                </a:cubicBezTo>
                <a:lnTo>
                  <a:pt x="1524000" y="9448800"/>
                </a:lnTo>
                <a:cubicBezTo>
                  <a:pt x="1524000" y="10388600"/>
                  <a:pt x="939800" y="10947400"/>
                  <a:pt x="0" y="10947400"/>
                </a:cubicBezTo>
                <a:close/>
              </a:path>
            </a:pathLst>
          </a:custGeom>
          <a:solidFill>
            <a:srgbClr val="687373">
              <a:alpha val="100000"/>
            </a:srgbClr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1" name="Rectangle 5711"/>
          <p:cNvSpPr/>
          <p:nvPr/>
        </p:nvSpPr>
        <p:spPr>
          <a:xfrm rot="0" flipH="0" flipV="0">
            <a:off x="6459915" y="1841710"/>
            <a:ext cx="1239139" cy="295548"/>
          </a:xfrm>
          <a:prstGeom prst="rect">
            <a:avLst/>
          </a:prstGeom>
        </p:spPr>
      </p:sp>
      <p:sp>
        <p:nvSpPr>
          <p:cNvPr id="5712" name="Freeform 5712"/>
          <p:cNvSpPr/>
          <p:nvPr/>
        </p:nvSpPr>
        <p:spPr>
          <a:xfrm rot="0" flipH="0" flipV="0">
            <a:off x="6469415" y="1909549"/>
            <a:ext cx="67894" cy="101981"/>
          </a:xfrm>
          <a:custGeom>
            <a:pathLst>
              <a:path w="6172200" h="9271000">
                <a:moveTo>
                  <a:pt x="3054350" y="9271000"/>
                </a:moveTo>
                <a:cubicBezTo>
                  <a:pt x="5039518" y="9271000"/>
                  <a:pt x="6172200" y="8216900"/>
                  <a:pt x="6172200" y="6527800"/>
                </a:cubicBezTo>
                <a:cubicBezTo>
                  <a:pt x="6172200" y="5499100"/>
                  <a:pt x="5562600" y="4699000"/>
                  <a:pt x="4851400" y="4406900"/>
                </a:cubicBezTo>
                <a:cubicBezTo>
                  <a:pt x="5486400" y="3962400"/>
                  <a:pt x="5892800" y="3390900"/>
                  <a:pt x="5892800" y="2463800"/>
                </a:cubicBezTo>
                <a:cubicBezTo>
                  <a:pt x="5892800" y="1092200"/>
                  <a:pt x="4914900" y="0"/>
                  <a:pt x="3086100" y="0"/>
                </a:cubicBezTo>
                <a:cubicBezTo>
                  <a:pt x="1295400" y="0"/>
                  <a:pt x="165100" y="1079500"/>
                  <a:pt x="165100" y="3009900"/>
                </a:cubicBezTo>
                <a:lnTo>
                  <a:pt x="1752600" y="3009900"/>
                </a:lnTo>
                <a:cubicBezTo>
                  <a:pt x="1752600" y="2159000"/>
                  <a:pt x="2122685" y="1498600"/>
                  <a:pt x="3092846" y="1498600"/>
                </a:cubicBezTo>
                <a:cubicBezTo>
                  <a:pt x="4037409" y="1498600"/>
                  <a:pt x="4279900" y="2133600"/>
                  <a:pt x="4279900" y="2616200"/>
                </a:cubicBezTo>
                <a:cubicBezTo>
                  <a:pt x="4279900" y="3416300"/>
                  <a:pt x="3746500" y="3733800"/>
                  <a:pt x="2959100" y="3733800"/>
                </a:cubicBezTo>
                <a:lnTo>
                  <a:pt x="2514600" y="3733800"/>
                </a:lnTo>
                <a:lnTo>
                  <a:pt x="2514600" y="5232400"/>
                </a:lnTo>
                <a:lnTo>
                  <a:pt x="3073400" y="5232400"/>
                </a:lnTo>
                <a:cubicBezTo>
                  <a:pt x="3987800" y="5232400"/>
                  <a:pt x="4521200" y="5613400"/>
                  <a:pt x="4521200" y="6388100"/>
                </a:cubicBezTo>
                <a:cubicBezTo>
                  <a:pt x="4521200" y="7150100"/>
                  <a:pt x="4151312" y="7772400"/>
                  <a:pt x="3105348" y="7772400"/>
                </a:cubicBezTo>
                <a:cubicBezTo>
                  <a:pt x="2097682" y="7772400"/>
                  <a:pt x="1587500" y="7073900"/>
                  <a:pt x="1587500" y="6159500"/>
                </a:cubicBezTo>
                <a:lnTo>
                  <a:pt x="0" y="6159500"/>
                </a:lnTo>
                <a:cubicBezTo>
                  <a:pt x="0" y="8140700"/>
                  <a:pt x="1183481" y="9271000"/>
                  <a:pt x="3054350" y="927100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3" name="Freeform 5713"/>
          <p:cNvSpPr/>
          <p:nvPr/>
        </p:nvSpPr>
        <p:spPr>
          <a:xfrm rot="0" flipH="0" flipV="0">
            <a:off x="6769910" y="1837603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4" name="Freeform 5714"/>
          <p:cNvSpPr/>
          <p:nvPr/>
        </p:nvSpPr>
        <p:spPr>
          <a:xfrm rot="0" flipH="0" flipV="0">
            <a:off x="6865884" y="1837603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5" name="Freeform 5715"/>
          <p:cNvSpPr/>
          <p:nvPr/>
        </p:nvSpPr>
        <p:spPr>
          <a:xfrm rot="0" flipH="0" flipV="0">
            <a:off x="6949704" y="1835507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6" name="Freeform 5716"/>
          <p:cNvSpPr/>
          <p:nvPr/>
        </p:nvSpPr>
        <p:spPr>
          <a:xfrm rot="0" flipH="0" flipV="0">
            <a:off x="7047215" y="1837603"/>
            <a:ext cx="69430" cy="97790"/>
          </a:xfrm>
          <a:custGeom>
            <a:pathLst>
              <a:path w="6311900" h="8890000">
                <a:moveTo>
                  <a:pt x="0" y="8890000"/>
                </a:moveTo>
                <a:lnTo>
                  <a:pt x="4013200" y="8890000"/>
                </a:lnTo>
                <a:cubicBezTo>
                  <a:pt x="5448300" y="8890000"/>
                  <a:pt x="6311900" y="8013700"/>
                  <a:pt x="6311900" y="6489700"/>
                </a:cubicBezTo>
                <a:cubicBezTo>
                  <a:pt x="6311900" y="5105400"/>
                  <a:pt x="5600700" y="4470400"/>
                  <a:pt x="4737100" y="4267200"/>
                </a:cubicBezTo>
                <a:cubicBezTo>
                  <a:pt x="5435600" y="4013200"/>
                  <a:pt x="5981700" y="3403600"/>
                  <a:pt x="5981700" y="2298700"/>
                </a:cubicBezTo>
                <a:cubicBezTo>
                  <a:pt x="5981700" y="812800"/>
                  <a:pt x="5130800" y="0"/>
                  <a:pt x="3708400" y="0"/>
                </a:cubicBez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673600"/>
                </a:lnTo>
                <a:lnTo>
                  <a:pt x="3886200" y="4673600"/>
                </a:lnTo>
                <a:cubicBezTo>
                  <a:pt x="4965700" y="4673600"/>
                  <a:pt x="5575300" y="5334000"/>
                  <a:pt x="5575300" y="6464300"/>
                </a:cubicBezTo>
                <a:cubicBezTo>
                  <a:pt x="5575300" y="7569200"/>
                  <a:pt x="4965700" y="8229600"/>
                  <a:pt x="3886200" y="8229600"/>
                </a:cubicBezTo>
                <a:close/>
                <a:moveTo>
                  <a:pt x="736600" y="4038600"/>
                </a:moveTo>
                <a:lnTo>
                  <a:pt x="736600" y="660400"/>
                </a:lnTo>
                <a:lnTo>
                  <a:pt x="3594100" y="660400"/>
                </a:lnTo>
                <a:cubicBezTo>
                  <a:pt x="4660900" y="660400"/>
                  <a:pt x="5232400" y="1282700"/>
                  <a:pt x="5232400" y="2349500"/>
                </a:cubicBezTo>
                <a:cubicBezTo>
                  <a:pt x="5232400" y="3390900"/>
                  <a:pt x="4660900" y="4038600"/>
                  <a:pt x="3632200" y="4038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7" name="Freeform 5717"/>
          <p:cNvSpPr/>
          <p:nvPr/>
        </p:nvSpPr>
        <p:spPr>
          <a:xfrm rot="0" flipH="0" flipV="0">
            <a:off x="7137880" y="1837603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8" name="Freeform 5718"/>
          <p:cNvSpPr/>
          <p:nvPr/>
        </p:nvSpPr>
        <p:spPr>
          <a:xfrm rot="0" flipH="0" flipV="0">
            <a:off x="7209546" y="1837603"/>
            <a:ext cx="89128" cy="118186"/>
          </a:xfrm>
          <a:custGeom>
            <a:pathLst>
              <a:path w="8102600" h="10744200">
                <a:moveTo>
                  <a:pt x="0" y="10744200"/>
                </a:moveTo>
                <a:lnTo>
                  <a:pt x="685800" y="10744200"/>
                </a:lnTo>
                <a:lnTo>
                  <a:pt x="685800" y="8890000"/>
                </a:lnTo>
                <a:lnTo>
                  <a:pt x="7416800" y="8890000"/>
                </a:lnTo>
                <a:lnTo>
                  <a:pt x="7416800" y="10744200"/>
                </a:lnTo>
                <a:lnTo>
                  <a:pt x="8102600" y="10744200"/>
                </a:lnTo>
                <a:lnTo>
                  <a:pt x="8102600" y="8229600"/>
                </a:lnTo>
                <a:lnTo>
                  <a:pt x="6959600" y="8229600"/>
                </a:lnTo>
                <a:lnTo>
                  <a:pt x="6959600" y="0"/>
                </a:lnTo>
                <a:lnTo>
                  <a:pt x="1930400" y="0"/>
                </a:lnTo>
                <a:lnTo>
                  <a:pt x="1930400" y="3695700"/>
                </a:lnTo>
                <a:cubicBezTo>
                  <a:pt x="1930400" y="6362700"/>
                  <a:pt x="1282700" y="7391400"/>
                  <a:pt x="647700" y="8229600"/>
                </a:cubicBezTo>
                <a:lnTo>
                  <a:pt x="0" y="8229600"/>
                </a:lnTo>
                <a:close/>
                <a:moveTo>
                  <a:pt x="1460500" y="8229600"/>
                </a:moveTo>
                <a:cubicBezTo>
                  <a:pt x="2044700" y="7366000"/>
                  <a:pt x="2616200" y="6324600"/>
                  <a:pt x="2616200" y="3695700"/>
                </a:cubicBezTo>
                <a:lnTo>
                  <a:pt x="2616200" y="660400"/>
                </a:lnTo>
                <a:lnTo>
                  <a:pt x="6210300" y="660400"/>
                </a:lnTo>
                <a:lnTo>
                  <a:pt x="6210300" y="822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9" name="Freeform 5719"/>
          <p:cNvSpPr/>
          <p:nvPr/>
        </p:nvSpPr>
        <p:spPr>
          <a:xfrm rot="0" flipH="0" flipV="0">
            <a:off x="7317673" y="1837603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0" name="Freeform 5720"/>
          <p:cNvSpPr/>
          <p:nvPr/>
        </p:nvSpPr>
        <p:spPr>
          <a:xfrm rot="0" flipH="0" flipV="0">
            <a:off x="7398420" y="1837603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1" name="Freeform 5721"/>
          <p:cNvSpPr/>
          <p:nvPr/>
        </p:nvSpPr>
        <p:spPr>
          <a:xfrm rot="0" flipH="0" flipV="0">
            <a:off x="7495232" y="1837603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2" name="Freeform 5722"/>
          <p:cNvSpPr/>
          <p:nvPr/>
        </p:nvSpPr>
        <p:spPr>
          <a:xfrm rot="0" flipH="0" flipV="0">
            <a:off x="7592324" y="1837603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3" name="Freeform 5723"/>
          <p:cNvSpPr/>
          <p:nvPr/>
        </p:nvSpPr>
        <p:spPr>
          <a:xfrm rot="0" flipH="0" flipV="0">
            <a:off x="6767116" y="2003147"/>
            <a:ext cx="72085" cy="10198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4" name="Freeform 5724"/>
          <p:cNvSpPr/>
          <p:nvPr/>
        </p:nvSpPr>
        <p:spPr>
          <a:xfrm rot="0" flipH="0" flipV="0">
            <a:off x="6852053" y="2005243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5" name="Freeform 5725"/>
          <p:cNvSpPr/>
          <p:nvPr/>
        </p:nvSpPr>
        <p:spPr>
          <a:xfrm rot="0" flipH="0" flipV="0">
            <a:off x="6953196" y="2005243"/>
            <a:ext cx="84658" cy="97790"/>
          </a:xfrm>
          <a:custGeom>
            <a:pathLst>
              <a:path w="7696200" h="8890000">
                <a:moveTo>
                  <a:pt x="0" y="8890000"/>
                </a:moveTo>
                <a:lnTo>
                  <a:pt x="711200" y="8890000"/>
                </a:lnTo>
                <a:lnTo>
                  <a:pt x="711200" y="1295400"/>
                </a:lnTo>
                <a:lnTo>
                  <a:pt x="3594100" y="5727700"/>
                </a:lnTo>
                <a:lnTo>
                  <a:pt x="4089400" y="5727700"/>
                </a:lnTo>
                <a:lnTo>
                  <a:pt x="6972300" y="1270000"/>
                </a:lnTo>
                <a:lnTo>
                  <a:pt x="6972300" y="8890000"/>
                </a:lnTo>
                <a:lnTo>
                  <a:pt x="7696200" y="8890000"/>
                </a:lnTo>
                <a:lnTo>
                  <a:pt x="7696200" y="0"/>
                </a:lnTo>
                <a:lnTo>
                  <a:pt x="6997700" y="0"/>
                </a:lnTo>
                <a:lnTo>
                  <a:pt x="3860800" y="4813300"/>
                </a:lnTo>
                <a:lnTo>
                  <a:pt x="7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6" name="Freeform 5726"/>
          <p:cNvSpPr/>
          <p:nvPr/>
        </p:nvSpPr>
        <p:spPr>
          <a:xfrm rot="0" flipH="0" flipV="0">
            <a:off x="7061883" y="2003147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7" name="Freeform 5727"/>
          <p:cNvSpPr/>
          <p:nvPr/>
        </p:nvSpPr>
        <p:spPr>
          <a:xfrm rot="0" flipH="0" flipV="0">
            <a:off x="7156600" y="2003147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8" name="Freeform 5728"/>
          <p:cNvSpPr/>
          <p:nvPr/>
        </p:nvSpPr>
        <p:spPr>
          <a:xfrm rot="0" flipH="0" flipV="0">
            <a:off x="7254110" y="2005243"/>
            <a:ext cx="81026" cy="118186"/>
          </a:xfrm>
          <a:custGeom>
            <a:pathLst>
              <a:path w="7366000" h="10744200">
                <a:moveTo>
                  <a:pt x="6680200" y="10744200"/>
                </a:moveTo>
                <a:lnTo>
                  <a:pt x="7366000" y="10744200"/>
                </a:lnTo>
                <a:lnTo>
                  <a:pt x="7366000" y="8229600"/>
                </a:lnTo>
                <a:lnTo>
                  <a:pt x="6223000" y="8229600"/>
                </a:lnTo>
                <a:lnTo>
                  <a:pt x="6223000" y="0"/>
                </a:lnTo>
                <a:lnTo>
                  <a:pt x="5486400" y="0"/>
                </a:lnTo>
                <a:lnTo>
                  <a:pt x="5486400" y="8229600"/>
                </a:lnTo>
                <a:lnTo>
                  <a:pt x="736600" y="8229600"/>
                </a:lnTo>
                <a:lnTo>
                  <a:pt x="736600" y="0"/>
                </a:lnTo>
                <a:lnTo>
                  <a:pt x="0" y="0"/>
                </a:lnTo>
                <a:lnTo>
                  <a:pt x="0" y="8890000"/>
                </a:lnTo>
                <a:lnTo>
                  <a:pt x="6680200" y="8890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9" name="Freeform 5729"/>
          <p:cNvSpPr/>
          <p:nvPr/>
        </p:nvSpPr>
        <p:spPr>
          <a:xfrm rot="0" flipH="0" flipV="0">
            <a:off x="7354135" y="2005243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0" name="Freeform 5730"/>
          <p:cNvSpPr/>
          <p:nvPr/>
        </p:nvSpPr>
        <p:spPr>
          <a:xfrm rot="0" flipH="0" flipV="0">
            <a:off x="7434882" y="2005243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1" name="Freeform 5731"/>
          <p:cNvSpPr/>
          <p:nvPr/>
        </p:nvSpPr>
        <p:spPr>
          <a:xfrm rot="0" flipH="0" flipV="0">
            <a:off x="7531694" y="2005243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2" name="Freeform 5732"/>
          <p:cNvSpPr/>
          <p:nvPr/>
        </p:nvSpPr>
        <p:spPr>
          <a:xfrm rot="0" flipH="0" flipV="0">
            <a:off x="7615375" y="2005243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3" name="Rectangle 5733"/>
          <p:cNvSpPr/>
          <p:nvPr/>
        </p:nvSpPr>
        <p:spPr>
          <a:xfrm rot="0" flipH="0" flipV="0">
            <a:off x="508434" y="3291557"/>
            <a:ext cx="86474" cy="204184"/>
          </a:xfrm>
          <a:prstGeom prst="rect">
            <a:avLst/>
          </a:prstGeom>
        </p:spPr>
      </p:sp>
      <p:sp>
        <p:nvSpPr>
          <p:cNvPr id="5734" name="Freeform 5734"/>
          <p:cNvSpPr/>
          <p:nvPr/>
        </p:nvSpPr>
        <p:spPr>
          <a:xfrm rot="0" flipH="0" flipV="0">
            <a:off x="517235" y="3361491"/>
            <a:ext cx="67475" cy="99885"/>
          </a:xfrm>
          <a:custGeom>
            <a:pathLst>
              <a:path w="6134100" h="9080500">
                <a:moveTo>
                  <a:pt x="3060700" y="9080500"/>
                </a:moveTo>
                <a:cubicBezTo>
                  <a:pt x="4876800" y="9080500"/>
                  <a:pt x="6134100" y="7975600"/>
                  <a:pt x="6134100" y="5842000"/>
                </a:cubicBezTo>
                <a:cubicBezTo>
                  <a:pt x="6134100" y="3632200"/>
                  <a:pt x="4800600" y="2844800"/>
                  <a:pt x="3441700" y="2844800"/>
                </a:cubicBezTo>
                <a:cubicBezTo>
                  <a:pt x="2692400" y="2844800"/>
                  <a:pt x="2324100" y="2984500"/>
                  <a:pt x="1854200" y="3251200"/>
                </a:cubicBezTo>
                <a:lnTo>
                  <a:pt x="2032000" y="1498600"/>
                </a:lnTo>
                <a:lnTo>
                  <a:pt x="5638800" y="1498600"/>
                </a:lnTo>
                <a:lnTo>
                  <a:pt x="5638800" y="0"/>
                </a:lnTo>
                <a:lnTo>
                  <a:pt x="749300" y="0"/>
                </a:lnTo>
                <a:lnTo>
                  <a:pt x="279400" y="4864100"/>
                </a:lnTo>
                <a:lnTo>
                  <a:pt x="1866900" y="4864100"/>
                </a:lnTo>
                <a:cubicBezTo>
                  <a:pt x="2057400" y="4559300"/>
                  <a:pt x="2425700" y="4191000"/>
                  <a:pt x="3136900" y="4191000"/>
                </a:cubicBezTo>
                <a:cubicBezTo>
                  <a:pt x="3949700" y="4191000"/>
                  <a:pt x="4483100" y="4851400"/>
                  <a:pt x="4483100" y="5842000"/>
                </a:cubicBezTo>
                <a:cubicBezTo>
                  <a:pt x="4483100" y="6896100"/>
                  <a:pt x="4064000" y="7581900"/>
                  <a:pt x="3098800" y="7581900"/>
                </a:cubicBezTo>
                <a:cubicBezTo>
                  <a:pt x="2260600" y="7581900"/>
                  <a:pt x="1714500" y="7073900"/>
                  <a:pt x="1612900" y="6400800"/>
                </a:cubicBezTo>
                <a:lnTo>
                  <a:pt x="0" y="6400800"/>
                </a:lnTo>
                <a:cubicBezTo>
                  <a:pt x="177800" y="8115300"/>
                  <a:pt x="1358900" y="9080500"/>
                  <a:pt x="3060700" y="90805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5" name="Rectangle 5735"/>
          <p:cNvSpPr/>
          <p:nvPr/>
        </p:nvSpPr>
        <p:spPr>
          <a:xfrm rot="0" flipH="0" flipV="0">
            <a:off x="805017" y="3130316"/>
            <a:ext cx="879690" cy="367801"/>
          </a:xfrm>
          <a:prstGeom prst="rect">
            <a:avLst/>
          </a:prstGeom>
        </p:spPr>
      </p:sp>
      <p:sp>
        <p:nvSpPr>
          <p:cNvPr id="5736" name="Freeform 5736"/>
          <p:cNvSpPr/>
          <p:nvPr/>
        </p:nvSpPr>
        <p:spPr>
          <a:xfrm rot="0" flipH="0" flipV="0">
            <a:off x="818428" y="3198461"/>
            <a:ext cx="69430" cy="97790"/>
          </a:xfrm>
          <a:custGeom>
            <a:pathLst>
              <a:path w="6311900" h="8890000">
                <a:moveTo>
                  <a:pt x="0" y="8890000"/>
                </a:moveTo>
                <a:lnTo>
                  <a:pt x="4013200" y="8890000"/>
                </a:lnTo>
                <a:cubicBezTo>
                  <a:pt x="5448300" y="8890000"/>
                  <a:pt x="6311900" y="8013700"/>
                  <a:pt x="6311900" y="6489700"/>
                </a:cubicBezTo>
                <a:cubicBezTo>
                  <a:pt x="6311900" y="5105400"/>
                  <a:pt x="5600700" y="4470400"/>
                  <a:pt x="4737100" y="4267200"/>
                </a:cubicBezTo>
                <a:cubicBezTo>
                  <a:pt x="5435600" y="4013200"/>
                  <a:pt x="5981700" y="3403600"/>
                  <a:pt x="5981700" y="2298700"/>
                </a:cubicBezTo>
                <a:cubicBezTo>
                  <a:pt x="5981700" y="812800"/>
                  <a:pt x="5130800" y="0"/>
                  <a:pt x="3708400" y="0"/>
                </a:cubicBez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673600"/>
                </a:lnTo>
                <a:lnTo>
                  <a:pt x="3886200" y="4673600"/>
                </a:lnTo>
                <a:cubicBezTo>
                  <a:pt x="4965700" y="4673600"/>
                  <a:pt x="5575300" y="5334000"/>
                  <a:pt x="5575300" y="6464300"/>
                </a:cubicBezTo>
                <a:cubicBezTo>
                  <a:pt x="5575300" y="7569200"/>
                  <a:pt x="4965700" y="8229600"/>
                  <a:pt x="3886200" y="8229600"/>
                </a:cubicBezTo>
                <a:close/>
                <a:moveTo>
                  <a:pt x="736600" y="4038600"/>
                </a:moveTo>
                <a:lnTo>
                  <a:pt x="736600" y="660400"/>
                </a:lnTo>
                <a:lnTo>
                  <a:pt x="3594100" y="660400"/>
                </a:lnTo>
                <a:cubicBezTo>
                  <a:pt x="4660900" y="660400"/>
                  <a:pt x="5232400" y="1282700"/>
                  <a:pt x="5232400" y="2349500"/>
                </a:cubicBezTo>
                <a:cubicBezTo>
                  <a:pt x="5232400" y="3390900"/>
                  <a:pt x="4660900" y="4038600"/>
                  <a:pt x="3632200" y="4038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7" name="Freeform 5737"/>
          <p:cNvSpPr/>
          <p:nvPr/>
        </p:nvSpPr>
        <p:spPr>
          <a:xfrm rot="0" flipH="0" flipV="0">
            <a:off x="900711" y="3198461"/>
            <a:ext cx="75438" cy="97790"/>
          </a:xfrm>
          <a:custGeom>
            <a:pathLst>
              <a:path w="6858000" h="8890000">
                <a:moveTo>
                  <a:pt x="0" y="8890000"/>
                </a:moveTo>
                <a:lnTo>
                  <a:pt x="685800" y="8890000"/>
                </a:lnTo>
                <a:lnTo>
                  <a:pt x="3403600" y="4953000"/>
                </a:lnTo>
                <a:lnTo>
                  <a:pt x="6121400" y="8890000"/>
                </a:lnTo>
                <a:lnTo>
                  <a:pt x="6858000" y="8890000"/>
                </a:lnTo>
                <a:lnTo>
                  <a:pt x="6858000" y="8636000"/>
                </a:lnTo>
                <a:lnTo>
                  <a:pt x="3873500" y="4368800"/>
                </a:lnTo>
                <a:lnTo>
                  <a:pt x="6756400" y="254000"/>
                </a:lnTo>
                <a:lnTo>
                  <a:pt x="6756400" y="0"/>
                </a:lnTo>
                <a:lnTo>
                  <a:pt x="6070600" y="0"/>
                </a:lnTo>
                <a:lnTo>
                  <a:pt x="3429000" y="3784600"/>
                </a:lnTo>
                <a:lnTo>
                  <a:pt x="825500" y="0"/>
                </a:lnTo>
                <a:lnTo>
                  <a:pt x="88900" y="0"/>
                </a:lnTo>
                <a:lnTo>
                  <a:pt x="88900" y="254000"/>
                </a:lnTo>
                <a:lnTo>
                  <a:pt x="2971800" y="4368800"/>
                </a:lnTo>
                <a:lnTo>
                  <a:pt x="0" y="8636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8" name="Freeform 5738"/>
          <p:cNvSpPr/>
          <p:nvPr/>
        </p:nvSpPr>
        <p:spPr>
          <a:xfrm rot="0" flipH="0" flipV="0">
            <a:off x="990399" y="3196366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9" name="Freeform 5739"/>
          <p:cNvSpPr/>
          <p:nvPr/>
        </p:nvSpPr>
        <p:spPr>
          <a:xfrm rot="0" flipH="0" flipV="0">
            <a:off x="1078829" y="3198461"/>
            <a:ext cx="89128" cy="118186"/>
          </a:xfrm>
          <a:custGeom>
            <a:pathLst>
              <a:path w="8102600" h="10744200">
                <a:moveTo>
                  <a:pt x="0" y="10744200"/>
                </a:moveTo>
                <a:lnTo>
                  <a:pt x="685800" y="10744200"/>
                </a:lnTo>
                <a:lnTo>
                  <a:pt x="685800" y="8890000"/>
                </a:lnTo>
                <a:lnTo>
                  <a:pt x="7416800" y="8890000"/>
                </a:lnTo>
                <a:lnTo>
                  <a:pt x="7416800" y="10744200"/>
                </a:lnTo>
                <a:lnTo>
                  <a:pt x="8102600" y="10744200"/>
                </a:lnTo>
                <a:lnTo>
                  <a:pt x="8102600" y="8229600"/>
                </a:lnTo>
                <a:lnTo>
                  <a:pt x="6959600" y="8229600"/>
                </a:lnTo>
                <a:lnTo>
                  <a:pt x="6959600" y="0"/>
                </a:lnTo>
                <a:lnTo>
                  <a:pt x="1930400" y="0"/>
                </a:lnTo>
                <a:lnTo>
                  <a:pt x="1930400" y="3695700"/>
                </a:lnTo>
                <a:cubicBezTo>
                  <a:pt x="1930400" y="6362700"/>
                  <a:pt x="1282700" y="7391400"/>
                  <a:pt x="647700" y="8229600"/>
                </a:cubicBezTo>
                <a:lnTo>
                  <a:pt x="0" y="8229600"/>
                </a:lnTo>
                <a:close/>
                <a:moveTo>
                  <a:pt x="1460500" y="8229600"/>
                </a:moveTo>
                <a:cubicBezTo>
                  <a:pt x="2044700" y="7366000"/>
                  <a:pt x="2616200" y="6324600"/>
                  <a:pt x="2616200" y="3695700"/>
                </a:cubicBezTo>
                <a:lnTo>
                  <a:pt x="2616200" y="660400"/>
                </a:lnTo>
                <a:lnTo>
                  <a:pt x="6210300" y="660400"/>
                </a:lnTo>
                <a:lnTo>
                  <a:pt x="6210300" y="822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0" name="Freeform 5740"/>
          <p:cNvSpPr/>
          <p:nvPr/>
        </p:nvSpPr>
        <p:spPr>
          <a:xfrm rot="0" flipH="0" flipV="0">
            <a:off x="1186957" y="3198461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1" name="Freeform 5741"/>
          <p:cNvSpPr/>
          <p:nvPr/>
        </p:nvSpPr>
        <p:spPr>
          <a:xfrm rot="0" flipH="0" flipV="0">
            <a:off x="1273990" y="3198461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2" name="Freeform 5742"/>
          <p:cNvSpPr/>
          <p:nvPr/>
        </p:nvSpPr>
        <p:spPr>
          <a:xfrm rot="0" flipH="0" flipV="0">
            <a:off x="1369964" y="3198461"/>
            <a:ext cx="68173" cy="97790"/>
          </a:xfrm>
          <a:custGeom>
            <a:pathLst>
              <a:path w="6197600" h="8890000">
                <a:moveTo>
                  <a:pt x="0" y="8890000"/>
                </a:moveTo>
                <a:lnTo>
                  <a:pt x="711200" y="8890000"/>
                </a:lnTo>
                <a:lnTo>
                  <a:pt x="2959100" y="5257800"/>
                </a:lnTo>
                <a:lnTo>
                  <a:pt x="5461000" y="5257800"/>
                </a:lnTo>
                <a:lnTo>
                  <a:pt x="5461000" y="8890000"/>
                </a:lnTo>
                <a:lnTo>
                  <a:pt x="6197600" y="8890000"/>
                </a:lnTo>
                <a:lnTo>
                  <a:pt x="6197600" y="0"/>
                </a:lnTo>
                <a:lnTo>
                  <a:pt x="2628900" y="0"/>
                </a:lnTo>
                <a:cubicBezTo>
                  <a:pt x="1066800" y="0"/>
                  <a:pt x="177800" y="1003300"/>
                  <a:pt x="177800" y="2616200"/>
                </a:cubicBezTo>
                <a:cubicBezTo>
                  <a:pt x="177800" y="4165600"/>
                  <a:pt x="952500" y="5016500"/>
                  <a:pt x="2159000" y="5194300"/>
                </a:cubicBezTo>
                <a:lnTo>
                  <a:pt x="0" y="8636000"/>
                </a:lnTo>
                <a:close/>
                <a:moveTo>
                  <a:pt x="2755900" y="4597400"/>
                </a:moveTo>
                <a:cubicBezTo>
                  <a:pt x="1612900" y="4597400"/>
                  <a:pt x="939800" y="3886200"/>
                  <a:pt x="939800" y="2628900"/>
                </a:cubicBezTo>
                <a:cubicBezTo>
                  <a:pt x="939800" y="1384300"/>
                  <a:pt x="1612900" y="660400"/>
                  <a:pt x="2755900" y="660400"/>
                </a:cubicBezTo>
                <a:lnTo>
                  <a:pt x="5461000" y="660400"/>
                </a:lnTo>
                <a:lnTo>
                  <a:pt x="5461000" y="4597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3" name="Freeform 5743"/>
          <p:cNvSpPr/>
          <p:nvPr/>
        </p:nvSpPr>
        <p:spPr>
          <a:xfrm rot="0" flipH="0" flipV="0">
            <a:off x="814377" y="3364006"/>
            <a:ext cx="72085" cy="101981"/>
          </a:xfrm>
          <a:custGeom>
            <a:pathLst>
              <a:path w="6553200" h="9271000">
                <a:moveTo>
                  <a:pt x="3200400" y="9271000"/>
                </a:moveTo>
                <a:cubicBezTo>
                  <a:pt x="5295900" y="9271000"/>
                  <a:pt x="6553200" y="8115300"/>
                  <a:pt x="6553200" y="6134100"/>
                </a:cubicBezTo>
                <a:lnTo>
                  <a:pt x="6553200" y="3136900"/>
                </a:lnTo>
                <a:cubicBezTo>
                  <a:pt x="6553200" y="1155700"/>
                  <a:pt x="5295900" y="0"/>
                  <a:pt x="3200400" y="0"/>
                </a:cubicBezTo>
                <a:cubicBezTo>
                  <a:pt x="1498600" y="0"/>
                  <a:pt x="0" y="952500"/>
                  <a:pt x="0" y="2908300"/>
                </a:cubicBezTo>
                <a:lnTo>
                  <a:pt x="0" y="3035300"/>
                </a:lnTo>
                <a:lnTo>
                  <a:pt x="736600" y="3035300"/>
                </a:lnTo>
                <a:lnTo>
                  <a:pt x="736600" y="2908300"/>
                </a:lnTo>
                <a:cubicBezTo>
                  <a:pt x="736600" y="1409700"/>
                  <a:pt x="1968500" y="685800"/>
                  <a:pt x="3200400" y="685800"/>
                </a:cubicBezTo>
                <a:cubicBezTo>
                  <a:pt x="4864100" y="685800"/>
                  <a:pt x="5816600" y="1574800"/>
                  <a:pt x="5816600" y="3086100"/>
                </a:cubicBezTo>
                <a:lnTo>
                  <a:pt x="5816600" y="4279900"/>
                </a:lnTo>
                <a:lnTo>
                  <a:pt x="1993900" y="4279900"/>
                </a:lnTo>
                <a:lnTo>
                  <a:pt x="1993900" y="4940300"/>
                </a:lnTo>
                <a:lnTo>
                  <a:pt x="5816600" y="4940300"/>
                </a:lnTo>
                <a:lnTo>
                  <a:pt x="5816600" y="6184900"/>
                </a:lnTo>
                <a:cubicBezTo>
                  <a:pt x="5816600" y="7696200"/>
                  <a:pt x="4864100" y="8585200"/>
                  <a:pt x="3200400" y="8585200"/>
                </a:cubicBezTo>
                <a:cubicBezTo>
                  <a:pt x="1968500" y="8585200"/>
                  <a:pt x="736600" y="7861300"/>
                  <a:pt x="736600" y="6362700"/>
                </a:cubicBezTo>
                <a:lnTo>
                  <a:pt x="736600" y="6235700"/>
                </a:lnTo>
                <a:lnTo>
                  <a:pt x="0" y="6235700"/>
                </a:lnTo>
                <a:lnTo>
                  <a:pt x="0" y="6362700"/>
                </a:lnTo>
                <a:cubicBezTo>
                  <a:pt x="0" y="8318500"/>
                  <a:pt x="1498600" y="9271000"/>
                  <a:pt x="32004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4" name="Freeform 5744"/>
          <p:cNvSpPr/>
          <p:nvPr/>
        </p:nvSpPr>
        <p:spPr>
          <a:xfrm rot="0" flipH="0" flipV="0">
            <a:off x="910490" y="3366101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5" name="Freeform 5745"/>
          <p:cNvSpPr/>
          <p:nvPr/>
        </p:nvSpPr>
        <p:spPr>
          <a:xfrm rot="0" flipH="0" flipV="0">
            <a:off x="989980" y="3364006"/>
            <a:ext cx="72085" cy="10198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6" name="Freeform 5746"/>
          <p:cNvSpPr/>
          <p:nvPr/>
        </p:nvSpPr>
        <p:spPr>
          <a:xfrm rot="0" flipH="0" flipV="0">
            <a:off x="1084696" y="3366101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7" name="Freeform 5747"/>
          <p:cNvSpPr/>
          <p:nvPr/>
        </p:nvSpPr>
        <p:spPr>
          <a:xfrm rot="0" flipH="0" flipV="0">
            <a:off x="1180670" y="3366101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8" name="Freeform 5748"/>
          <p:cNvSpPr/>
          <p:nvPr/>
        </p:nvSpPr>
        <p:spPr>
          <a:xfrm rot="0" flipH="0" flipV="0">
            <a:off x="1261417" y="3366101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9" name="Freeform 5749"/>
          <p:cNvSpPr/>
          <p:nvPr/>
        </p:nvSpPr>
        <p:spPr>
          <a:xfrm rot="0" flipH="0" flipV="0">
            <a:off x="1338252" y="3366101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0" name="Freeform 5750"/>
          <p:cNvSpPr/>
          <p:nvPr/>
        </p:nvSpPr>
        <p:spPr>
          <a:xfrm rot="0" flipH="0" flipV="0">
            <a:off x="1425006" y="3366101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1" name="Freeform 5751"/>
          <p:cNvSpPr/>
          <p:nvPr/>
        </p:nvSpPr>
        <p:spPr>
          <a:xfrm rot="0" flipH="0" flipV="0">
            <a:off x="1516509" y="3364006"/>
            <a:ext cx="69011" cy="101981"/>
          </a:xfrm>
          <a:custGeom>
            <a:pathLst>
              <a:path w="6273800" h="9271000">
                <a:moveTo>
                  <a:pt x="3232348" y="9271000"/>
                </a:moveTo>
                <a:cubicBezTo>
                  <a:pt x="5179417" y="9271000"/>
                  <a:pt x="6273800" y="8204200"/>
                  <a:pt x="6273800" y="6591300"/>
                </a:cubicBezTo>
                <a:cubicBezTo>
                  <a:pt x="6273800" y="5384800"/>
                  <a:pt x="5499100" y="4673600"/>
                  <a:pt x="4546600" y="4470400"/>
                </a:cubicBezTo>
                <a:cubicBezTo>
                  <a:pt x="5384800" y="4229100"/>
                  <a:pt x="6032500" y="3594100"/>
                  <a:pt x="6032500" y="2451100"/>
                </a:cubicBezTo>
                <a:cubicBezTo>
                  <a:pt x="6032500" y="1054100"/>
                  <a:pt x="5014317" y="0"/>
                  <a:pt x="3168848" y="0"/>
                </a:cubicBezTo>
                <a:cubicBezTo>
                  <a:pt x="1437878" y="0"/>
                  <a:pt x="165100" y="990600"/>
                  <a:pt x="165100" y="2971800"/>
                </a:cubicBezTo>
                <a:lnTo>
                  <a:pt x="914400" y="2971800"/>
                </a:lnTo>
                <a:cubicBezTo>
                  <a:pt x="914400" y="1447800"/>
                  <a:pt x="1866900" y="711200"/>
                  <a:pt x="3175000" y="711200"/>
                </a:cubicBezTo>
                <a:cubicBezTo>
                  <a:pt x="4546600" y="711200"/>
                  <a:pt x="5283200" y="1524000"/>
                  <a:pt x="5283200" y="2552700"/>
                </a:cubicBezTo>
                <a:cubicBezTo>
                  <a:pt x="5283200" y="3644900"/>
                  <a:pt x="4572000" y="4165600"/>
                  <a:pt x="3467100" y="4165600"/>
                </a:cubicBezTo>
                <a:lnTo>
                  <a:pt x="2171700" y="4165600"/>
                </a:lnTo>
                <a:lnTo>
                  <a:pt x="2171700" y="4826000"/>
                </a:lnTo>
                <a:lnTo>
                  <a:pt x="3467100" y="4826000"/>
                </a:lnTo>
                <a:cubicBezTo>
                  <a:pt x="4749800" y="4826000"/>
                  <a:pt x="5537200" y="5486400"/>
                  <a:pt x="5537200" y="6578600"/>
                </a:cubicBezTo>
                <a:cubicBezTo>
                  <a:pt x="5537200" y="7823200"/>
                  <a:pt x="4696817" y="8559800"/>
                  <a:pt x="3257946" y="8559800"/>
                </a:cubicBezTo>
                <a:cubicBezTo>
                  <a:pt x="1818878" y="8559800"/>
                  <a:pt x="736600" y="7797800"/>
                  <a:pt x="736600" y="6299200"/>
                </a:cubicBezTo>
                <a:lnTo>
                  <a:pt x="0" y="6299200"/>
                </a:lnTo>
                <a:cubicBezTo>
                  <a:pt x="0" y="8267700"/>
                  <a:pt x="1412478" y="9271000"/>
                  <a:pt x="3232348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2" name="Freeform 5752"/>
          <p:cNvSpPr/>
          <p:nvPr/>
        </p:nvSpPr>
        <p:spPr>
          <a:xfrm rot="0" flipH="0" flipV="0">
            <a:off x="1596976" y="3366101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3" name="Rectangle 5753"/>
          <p:cNvSpPr/>
          <p:nvPr/>
        </p:nvSpPr>
        <p:spPr>
          <a:xfrm rot="0" flipH="0" flipV="0">
            <a:off x="805017" y="4856868"/>
            <a:ext cx="632002" cy="200161"/>
          </a:xfrm>
          <a:prstGeom prst="rect">
            <a:avLst/>
          </a:prstGeom>
        </p:spPr>
      </p:sp>
      <p:sp>
        <p:nvSpPr>
          <p:cNvPr id="5754" name="Freeform 5754"/>
          <p:cNvSpPr/>
          <p:nvPr/>
        </p:nvSpPr>
        <p:spPr>
          <a:xfrm rot="0" flipH="0" flipV="0">
            <a:off x="812561" y="4945969"/>
            <a:ext cx="52806" cy="73901"/>
          </a:xfrm>
          <a:custGeom>
            <a:pathLst>
              <a:path w="4800600" h="6718300">
                <a:moveTo>
                  <a:pt x="4432300" y="5143500"/>
                </a:moveTo>
                <a:lnTo>
                  <a:pt x="4800600" y="5143500"/>
                </a:lnTo>
                <a:lnTo>
                  <a:pt x="4800600" y="4686300"/>
                </a:lnTo>
                <a:lnTo>
                  <a:pt x="749300" y="2565400"/>
                </a:lnTo>
                <a:lnTo>
                  <a:pt x="4800600" y="457200"/>
                </a:lnTo>
                <a:lnTo>
                  <a:pt x="4800600" y="0"/>
                </a:lnTo>
                <a:lnTo>
                  <a:pt x="4432300" y="0"/>
                </a:lnTo>
                <a:lnTo>
                  <a:pt x="0" y="2286000"/>
                </a:lnTo>
                <a:lnTo>
                  <a:pt x="0" y="2857500"/>
                </a:lnTo>
                <a:close/>
                <a:moveTo>
                  <a:pt x="0" y="6718300"/>
                </a:moveTo>
                <a:lnTo>
                  <a:pt x="4800600" y="6718300"/>
                </a:lnTo>
                <a:lnTo>
                  <a:pt x="4800600" y="6134100"/>
                </a:lnTo>
                <a:lnTo>
                  <a:pt x="0" y="61341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5" name="Freeform 5755"/>
          <p:cNvSpPr/>
          <p:nvPr/>
        </p:nvSpPr>
        <p:spPr>
          <a:xfrm rot="0" flipH="0" flipV="0">
            <a:off x="923203" y="4925013"/>
            <a:ext cx="55041" cy="97790"/>
          </a:xfrm>
          <a:custGeom>
            <a:pathLst>
              <a:path w="5003800" h="8890000">
                <a:moveTo>
                  <a:pt x="0" y="8890000"/>
                </a:moveTo>
                <a:lnTo>
                  <a:pt x="5003800" y="8890000"/>
                </a:lnTo>
                <a:lnTo>
                  <a:pt x="5003800" y="8255000"/>
                </a:lnTo>
                <a:lnTo>
                  <a:pt x="2844800" y="8255000"/>
                </a:lnTo>
                <a:lnTo>
                  <a:pt x="2844800" y="0"/>
                </a:lnTo>
                <a:lnTo>
                  <a:pt x="2159000" y="0"/>
                </a:lnTo>
                <a:lnTo>
                  <a:pt x="838200" y="419100"/>
                </a:lnTo>
                <a:lnTo>
                  <a:pt x="838200" y="774700"/>
                </a:lnTo>
                <a:lnTo>
                  <a:pt x="2159000" y="774700"/>
                </a:lnTo>
                <a:lnTo>
                  <a:pt x="2159000" y="8255000"/>
                </a:lnTo>
                <a:lnTo>
                  <a:pt x="0" y="82550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6" name="Freeform 5756"/>
          <p:cNvSpPr/>
          <p:nvPr/>
        </p:nvSpPr>
        <p:spPr>
          <a:xfrm rot="0" flipH="0" flipV="0">
            <a:off x="1003251" y="4922918"/>
            <a:ext cx="62166" cy="101981"/>
          </a:xfrm>
          <a:custGeom>
            <a:pathLst>
              <a:path w="5651500" h="9271000">
                <a:moveTo>
                  <a:pt x="2819400" y="9271000"/>
                </a:moveTo>
                <a:cubicBezTo>
                  <a:pt x="4546600" y="9271000"/>
                  <a:pt x="5651500" y="8229600"/>
                  <a:pt x="5651500" y="6438900"/>
                </a:cubicBezTo>
                <a:lnTo>
                  <a:pt x="5651500" y="2832100"/>
                </a:lnTo>
                <a:cubicBezTo>
                  <a:pt x="5651500" y="1041400"/>
                  <a:pt x="4546600" y="0"/>
                  <a:pt x="2819400" y="0"/>
                </a:cubicBezTo>
                <a:cubicBezTo>
                  <a:pt x="1092200" y="0"/>
                  <a:pt x="0" y="1041400"/>
                  <a:pt x="0" y="2832100"/>
                </a:cubicBezTo>
                <a:lnTo>
                  <a:pt x="0" y="6438900"/>
                </a:lnTo>
                <a:cubicBezTo>
                  <a:pt x="0" y="8229600"/>
                  <a:pt x="1092200" y="9271000"/>
                  <a:pt x="2819400" y="9271000"/>
                </a:cubicBezTo>
                <a:close/>
                <a:moveTo>
                  <a:pt x="685800" y="6477000"/>
                </a:moveTo>
                <a:lnTo>
                  <a:pt x="685800" y="2806700"/>
                </a:lnTo>
                <a:cubicBezTo>
                  <a:pt x="685800" y="1498600"/>
                  <a:pt x="1473200" y="635000"/>
                  <a:pt x="2819400" y="635000"/>
                </a:cubicBezTo>
                <a:cubicBezTo>
                  <a:pt x="3492500" y="635000"/>
                  <a:pt x="4025900" y="850900"/>
                  <a:pt x="4394200" y="1231900"/>
                </a:cubicBezTo>
                <a:lnTo>
                  <a:pt x="876300" y="7480300"/>
                </a:lnTo>
                <a:cubicBezTo>
                  <a:pt x="749300" y="7188200"/>
                  <a:pt x="685800" y="6858000"/>
                  <a:pt x="685800" y="6477000"/>
                </a:cubicBezTo>
                <a:close/>
                <a:moveTo>
                  <a:pt x="2819400" y="8636000"/>
                </a:moveTo>
                <a:cubicBezTo>
                  <a:pt x="2159000" y="8636000"/>
                  <a:pt x="1638300" y="8432800"/>
                  <a:pt x="1270000" y="8064500"/>
                </a:cubicBezTo>
                <a:lnTo>
                  <a:pt x="4787900" y="1854200"/>
                </a:lnTo>
                <a:cubicBezTo>
                  <a:pt x="4902200" y="2133600"/>
                  <a:pt x="4965700" y="2463800"/>
                  <a:pt x="4965700" y="2806700"/>
                </a:cubicBezTo>
                <a:lnTo>
                  <a:pt x="4965700" y="6477000"/>
                </a:lnTo>
                <a:cubicBezTo>
                  <a:pt x="4965700" y="7772400"/>
                  <a:pt x="4165600" y="8636000"/>
                  <a:pt x="2819400" y="86360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7" name="Freeform 5757"/>
          <p:cNvSpPr/>
          <p:nvPr/>
        </p:nvSpPr>
        <p:spPr>
          <a:xfrm rot="0" flipH="0" flipV="0">
            <a:off x="1116967" y="4951696"/>
            <a:ext cx="76276" cy="89547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8" name="Freeform 5758"/>
          <p:cNvSpPr/>
          <p:nvPr/>
        </p:nvSpPr>
        <p:spPr>
          <a:xfrm rot="0" flipH="0" flipV="0">
            <a:off x="1210985" y="4951696"/>
            <a:ext cx="56997" cy="71107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9" name="Freeform 5759"/>
          <p:cNvSpPr/>
          <p:nvPr/>
        </p:nvSpPr>
        <p:spPr>
          <a:xfrm rot="0" flipH="0" flipV="0">
            <a:off x="1288798" y="4950020"/>
            <a:ext cx="57137" cy="74460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0" name="Freeform 5760"/>
          <p:cNvSpPr/>
          <p:nvPr/>
        </p:nvSpPr>
        <p:spPr>
          <a:xfrm rot="0" flipH="0" flipV="0">
            <a:off x="1366611" y="4922219"/>
            <a:ext cx="58394" cy="100584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1" name="Rectangle 5761"/>
          <p:cNvSpPr/>
          <p:nvPr/>
        </p:nvSpPr>
        <p:spPr>
          <a:xfrm rot="0" flipH="0" flipV="0">
            <a:off x="508434" y="4567888"/>
            <a:ext cx="1858708" cy="295548"/>
          </a:xfrm>
          <a:prstGeom prst="rect">
            <a:avLst/>
          </a:prstGeom>
        </p:spPr>
      </p:sp>
      <p:sp>
        <p:nvSpPr>
          <p:cNvPr id="5762" name="Freeform 5762"/>
          <p:cNvSpPr/>
          <p:nvPr/>
        </p:nvSpPr>
        <p:spPr>
          <a:xfrm rot="0" flipH="0" flipV="0">
            <a:off x="516676" y="4635727"/>
            <a:ext cx="68453" cy="99885"/>
          </a:xfrm>
          <a:custGeom>
            <a:pathLst>
              <a:path w="6223000" h="9080500">
                <a:moveTo>
                  <a:pt x="3111500" y="0"/>
                </a:moveTo>
                <a:cubicBezTo>
                  <a:pt x="1231900" y="0"/>
                  <a:pt x="0" y="1130300"/>
                  <a:pt x="0" y="3136900"/>
                </a:cubicBezTo>
                <a:cubicBezTo>
                  <a:pt x="0" y="4965700"/>
                  <a:pt x="1155700" y="5892800"/>
                  <a:pt x="2552700" y="5892800"/>
                </a:cubicBezTo>
                <a:cubicBezTo>
                  <a:pt x="2857500" y="5892800"/>
                  <a:pt x="3073400" y="5867400"/>
                  <a:pt x="3302000" y="5829300"/>
                </a:cubicBezTo>
                <a:lnTo>
                  <a:pt x="1574800" y="8483600"/>
                </a:lnTo>
                <a:lnTo>
                  <a:pt x="1574800" y="9080500"/>
                </a:lnTo>
                <a:lnTo>
                  <a:pt x="3086100" y="9080500"/>
                </a:lnTo>
                <a:lnTo>
                  <a:pt x="5359400" y="5499100"/>
                </a:lnTo>
                <a:cubicBezTo>
                  <a:pt x="5956300" y="4546600"/>
                  <a:pt x="6223000" y="3771900"/>
                  <a:pt x="6223000" y="2959100"/>
                </a:cubicBezTo>
                <a:cubicBezTo>
                  <a:pt x="6223000" y="1130300"/>
                  <a:pt x="4991100" y="0"/>
                  <a:pt x="3111500" y="0"/>
                </a:cubicBezTo>
                <a:close/>
                <a:moveTo>
                  <a:pt x="3111500" y="1498600"/>
                </a:moveTo>
                <a:cubicBezTo>
                  <a:pt x="4076700" y="1498600"/>
                  <a:pt x="4572000" y="2108200"/>
                  <a:pt x="4572000" y="3035300"/>
                </a:cubicBezTo>
                <a:cubicBezTo>
                  <a:pt x="4572000" y="3886200"/>
                  <a:pt x="4191000" y="4559300"/>
                  <a:pt x="3124200" y="4559300"/>
                </a:cubicBezTo>
                <a:cubicBezTo>
                  <a:pt x="2108200" y="4559300"/>
                  <a:pt x="1651000" y="3962400"/>
                  <a:pt x="1651000" y="3035300"/>
                </a:cubicBezTo>
                <a:cubicBezTo>
                  <a:pt x="1651000" y="2108200"/>
                  <a:pt x="2146300" y="1498600"/>
                  <a:pt x="3111500" y="14986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3" name="Freeform 5763"/>
          <p:cNvSpPr/>
          <p:nvPr/>
        </p:nvSpPr>
        <p:spPr>
          <a:xfrm rot="0" flipH="0" flipV="0">
            <a:off x="814377" y="4561686"/>
            <a:ext cx="72085" cy="101981"/>
          </a:xfrm>
          <a:custGeom>
            <a:pathLst>
              <a:path w="6553200" h="9271000">
                <a:moveTo>
                  <a:pt x="3200400" y="9271000"/>
                </a:moveTo>
                <a:cubicBezTo>
                  <a:pt x="5295900" y="9271000"/>
                  <a:pt x="6553200" y="8115300"/>
                  <a:pt x="6553200" y="6134100"/>
                </a:cubicBezTo>
                <a:lnTo>
                  <a:pt x="6553200" y="3136900"/>
                </a:lnTo>
                <a:cubicBezTo>
                  <a:pt x="6553200" y="1155700"/>
                  <a:pt x="5295900" y="0"/>
                  <a:pt x="3200400" y="0"/>
                </a:cubicBezTo>
                <a:cubicBezTo>
                  <a:pt x="1498600" y="0"/>
                  <a:pt x="0" y="952500"/>
                  <a:pt x="0" y="2908300"/>
                </a:cubicBezTo>
                <a:lnTo>
                  <a:pt x="0" y="3035300"/>
                </a:lnTo>
                <a:lnTo>
                  <a:pt x="736600" y="3035300"/>
                </a:lnTo>
                <a:lnTo>
                  <a:pt x="736600" y="2908300"/>
                </a:lnTo>
                <a:cubicBezTo>
                  <a:pt x="736600" y="1409700"/>
                  <a:pt x="1968500" y="685800"/>
                  <a:pt x="3200400" y="685800"/>
                </a:cubicBezTo>
                <a:cubicBezTo>
                  <a:pt x="4864100" y="685800"/>
                  <a:pt x="5816600" y="1574800"/>
                  <a:pt x="5816600" y="3086100"/>
                </a:cubicBezTo>
                <a:lnTo>
                  <a:pt x="5816600" y="4279900"/>
                </a:lnTo>
                <a:lnTo>
                  <a:pt x="1993900" y="4279900"/>
                </a:lnTo>
                <a:lnTo>
                  <a:pt x="1993900" y="4940300"/>
                </a:lnTo>
                <a:lnTo>
                  <a:pt x="5816600" y="4940300"/>
                </a:lnTo>
                <a:lnTo>
                  <a:pt x="5816600" y="6184900"/>
                </a:lnTo>
                <a:cubicBezTo>
                  <a:pt x="5816600" y="7696200"/>
                  <a:pt x="4864100" y="8585200"/>
                  <a:pt x="3200400" y="8585200"/>
                </a:cubicBezTo>
                <a:cubicBezTo>
                  <a:pt x="1968500" y="8585200"/>
                  <a:pt x="736600" y="7861300"/>
                  <a:pt x="736600" y="6362700"/>
                </a:cubicBezTo>
                <a:lnTo>
                  <a:pt x="736600" y="6235700"/>
                </a:lnTo>
                <a:lnTo>
                  <a:pt x="0" y="6235700"/>
                </a:lnTo>
                <a:lnTo>
                  <a:pt x="0" y="6362700"/>
                </a:lnTo>
                <a:cubicBezTo>
                  <a:pt x="0" y="8318500"/>
                  <a:pt x="1498600" y="9271000"/>
                  <a:pt x="32004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4" name="Freeform 5764"/>
          <p:cNvSpPr/>
          <p:nvPr/>
        </p:nvSpPr>
        <p:spPr>
          <a:xfrm rot="0" flipH="0" flipV="0">
            <a:off x="910490" y="4563781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5" name="Freeform 5765"/>
          <p:cNvSpPr/>
          <p:nvPr/>
        </p:nvSpPr>
        <p:spPr>
          <a:xfrm rot="0" flipH="0" flipV="0">
            <a:off x="989980" y="4561686"/>
            <a:ext cx="72085" cy="10198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6" name="Freeform 5766"/>
          <p:cNvSpPr/>
          <p:nvPr/>
        </p:nvSpPr>
        <p:spPr>
          <a:xfrm rot="0" flipH="0" flipV="0">
            <a:off x="1084696" y="4563781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7" name="Freeform 5767"/>
          <p:cNvSpPr/>
          <p:nvPr/>
        </p:nvSpPr>
        <p:spPr>
          <a:xfrm rot="0" flipH="0" flipV="0">
            <a:off x="1180670" y="4563781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8" name="Freeform 5768"/>
          <p:cNvSpPr/>
          <p:nvPr/>
        </p:nvSpPr>
        <p:spPr>
          <a:xfrm rot="0" flipH="0" flipV="0">
            <a:off x="1267284" y="4563781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9" name="Freeform 5769"/>
          <p:cNvSpPr/>
          <p:nvPr/>
        </p:nvSpPr>
        <p:spPr>
          <a:xfrm rot="0" flipH="0" flipV="0">
            <a:off x="1343840" y="4561686"/>
            <a:ext cx="72085" cy="10198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0" name="Freeform 5770"/>
          <p:cNvSpPr/>
          <p:nvPr/>
        </p:nvSpPr>
        <p:spPr>
          <a:xfrm rot="0" flipH="0" flipV="0">
            <a:off x="1435762" y="4561686"/>
            <a:ext cx="72085" cy="10198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1" name="Freeform 5771"/>
          <p:cNvSpPr/>
          <p:nvPr/>
        </p:nvSpPr>
        <p:spPr>
          <a:xfrm rot="0" flipH="0" flipV="0">
            <a:off x="1526288" y="4614352"/>
            <a:ext cx="42468" cy="6985"/>
          </a:xfrm>
          <a:custGeom>
            <a:pathLst>
              <a:path w="3860800" h="635000">
                <a:moveTo>
                  <a:pt x="0" y="635000"/>
                </a:moveTo>
                <a:lnTo>
                  <a:pt x="3860800" y="635000"/>
                </a:lnTo>
                <a:lnTo>
                  <a:pt x="386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2" name="Freeform 5772"/>
          <p:cNvSpPr/>
          <p:nvPr/>
        </p:nvSpPr>
        <p:spPr>
          <a:xfrm rot="0" flipH="0" flipV="0">
            <a:off x="1588454" y="4561686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3" name="Freeform 5773"/>
          <p:cNvSpPr/>
          <p:nvPr/>
        </p:nvSpPr>
        <p:spPr>
          <a:xfrm rot="0" flipH="0" flipV="0">
            <a:off x="1685965" y="4563781"/>
            <a:ext cx="81026" cy="118186"/>
          </a:xfrm>
          <a:custGeom>
            <a:pathLst>
              <a:path w="7366000" h="10744200">
                <a:moveTo>
                  <a:pt x="6680200" y="10744200"/>
                </a:moveTo>
                <a:lnTo>
                  <a:pt x="7366000" y="10744200"/>
                </a:lnTo>
                <a:lnTo>
                  <a:pt x="7366000" y="8229600"/>
                </a:lnTo>
                <a:lnTo>
                  <a:pt x="6223000" y="8229600"/>
                </a:lnTo>
                <a:lnTo>
                  <a:pt x="6223000" y="0"/>
                </a:lnTo>
                <a:lnTo>
                  <a:pt x="5486400" y="0"/>
                </a:lnTo>
                <a:lnTo>
                  <a:pt x="5486400" y="8229600"/>
                </a:lnTo>
                <a:lnTo>
                  <a:pt x="736600" y="8229600"/>
                </a:lnTo>
                <a:lnTo>
                  <a:pt x="736600" y="0"/>
                </a:lnTo>
                <a:lnTo>
                  <a:pt x="0" y="0"/>
                </a:lnTo>
                <a:lnTo>
                  <a:pt x="0" y="8890000"/>
                </a:lnTo>
                <a:lnTo>
                  <a:pt x="6680200" y="8890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4" name="Freeform 5774"/>
          <p:cNvSpPr/>
          <p:nvPr/>
        </p:nvSpPr>
        <p:spPr>
          <a:xfrm rot="0" flipH="0" flipV="0">
            <a:off x="1785990" y="4563781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5" name="Freeform 5775"/>
          <p:cNvSpPr/>
          <p:nvPr/>
        </p:nvSpPr>
        <p:spPr>
          <a:xfrm rot="0" flipH="0" flipV="0">
            <a:off x="1866737" y="4563781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6" name="Freeform 5776"/>
          <p:cNvSpPr/>
          <p:nvPr/>
        </p:nvSpPr>
        <p:spPr>
          <a:xfrm rot="0" flipH="0" flipV="0">
            <a:off x="1963549" y="4563781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7" name="Freeform 5777"/>
          <p:cNvSpPr/>
          <p:nvPr/>
        </p:nvSpPr>
        <p:spPr>
          <a:xfrm rot="0" flipH="0" flipV="0">
            <a:off x="2037450" y="4563781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8" name="Freeform 5778"/>
          <p:cNvSpPr/>
          <p:nvPr/>
        </p:nvSpPr>
        <p:spPr>
          <a:xfrm rot="0" flipH="0" flipV="0">
            <a:off x="2129792" y="4643550"/>
            <a:ext cx="17741" cy="31432"/>
          </a:xfrm>
          <a:custGeom>
            <a:pathLst>
              <a:path w="1612900" h="2857500">
                <a:moveTo>
                  <a:pt x="0" y="2857500"/>
                </a:moveTo>
                <a:lnTo>
                  <a:pt x="546100" y="2857500"/>
                </a:lnTo>
                <a:lnTo>
                  <a:pt x="1612900" y="330200"/>
                </a:lnTo>
                <a:lnTo>
                  <a:pt x="1612900" y="0"/>
                </a:lnTo>
                <a:lnTo>
                  <a:pt x="86360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9" name="Freeform 5779"/>
          <p:cNvSpPr/>
          <p:nvPr/>
        </p:nvSpPr>
        <p:spPr>
          <a:xfrm rot="0" flipH="0" flipV="0">
            <a:off x="818428" y="4731421"/>
            <a:ext cx="69430" cy="97790"/>
          </a:xfrm>
          <a:custGeom>
            <a:pathLst>
              <a:path w="6311900" h="8890000">
                <a:moveTo>
                  <a:pt x="0" y="8890000"/>
                </a:moveTo>
                <a:lnTo>
                  <a:pt x="4013200" y="8890000"/>
                </a:lnTo>
                <a:cubicBezTo>
                  <a:pt x="5448300" y="8890000"/>
                  <a:pt x="6311900" y="8013700"/>
                  <a:pt x="6311900" y="6489700"/>
                </a:cubicBezTo>
                <a:cubicBezTo>
                  <a:pt x="6311900" y="5105400"/>
                  <a:pt x="5600700" y="4470400"/>
                  <a:pt x="4737100" y="4267200"/>
                </a:cubicBezTo>
                <a:cubicBezTo>
                  <a:pt x="5435600" y="4013200"/>
                  <a:pt x="5981700" y="3403600"/>
                  <a:pt x="5981700" y="2298700"/>
                </a:cubicBezTo>
                <a:cubicBezTo>
                  <a:pt x="5981700" y="812800"/>
                  <a:pt x="5130800" y="0"/>
                  <a:pt x="3708400" y="0"/>
                </a:cubicBez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673600"/>
                </a:lnTo>
                <a:lnTo>
                  <a:pt x="3886200" y="4673600"/>
                </a:lnTo>
                <a:cubicBezTo>
                  <a:pt x="4965700" y="4673600"/>
                  <a:pt x="5575300" y="5334000"/>
                  <a:pt x="5575300" y="6464300"/>
                </a:cubicBezTo>
                <a:cubicBezTo>
                  <a:pt x="5575300" y="7569200"/>
                  <a:pt x="4965700" y="8229600"/>
                  <a:pt x="3886200" y="8229600"/>
                </a:cubicBezTo>
                <a:close/>
                <a:moveTo>
                  <a:pt x="736600" y="4038600"/>
                </a:moveTo>
                <a:lnTo>
                  <a:pt x="736600" y="660400"/>
                </a:lnTo>
                <a:lnTo>
                  <a:pt x="3594100" y="660400"/>
                </a:lnTo>
                <a:cubicBezTo>
                  <a:pt x="4660900" y="660400"/>
                  <a:pt x="5232400" y="1282700"/>
                  <a:pt x="5232400" y="2349500"/>
                </a:cubicBezTo>
                <a:cubicBezTo>
                  <a:pt x="5232400" y="3390900"/>
                  <a:pt x="4660900" y="4038600"/>
                  <a:pt x="3632200" y="4038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0" name="Freeform 5780"/>
          <p:cNvSpPr/>
          <p:nvPr/>
        </p:nvSpPr>
        <p:spPr>
          <a:xfrm rot="0" flipH="0" flipV="0">
            <a:off x="900711" y="4731421"/>
            <a:ext cx="75438" cy="97790"/>
          </a:xfrm>
          <a:custGeom>
            <a:pathLst>
              <a:path w="6858000" h="8890000">
                <a:moveTo>
                  <a:pt x="0" y="8890000"/>
                </a:moveTo>
                <a:lnTo>
                  <a:pt x="685800" y="8890000"/>
                </a:lnTo>
                <a:lnTo>
                  <a:pt x="3403600" y="4953000"/>
                </a:lnTo>
                <a:lnTo>
                  <a:pt x="6121400" y="8890000"/>
                </a:lnTo>
                <a:lnTo>
                  <a:pt x="6858000" y="8890000"/>
                </a:lnTo>
                <a:lnTo>
                  <a:pt x="6858000" y="8636000"/>
                </a:lnTo>
                <a:lnTo>
                  <a:pt x="3873500" y="4368800"/>
                </a:lnTo>
                <a:lnTo>
                  <a:pt x="6756400" y="254000"/>
                </a:lnTo>
                <a:lnTo>
                  <a:pt x="6756400" y="0"/>
                </a:lnTo>
                <a:lnTo>
                  <a:pt x="6070600" y="0"/>
                </a:lnTo>
                <a:lnTo>
                  <a:pt x="3429000" y="3784600"/>
                </a:lnTo>
                <a:lnTo>
                  <a:pt x="825500" y="0"/>
                </a:lnTo>
                <a:lnTo>
                  <a:pt x="88900" y="0"/>
                </a:lnTo>
                <a:lnTo>
                  <a:pt x="88900" y="254000"/>
                </a:lnTo>
                <a:lnTo>
                  <a:pt x="2971800" y="4368800"/>
                </a:lnTo>
                <a:lnTo>
                  <a:pt x="0" y="8636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1" name="Freeform 5781"/>
          <p:cNvSpPr/>
          <p:nvPr/>
        </p:nvSpPr>
        <p:spPr>
          <a:xfrm rot="0" flipH="0" flipV="0">
            <a:off x="990399" y="4729326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2" name="Freeform 5782"/>
          <p:cNvSpPr/>
          <p:nvPr/>
        </p:nvSpPr>
        <p:spPr>
          <a:xfrm rot="0" flipH="0" flipV="0">
            <a:off x="1078829" y="4731421"/>
            <a:ext cx="89128" cy="118186"/>
          </a:xfrm>
          <a:custGeom>
            <a:pathLst>
              <a:path w="8102600" h="10744200">
                <a:moveTo>
                  <a:pt x="0" y="10744200"/>
                </a:moveTo>
                <a:lnTo>
                  <a:pt x="685800" y="10744200"/>
                </a:lnTo>
                <a:lnTo>
                  <a:pt x="685800" y="8890000"/>
                </a:lnTo>
                <a:lnTo>
                  <a:pt x="7416800" y="8890000"/>
                </a:lnTo>
                <a:lnTo>
                  <a:pt x="7416800" y="10744200"/>
                </a:lnTo>
                <a:lnTo>
                  <a:pt x="8102600" y="10744200"/>
                </a:lnTo>
                <a:lnTo>
                  <a:pt x="8102600" y="8229600"/>
                </a:lnTo>
                <a:lnTo>
                  <a:pt x="6959600" y="8229600"/>
                </a:lnTo>
                <a:lnTo>
                  <a:pt x="6959600" y="0"/>
                </a:lnTo>
                <a:lnTo>
                  <a:pt x="1930400" y="0"/>
                </a:lnTo>
                <a:lnTo>
                  <a:pt x="1930400" y="3695700"/>
                </a:lnTo>
                <a:cubicBezTo>
                  <a:pt x="1930400" y="6362700"/>
                  <a:pt x="1282700" y="7391400"/>
                  <a:pt x="647700" y="8229600"/>
                </a:cubicBezTo>
                <a:lnTo>
                  <a:pt x="0" y="8229600"/>
                </a:lnTo>
                <a:close/>
                <a:moveTo>
                  <a:pt x="1460500" y="8229600"/>
                </a:moveTo>
                <a:cubicBezTo>
                  <a:pt x="2044700" y="7366000"/>
                  <a:pt x="2616200" y="6324600"/>
                  <a:pt x="2616200" y="3695700"/>
                </a:cubicBezTo>
                <a:lnTo>
                  <a:pt x="2616200" y="660400"/>
                </a:lnTo>
                <a:lnTo>
                  <a:pt x="6210300" y="660400"/>
                </a:lnTo>
                <a:lnTo>
                  <a:pt x="6210300" y="822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3" name="Freeform 5783"/>
          <p:cNvSpPr/>
          <p:nvPr/>
        </p:nvSpPr>
        <p:spPr>
          <a:xfrm rot="0" flipH="0" flipV="0">
            <a:off x="1186957" y="4731421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4" name="Freeform 5784"/>
          <p:cNvSpPr/>
          <p:nvPr/>
        </p:nvSpPr>
        <p:spPr>
          <a:xfrm rot="0" flipH="0" flipV="0">
            <a:off x="1273990" y="4731421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5" name="Freeform 5785"/>
          <p:cNvSpPr/>
          <p:nvPr/>
        </p:nvSpPr>
        <p:spPr>
          <a:xfrm rot="0" flipH="0" flipV="0">
            <a:off x="1369964" y="4731421"/>
            <a:ext cx="68173" cy="97790"/>
          </a:xfrm>
          <a:custGeom>
            <a:pathLst>
              <a:path w="6197600" h="8890000">
                <a:moveTo>
                  <a:pt x="0" y="8890000"/>
                </a:moveTo>
                <a:lnTo>
                  <a:pt x="711200" y="8890000"/>
                </a:lnTo>
                <a:lnTo>
                  <a:pt x="2959100" y="5257800"/>
                </a:lnTo>
                <a:lnTo>
                  <a:pt x="5461000" y="5257800"/>
                </a:lnTo>
                <a:lnTo>
                  <a:pt x="5461000" y="8890000"/>
                </a:lnTo>
                <a:lnTo>
                  <a:pt x="6197600" y="8890000"/>
                </a:lnTo>
                <a:lnTo>
                  <a:pt x="6197600" y="0"/>
                </a:lnTo>
                <a:lnTo>
                  <a:pt x="2628900" y="0"/>
                </a:lnTo>
                <a:cubicBezTo>
                  <a:pt x="1066800" y="0"/>
                  <a:pt x="177800" y="1003300"/>
                  <a:pt x="177800" y="2616200"/>
                </a:cubicBezTo>
                <a:cubicBezTo>
                  <a:pt x="177800" y="4165600"/>
                  <a:pt x="952500" y="5016500"/>
                  <a:pt x="2159000" y="5194300"/>
                </a:cubicBezTo>
                <a:lnTo>
                  <a:pt x="0" y="8636000"/>
                </a:lnTo>
                <a:close/>
                <a:moveTo>
                  <a:pt x="2755900" y="4597400"/>
                </a:moveTo>
                <a:cubicBezTo>
                  <a:pt x="1612900" y="4597400"/>
                  <a:pt x="939800" y="3886200"/>
                  <a:pt x="939800" y="2628900"/>
                </a:cubicBezTo>
                <a:cubicBezTo>
                  <a:pt x="939800" y="1384300"/>
                  <a:pt x="1612900" y="660400"/>
                  <a:pt x="2755900" y="660400"/>
                </a:cubicBezTo>
                <a:lnTo>
                  <a:pt x="5461000" y="660400"/>
                </a:lnTo>
                <a:lnTo>
                  <a:pt x="5461000" y="4597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6" name="Freeform 5786"/>
          <p:cNvSpPr/>
          <p:nvPr/>
        </p:nvSpPr>
        <p:spPr>
          <a:xfrm rot="0" flipH="0" flipV="0">
            <a:off x="1496811" y="4729326"/>
            <a:ext cx="72085" cy="101981"/>
          </a:xfrm>
          <a:custGeom>
            <a:pathLst>
              <a:path w="6553200" h="9271000">
                <a:moveTo>
                  <a:pt x="3200400" y="9271000"/>
                </a:moveTo>
                <a:cubicBezTo>
                  <a:pt x="5295900" y="9271000"/>
                  <a:pt x="6553200" y="8115300"/>
                  <a:pt x="6553200" y="6134100"/>
                </a:cubicBezTo>
                <a:lnTo>
                  <a:pt x="6553200" y="3136900"/>
                </a:lnTo>
                <a:cubicBezTo>
                  <a:pt x="6553200" y="1155700"/>
                  <a:pt x="5295900" y="0"/>
                  <a:pt x="3200400" y="0"/>
                </a:cubicBezTo>
                <a:cubicBezTo>
                  <a:pt x="1498600" y="0"/>
                  <a:pt x="0" y="952500"/>
                  <a:pt x="0" y="2908300"/>
                </a:cubicBezTo>
                <a:lnTo>
                  <a:pt x="0" y="3035300"/>
                </a:lnTo>
                <a:lnTo>
                  <a:pt x="736600" y="3035300"/>
                </a:lnTo>
                <a:lnTo>
                  <a:pt x="736600" y="2908300"/>
                </a:lnTo>
                <a:cubicBezTo>
                  <a:pt x="736600" y="1409700"/>
                  <a:pt x="1968500" y="685800"/>
                  <a:pt x="3200400" y="685800"/>
                </a:cubicBezTo>
                <a:cubicBezTo>
                  <a:pt x="4864100" y="685800"/>
                  <a:pt x="5816600" y="1574800"/>
                  <a:pt x="5816600" y="3086100"/>
                </a:cubicBezTo>
                <a:lnTo>
                  <a:pt x="5816600" y="4279900"/>
                </a:lnTo>
                <a:lnTo>
                  <a:pt x="1993900" y="4279900"/>
                </a:lnTo>
                <a:lnTo>
                  <a:pt x="1993900" y="4940300"/>
                </a:lnTo>
                <a:lnTo>
                  <a:pt x="5816600" y="4940300"/>
                </a:lnTo>
                <a:lnTo>
                  <a:pt x="5816600" y="6184900"/>
                </a:lnTo>
                <a:cubicBezTo>
                  <a:pt x="5816600" y="7696200"/>
                  <a:pt x="4864100" y="8585200"/>
                  <a:pt x="3200400" y="8585200"/>
                </a:cubicBezTo>
                <a:cubicBezTo>
                  <a:pt x="1968500" y="8585200"/>
                  <a:pt x="736600" y="7861300"/>
                  <a:pt x="736600" y="6362700"/>
                </a:cubicBezTo>
                <a:lnTo>
                  <a:pt x="736600" y="6235700"/>
                </a:lnTo>
                <a:lnTo>
                  <a:pt x="0" y="6235700"/>
                </a:lnTo>
                <a:lnTo>
                  <a:pt x="0" y="6362700"/>
                </a:lnTo>
                <a:cubicBezTo>
                  <a:pt x="0" y="8318500"/>
                  <a:pt x="1498600" y="9271000"/>
                  <a:pt x="32004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7" name="Freeform 5787"/>
          <p:cNvSpPr/>
          <p:nvPr/>
        </p:nvSpPr>
        <p:spPr>
          <a:xfrm rot="0" flipH="0" flipV="0">
            <a:off x="1592925" y="4731421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8" name="Freeform 5788"/>
          <p:cNvSpPr/>
          <p:nvPr/>
        </p:nvSpPr>
        <p:spPr>
          <a:xfrm rot="0" flipH="0" flipV="0">
            <a:off x="1672414" y="4729326"/>
            <a:ext cx="72085" cy="10198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9" name="Freeform 5789"/>
          <p:cNvSpPr/>
          <p:nvPr/>
        </p:nvSpPr>
        <p:spPr>
          <a:xfrm rot="0" flipH="0" flipV="0">
            <a:off x="1767131" y="4731421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0" name="Freeform 5790"/>
          <p:cNvSpPr/>
          <p:nvPr/>
        </p:nvSpPr>
        <p:spPr>
          <a:xfrm rot="0" flipH="0" flipV="0">
            <a:off x="1863105" y="4731421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1" name="Freeform 5791"/>
          <p:cNvSpPr/>
          <p:nvPr/>
        </p:nvSpPr>
        <p:spPr>
          <a:xfrm rot="0" flipH="0" flipV="0">
            <a:off x="1943851" y="4731421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2" name="Freeform 5792"/>
          <p:cNvSpPr/>
          <p:nvPr/>
        </p:nvSpPr>
        <p:spPr>
          <a:xfrm rot="0" flipH="0" flipV="0">
            <a:off x="2020686" y="4731421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3" name="Freeform 5793"/>
          <p:cNvSpPr/>
          <p:nvPr/>
        </p:nvSpPr>
        <p:spPr>
          <a:xfrm rot="0" flipH="0" flipV="0">
            <a:off x="2107440" y="4731421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4" name="Freeform 5794"/>
          <p:cNvSpPr/>
          <p:nvPr/>
        </p:nvSpPr>
        <p:spPr>
          <a:xfrm rot="0" flipH="0" flipV="0">
            <a:off x="2198944" y="4729326"/>
            <a:ext cx="69011" cy="101981"/>
          </a:xfrm>
          <a:custGeom>
            <a:pathLst>
              <a:path w="6273800" h="9271000">
                <a:moveTo>
                  <a:pt x="3232348" y="9271000"/>
                </a:moveTo>
                <a:cubicBezTo>
                  <a:pt x="5179417" y="9271000"/>
                  <a:pt x="6273800" y="8204200"/>
                  <a:pt x="6273800" y="6591300"/>
                </a:cubicBezTo>
                <a:cubicBezTo>
                  <a:pt x="6273800" y="5384800"/>
                  <a:pt x="5499100" y="4673600"/>
                  <a:pt x="4546600" y="4470400"/>
                </a:cubicBezTo>
                <a:cubicBezTo>
                  <a:pt x="5384800" y="4229100"/>
                  <a:pt x="6032500" y="3594100"/>
                  <a:pt x="6032500" y="2451100"/>
                </a:cubicBezTo>
                <a:cubicBezTo>
                  <a:pt x="6032500" y="1054100"/>
                  <a:pt x="5014317" y="0"/>
                  <a:pt x="3168848" y="0"/>
                </a:cubicBezTo>
                <a:cubicBezTo>
                  <a:pt x="1437878" y="0"/>
                  <a:pt x="165100" y="990600"/>
                  <a:pt x="165100" y="2971800"/>
                </a:cubicBezTo>
                <a:lnTo>
                  <a:pt x="914400" y="2971800"/>
                </a:lnTo>
                <a:cubicBezTo>
                  <a:pt x="914400" y="1447800"/>
                  <a:pt x="1866900" y="711200"/>
                  <a:pt x="3175000" y="711200"/>
                </a:cubicBezTo>
                <a:cubicBezTo>
                  <a:pt x="4546600" y="711200"/>
                  <a:pt x="5283200" y="1524000"/>
                  <a:pt x="5283200" y="2552700"/>
                </a:cubicBezTo>
                <a:cubicBezTo>
                  <a:pt x="5283200" y="3644900"/>
                  <a:pt x="4572000" y="4165600"/>
                  <a:pt x="3467100" y="4165600"/>
                </a:cubicBezTo>
                <a:lnTo>
                  <a:pt x="2171700" y="4165600"/>
                </a:lnTo>
                <a:lnTo>
                  <a:pt x="2171700" y="4826000"/>
                </a:lnTo>
                <a:lnTo>
                  <a:pt x="3467100" y="4826000"/>
                </a:lnTo>
                <a:cubicBezTo>
                  <a:pt x="4749800" y="4826000"/>
                  <a:pt x="5537200" y="5486400"/>
                  <a:pt x="5537200" y="6578600"/>
                </a:cubicBezTo>
                <a:cubicBezTo>
                  <a:pt x="5537200" y="7823200"/>
                  <a:pt x="4696817" y="8559800"/>
                  <a:pt x="3257946" y="8559800"/>
                </a:cubicBezTo>
                <a:cubicBezTo>
                  <a:pt x="1818878" y="8559800"/>
                  <a:pt x="736600" y="7797800"/>
                  <a:pt x="736600" y="6299200"/>
                </a:cubicBezTo>
                <a:lnTo>
                  <a:pt x="0" y="6299200"/>
                </a:lnTo>
                <a:cubicBezTo>
                  <a:pt x="0" y="8267700"/>
                  <a:pt x="1412478" y="9271000"/>
                  <a:pt x="3232348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5" name="Freeform 5795"/>
          <p:cNvSpPr/>
          <p:nvPr/>
        </p:nvSpPr>
        <p:spPr>
          <a:xfrm rot="0" flipH="0" flipV="0">
            <a:off x="2279411" y="4731421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6" name="Rectangle 5796"/>
          <p:cNvSpPr/>
          <p:nvPr/>
        </p:nvSpPr>
        <p:spPr>
          <a:xfrm rot="0" flipH="0" flipV="0">
            <a:off x="3599157" y="4856900"/>
            <a:ext cx="632002" cy="200161"/>
          </a:xfrm>
          <a:prstGeom prst="rect">
            <a:avLst/>
          </a:prstGeom>
        </p:spPr>
      </p:sp>
      <p:sp>
        <p:nvSpPr>
          <p:cNvPr id="5797" name="Freeform 5797"/>
          <p:cNvSpPr/>
          <p:nvPr/>
        </p:nvSpPr>
        <p:spPr>
          <a:xfrm rot="0" flipH="0" flipV="0">
            <a:off x="3606700" y="4946000"/>
            <a:ext cx="52806" cy="73901"/>
          </a:xfrm>
          <a:custGeom>
            <a:pathLst>
              <a:path w="4800600" h="6718300">
                <a:moveTo>
                  <a:pt x="4432300" y="5143500"/>
                </a:moveTo>
                <a:lnTo>
                  <a:pt x="4800600" y="5143500"/>
                </a:lnTo>
                <a:lnTo>
                  <a:pt x="4800600" y="4686300"/>
                </a:lnTo>
                <a:lnTo>
                  <a:pt x="749300" y="2565400"/>
                </a:lnTo>
                <a:lnTo>
                  <a:pt x="4800600" y="457200"/>
                </a:lnTo>
                <a:lnTo>
                  <a:pt x="4800600" y="0"/>
                </a:lnTo>
                <a:lnTo>
                  <a:pt x="4432300" y="0"/>
                </a:lnTo>
                <a:lnTo>
                  <a:pt x="0" y="2286000"/>
                </a:lnTo>
                <a:lnTo>
                  <a:pt x="0" y="2857500"/>
                </a:lnTo>
                <a:close/>
                <a:moveTo>
                  <a:pt x="0" y="6718300"/>
                </a:moveTo>
                <a:lnTo>
                  <a:pt x="4800600" y="6718300"/>
                </a:lnTo>
                <a:lnTo>
                  <a:pt x="4800600" y="6134100"/>
                </a:lnTo>
                <a:lnTo>
                  <a:pt x="0" y="61341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8" name="Freeform 5798"/>
          <p:cNvSpPr/>
          <p:nvPr/>
        </p:nvSpPr>
        <p:spPr>
          <a:xfrm rot="0" flipH="0" flipV="0">
            <a:off x="3710777" y="4925045"/>
            <a:ext cx="67056" cy="97790"/>
          </a:xfrm>
          <a:custGeom>
            <a:pathLst>
              <a:path w="6096000" h="8890000">
                <a:moveTo>
                  <a:pt x="4216400" y="8890000"/>
                </a:moveTo>
                <a:lnTo>
                  <a:pt x="4902200" y="8890000"/>
                </a:lnTo>
                <a:lnTo>
                  <a:pt x="4902200" y="6819900"/>
                </a:lnTo>
                <a:lnTo>
                  <a:pt x="6096000" y="6819900"/>
                </a:lnTo>
                <a:lnTo>
                  <a:pt x="6096000" y="6184900"/>
                </a:lnTo>
                <a:lnTo>
                  <a:pt x="4902200" y="6184900"/>
                </a:lnTo>
                <a:lnTo>
                  <a:pt x="4902200" y="3670300"/>
                </a:lnTo>
                <a:lnTo>
                  <a:pt x="4216400" y="3670300"/>
                </a:lnTo>
                <a:lnTo>
                  <a:pt x="4216400" y="6184900"/>
                </a:lnTo>
                <a:lnTo>
                  <a:pt x="787400" y="6184900"/>
                </a:lnTo>
                <a:lnTo>
                  <a:pt x="4140200" y="254000"/>
                </a:lnTo>
                <a:lnTo>
                  <a:pt x="4140200" y="0"/>
                </a:lnTo>
                <a:lnTo>
                  <a:pt x="3530600" y="0"/>
                </a:lnTo>
                <a:lnTo>
                  <a:pt x="0" y="6273800"/>
                </a:lnTo>
                <a:lnTo>
                  <a:pt x="0" y="6819900"/>
                </a:lnTo>
                <a:lnTo>
                  <a:pt x="4216400" y="68199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9" name="Freeform 5799"/>
          <p:cNvSpPr/>
          <p:nvPr/>
        </p:nvSpPr>
        <p:spPr>
          <a:xfrm rot="0" flipH="0" flipV="0">
            <a:off x="3797391" y="4922950"/>
            <a:ext cx="62166" cy="101981"/>
          </a:xfrm>
          <a:custGeom>
            <a:pathLst>
              <a:path w="5651500" h="9271000">
                <a:moveTo>
                  <a:pt x="2819400" y="9271000"/>
                </a:moveTo>
                <a:cubicBezTo>
                  <a:pt x="4546600" y="9271000"/>
                  <a:pt x="5651500" y="8229600"/>
                  <a:pt x="5651500" y="6438900"/>
                </a:cubicBezTo>
                <a:lnTo>
                  <a:pt x="5651500" y="2832100"/>
                </a:lnTo>
                <a:cubicBezTo>
                  <a:pt x="5651500" y="1041400"/>
                  <a:pt x="4546600" y="0"/>
                  <a:pt x="2819400" y="0"/>
                </a:cubicBezTo>
                <a:cubicBezTo>
                  <a:pt x="1092200" y="0"/>
                  <a:pt x="0" y="1041400"/>
                  <a:pt x="0" y="2832100"/>
                </a:cubicBezTo>
                <a:lnTo>
                  <a:pt x="0" y="6438900"/>
                </a:lnTo>
                <a:cubicBezTo>
                  <a:pt x="0" y="8229600"/>
                  <a:pt x="1092200" y="9271000"/>
                  <a:pt x="2819400" y="9271000"/>
                </a:cubicBezTo>
                <a:close/>
                <a:moveTo>
                  <a:pt x="685800" y="6477000"/>
                </a:moveTo>
                <a:lnTo>
                  <a:pt x="685800" y="2806700"/>
                </a:lnTo>
                <a:cubicBezTo>
                  <a:pt x="685800" y="1498600"/>
                  <a:pt x="1473200" y="635000"/>
                  <a:pt x="2819400" y="635000"/>
                </a:cubicBezTo>
                <a:cubicBezTo>
                  <a:pt x="3492500" y="635000"/>
                  <a:pt x="4025900" y="850900"/>
                  <a:pt x="4394200" y="1231900"/>
                </a:cubicBezTo>
                <a:lnTo>
                  <a:pt x="876300" y="7480300"/>
                </a:lnTo>
                <a:cubicBezTo>
                  <a:pt x="749300" y="7188200"/>
                  <a:pt x="685800" y="6858000"/>
                  <a:pt x="685800" y="6477000"/>
                </a:cubicBezTo>
                <a:close/>
                <a:moveTo>
                  <a:pt x="2819400" y="8636000"/>
                </a:moveTo>
                <a:cubicBezTo>
                  <a:pt x="2159000" y="8636000"/>
                  <a:pt x="1638300" y="8432800"/>
                  <a:pt x="1270000" y="8064500"/>
                </a:cubicBezTo>
                <a:lnTo>
                  <a:pt x="4787900" y="1854200"/>
                </a:lnTo>
                <a:cubicBezTo>
                  <a:pt x="4902200" y="2133600"/>
                  <a:pt x="4965700" y="2463800"/>
                  <a:pt x="4965700" y="2806700"/>
                </a:cubicBezTo>
                <a:lnTo>
                  <a:pt x="4965700" y="6477000"/>
                </a:lnTo>
                <a:cubicBezTo>
                  <a:pt x="4965700" y="7772400"/>
                  <a:pt x="4165600" y="8636000"/>
                  <a:pt x="2819400" y="86360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0" name="Freeform 5800"/>
          <p:cNvSpPr/>
          <p:nvPr/>
        </p:nvSpPr>
        <p:spPr>
          <a:xfrm rot="0" flipH="0" flipV="0">
            <a:off x="3911107" y="4951728"/>
            <a:ext cx="76276" cy="89547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1" name="Freeform 5801"/>
          <p:cNvSpPr/>
          <p:nvPr/>
        </p:nvSpPr>
        <p:spPr>
          <a:xfrm rot="0" flipH="0" flipV="0">
            <a:off x="4005125" y="4951728"/>
            <a:ext cx="56997" cy="71107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2" name="Freeform 5802"/>
          <p:cNvSpPr/>
          <p:nvPr/>
        </p:nvSpPr>
        <p:spPr>
          <a:xfrm rot="0" flipH="0" flipV="0">
            <a:off x="4082938" y="4950052"/>
            <a:ext cx="57137" cy="74460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3" name="Freeform 5803"/>
          <p:cNvSpPr/>
          <p:nvPr/>
        </p:nvSpPr>
        <p:spPr>
          <a:xfrm rot="0" flipH="0" flipV="0">
            <a:off x="4160751" y="4922251"/>
            <a:ext cx="58394" cy="100584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4" name="Rectangle 5804"/>
          <p:cNvSpPr/>
          <p:nvPr/>
        </p:nvSpPr>
        <p:spPr>
          <a:xfrm rot="0" flipH="0" flipV="0">
            <a:off x="3259329" y="4567888"/>
            <a:ext cx="1351597" cy="204184"/>
          </a:xfrm>
          <a:prstGeom prst="rect">
            <a:avLst/>
          </a:prstGeom>
        </p:spPr>
      </p:sp>
      <p:sp>
        <p:nvSpPr>
          <p:cNvPr id="5805" name="Freeform 5805"/>
          <p:cNvSpPr/>
          <p:nvPr/>
        </p:nvSpPr>
        <p:spPr>
          <a:xfrm rot="0" flipH="0" flipV="0">
            <a:off x="3273439" y="4637822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7391400"/>
                </a:lnTo>
                <a:lnTo>
                  <a:pt x="3530600" y="7391400"/>
                </a:lnTo>
                <a:lnTo>
                  <a:pt x="3530600" y="0"/>
                </a:lnTo>
                <a:lnTo>
                  <a:pt x="3111500" y="0"/>
                </a:lnTo>
                <a:lnTo>
                  <a:pt x="622300" y="1358900"/>
                </a:lnTo>
                <a:lnTo>
                  <a:pt x="622300" y="2235200"/>
                </a:lnTo>
                <a:lnTo>
                  <a:pt x="1879600" y="2235200"/>
                </a:lnTo>
                <a:lnTo>
                  <a:pt x="1879600" y="7391400"/>
                </a:lnTo>
                <a:lnTo>
                  <a:pt x="0" y="7391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6" name="Freeform 5806"/>
          <p:cNvSpPr/>
          <p:nvPr/>
        </p:nvSpPr>
        <p:spPr>
          <a:xfrm rot="0" flipH="0" flipV="0">
            <a:off x="3355582" y="4635727"/>
            <a:ext cx="66916" cy="101981"/>
          </a:xfrm>
          <a:custGeom>
            <a:pathLst>
              <a:path w="6083300" h="9271000">
                <a:moveTo>
                  <a:pt x="3035300" y="9271000"/>
                </a:moveTo>
                <a:cubicBezTo>
                  <a:pt x="4902200" y="9271000"/>
                  <a:pt x="6083300" y="8229600"/>
                  <a:pt x="6083300" y="6235700"/>
                </a:cubicBezTo>
                <a:lnTo>
                  <a:pt x="6083300" y="3035300"/>
                </a:lnTo>
                <a:cubicBezTo>
                  <a:pt x="6083300" y="1041400"/>
                  <a:pt x="4902200" y="0"/>
                  <a:pt x="3035300" y="0"/>
                </a:cubicBezTo>
                <a:cubicBezTo>
                  <a:pt x="1181100" y="0"/>
                  <a:pt x="0" y="1041400"/>
                  <a:pt x="0" y="3035300"/>
                </a:cubicBezTo>
                <a:lnTo>
                  <a:pt x="0" y="6235700"/>
                </a:lnTo>
                <a:cubicBezTo>
                  <a:pt x="0" y="8229600"/>
                  <a:pt x="1181100" y="9271000"/>
                  <a:pt x="3035300" y="9271000"/>
                </a:cubicBezTo>
                <a:close/>
                <a:moveTo>
                  <a:pt x="1651000" y="2946400"/>
                </a:moveTo>
                <a:cubicBezTo>
                  <a:pt x="1651000" y="2133600"/>
                  <a:pt x="2095500" y="1498600"/>
                  <a:pt x="3035300" y="1498600"/>
                </a:cubicBezTo>
                <a:cubicBezTo>
                  <a:pt x="3429000" y="1498600"/>
                  <a:pt x="3733800" y="1612900"/>
                  <a:pt x="3962400" y="1790700"/>
                </a:cubicBezTo>
                <a:lnTo>
                  <a:pt x="1651000" y="5918200"/>
                </a:lnTo>
                <a:close/>
                <a:moveTo>
                  <a:pt x="3035300" y="7772400"/>
                </a:moveTo>
                <a:cubicBezTo>
                  <a:pt x="2641600" y="7772400"/>
                  <a:pt x="2336800" y="7670800"/>
                  <a:pt x="2120900" y="7480300"/>
                </a:cubicBezTo>
                <a:lnTo>
                  <a:pt x="4432300" y="3390900"/>
                </a:lnTo>
                <a:lnTo>
                  <a:pt x="4432300" y="6324600"/>
                </a:lnTo>
                <a:cubicBezTo>
                  <a:pt x="4432300" y="7137400"/>
                  <a:pt x="3987800" y="7772400"/>
                  <a:pt x="3035300" y="77724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7" name="Freeform 5807"/>
          <p:cNvSpPr/>
          <p:nvPr/>
        </p:nvSpPr>
        <p:spPr>
          <a:xfrm rot="0" flipH="0" flipV="0">
            <a:off x="3612630" y="4563781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8" name="Freeform 5808"/>
          <p:cNvSpPr/>
          <p:nvPr/>
        </p:nvSpPr>
        <p:spPr>
          <a:xfrm rot="0" flipH="0" flipV="0">
            <a:off x="3692120" y="4561686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9" name="Freeform 5809"/>
          <p:cNvSpPr/>
          <p:nvPr/>
        </p:nvSpPr>
        <p:spPr>
          <a:xfrm rot="0" flipH="0" flipV="0">
            <a:off x="3789630" y="4563781"/>
            <a:ext cx="84658" cy="97790"/>
          </a:xfrm>
          <a:custGeom>
            <a:pathLst>
              <a:path w="7696200" h="8890000">
                <a:moveTo>
                  <a:pt x="0" y="8890000"/>
                </a:moveTo>
                <a:lnTo>
                  <a:pt x="711200" y="8890000"/>
                </a:lnTo>
                <a:lnTo>
                  <a:pt x="711200" y="1295400"/>
                </a:lnTo>
                <a:lnTo>
                  <a:pt x="3594100" y="5727700"/>
                </a:lnTo>
                <a:lnTo>
                  <a:pt x="4089400" y="5727700"/>
                </a:lnTo>
                <a:lnTo>
                  <a:pt x="6972300" y="1270000"/>
                </a:lnTo>
                <a:lnTo>
                  <a:pt x="6972300" y="8890000"/>
                </a:lnTo>
                <a:lnTo>
                  <a:pt x="7696200" y="8890000"/>
                </a:lnTo>
                <a:lnTo>
                  <a:pt x="7696200" y="0"/>
                </a:lnTo>
                <a:lnTo>
                  <a:pt x="6997700" y="0"/>
                </a:lnTo>
                <a:lnTo>
                  <a:pt x="3860800" y="4813300"/>
                </a:lnTo>
                <a:lnTo>
                  <a:pt x="7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0" name="Freeform 5810"/>
          <p:cNvSpPr/>
          <p:nvPr/>
        </p:nvSpPr>
        <p:spPr>
          <a:xfrm rot="0" flipH="0" flipV="0">
            <a:off x="3901111" y="4563781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1" name="Freeform 5811"/>
          <p:cNvSpPr/>
          <p:nvPr/>
        </p:nvSpPr>
        <p:spPr>
          <a:xfrm rot="0" flipH="0" flipV="0">
            <a:off x="3986607" y="4563781"/>
            <a:ext cx="77952" cy="97790"/>
          </a:xfrm>
          <a:custGeom>
            <a:pathLst>
              <a:path w="7086600" h="8890000">
                <a:moveTo>
                  <a:pt x="0" y="8890000"/>
                </a:moveTo>
                <a:cubicBezTo>
                  <a:pt x="1778000" y="8890000"/>
                  <a:pt x="2540000" y="7747000"/>
                  <a:pt x="2540000" y="4330700"/>
                </a:cubicBezTo>
                <a:lnTo>
                  <a:pt x="2540000" y="660400"/>
                </a:lnTo>
                <a:lnTo>
                  <a:pt x="6350000" y="660400"/>
                </a:lnTo>
                <a:lnTo>
                  <a:pt x="6350000" y="8890000"/>
                </a:lnTo>
                <a:lnTo>
                  <a:pt x="7086600" y="8890000"/>
                </a:lnTo>
                <a:lnTo>
                  <a:pt x="7086600" y="0"/>
                </a:lnTo>
                <a:lnTo>
                  <a:pt x="1816100" y="0"/>
                </a:lnTo>
                <a:lnTo>
                  <a:pt x="1816100" y="4343400"/>
                </a:lnTo>
                <a:cubicBezTo>
                  <a:pt x="1816100" y="7302500"/>
                  <a:pt x="1371600" y="8204200"/>
                  <a:pt x="0" y="82042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2" name="Freeform 5812"/>
          <p:cNvSpPr/>
          <p:nvPr/>
        </p:nvSpPr>
        <p:spPr>
          <a:xfrm rot="0" flipH="0" flipV="0">
            <a:off x="4091382" y="4563781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3" name="Freeform 5813"/>
          <p:cNvSpPr/>
          <p:nvPr/>
        </p:nvSpPr>
        <p:spPr>
          <a:xfrm rot="0" flipH="0" flipV="0">
            <a:off x="4172129" y="4563781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4" name="Freeform 5814"/>
          <p:cNvSpPr/>
          <p:nvPr/>
        </p:nvSpPr>
        <p:spPr>
          <a:xfrm rot="0" flipH="0" flipV="0">
            <a:off x="4251618" y="4561686"/>
            <a:ext cx="72085" cy="10198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5" name="Freeform 5815"/>
          <p:cNvSpPr/>
          <p:nvPr/>
        </p:nvSpPr>
        <p:spPr>
          <a:xfrm rot="0" flipH="0" flipV="0">
            <a:off x="4346335" y="4563781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6" name="Freeform 5816"/>
          <p:cNvSpPr/>
          <p:nvPr/>
        </p:nvSpPr>
        <p:spPr>
          <a:xfrm rot="0" flipH="0" flipV="0">
            <a:off x="4433368" y="4563781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7" name="Freeform 5817"/>
          <p:cNvSpPr/>
          <p:nvPr/>
        </p:nvSpPr>
        <p:spPr>
          <a:xfrm rot="0" flipH="0" flipV="0">
            <a:off x="4529341" y="4563781"/>
            <a:ext cx="68173" cy="97790"/>
          </a:xfrm>
          <a:custGeom>
            <a:pathLst>
              <a:path w="6197600" h="8890000">
                <a:moveTo>
                  <a:pt x="0" y="8890000"/>
                </a:moveTo>
                <a:lnTo>
                  <a:pt x="711200" y="8890000"/>
                </a:lnTo>
                <a:lnTo>
                  <a:pt x="2959100" y="5257800"/>
                </a:lnTo>
                <a:lnTo>
                  <a:pt x="5461000" y="5257800"/>
                </a:lnTo>
                <a:lnTo>
                  <a:pt x="5461000" y="8890000"/>
                </a:lnTo>
                <a:lnTo>
                  <a:pt x="6197600" y="8890000"/>
                </a:lnTo>
                <a:lnTo>
                  <a:pt x="6197600" y="0"/>
                </a:lnTo>
                <a:lnTo>
                  <a:pt x="2628900" y="0"/>
                </a:lnTo>
                <a:cubicBezTo>
                  <a:pt x="1066800" y="0"/>
                  <a:pt x="177800" y="1003300"/>
                  <a:pt x="177800" y="2616200"/>
                </a:cubicBezTo>
                <a:cubicBezTo>
                  <a:pt x="177800" y="4165600"/>
                  <a:pt x="952500" y="5016500"/>
                  <a:pt x="2159000" y="5194300"/>
                </a:cubicBezTo>
                <a:lnTo>
                  <a:pt x="0" y="8636000"/>
                </a:lnTo>
                <a:close/>
                <a:moveTo>
                  <a:pt x="2755900" y="4597400"/>
                </a:moveTo>
                <a:cubicBezTo>
                  <a:pt x="1612900" y="4597400"/>
                  <a:pt x="939800" y="3886200"/>
                  <a:pt x="939800" y="2628900"/>
                </a:cubicBezTo>
                <a:cubicBezTo>
                  <a:pt x="939800" y="1384300"/>
                  <a:pt x="1612900" y="660400"/>
                  <a:pt x="2755900" y="660400"/>
                </a:cubicBezTo>
                <a:lnTo>
                  <a:pt x="5461000" y="660400"/>
                </a:lnTo>
                <a:lnTo>
                  <a:pt x="5461000" y="4597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8" name="Rectangle 5818"/>
          <p:cNvSpPr/>
          <p:nvPr/>
        </p:nvSpPr>
        <p:spPr>
          <a:xfrm rot="0" flipH="0" flipV="0">
            <a:off x="3599219" y="4661487"/>
            <a:ext cx="3125295" cy="201949"/>
          </a:xfrm>
          <a:prstGeom prst="rect">
            <a:avLst/>
          </a:prstGeom>
        </p:spPr>
      </p:sp>
      <p:sp>
        <p:nvSpPr>
          <p:cNvPr id="5819" name="Freeform 5819"/>
          <p:cNvSpPr/>
          <p:nvPr/>
        </p:nvSpPr>
        <p:spPr>
          <a:xfrm rot="0" flipH="0" flipV="0">
            <a:off x="3608579" y="4729326"/>
            <a:ext cx="72085" cy="101981"/>
          </a:xfrm>
          <a:custGeom>
            <a:pathLst>
              <a:path w="6553200" h="9271000">
                <a:moveTo>
                  <a:pt x="3200400" y="9271000"/>
                </a:moveTo>
                <a:cubicBezTo>
                  <a:pt x="5295900" y="9271000"/>
                  <a:pt x="6553200" y="8115300"/>
                  <a:pt x="6553200" y="6134100"/>
                </a:cubicBezTo>
                <a:lnTo>
                  <a:pt x="6553200" y="3136900"/>
                </a:lnTo>
                <a:cubicBezTo>
                  <a:pt x="6553200" y="1155700"/>
                  <a:pt x="5295900" y="0"/>
                  <a:pt x="3200400" y="0"/>
                </a:cubicBezTo>
                <a:cubicBezTo>
                  <a:pt x="1498600" y="0"/>
                  <a:pt x="0" y="952500"/>
                  <a:pt x="0" y="2908300"/>
                </a:cubicBezTo>
                <a:lnTo>
                  <a:pt x="0" y="3035300"/>
                </a:lnTo>
                <a:lnTo>
                  <a:pt x="736600" y="3035300"/>
                </a:lnTo>
                <a:lnTo>
                  <a:pt x="736600" y="2908300"/>
                </a:lnTo>
                <a:cubicBezTo>
                  <a:pt x="736600" y="1409700"/>
                  <a:pt x="1968500" y="685800"/>
                  <a:pt x="3200400" y="685800"/>
                </a:cubicBezTo>
                <a:cubicBezTo>
                  <a:pt x="4864100" y="685800"/>
                  <a:pt x="5816600" y="1574800"/>
                  <a:pt x="5816600" y="3086100"/>
                </a:cubicBezTo>
                <a:lnTo>
                  <a:pt x="5816600" y="4279900"/>
                </a:lnTo>
                <a:lnTo>
                  <a:pt x="1993900" y="4279900"/>
                </a:lnTo>
                <a:lnTo>
                  <a:pt x="1993900" y="4940300"/>
                </a:lnTo>
                <a:lnTo>
                  <a:pt x="5816600" y="4940300"/>
                </a:lnTo>
                <a:lnTo>
                  <a:pt x="5816600" y="6184900"/>
                </a:lnTo>
                <a:cubicBezTo>
                  <a:pt x="5816600" y="7696200"/>
                  <a:pt x="4864100" y="8585200"/>
                  <a:pt x="3200400" y="8585200"/>
                </a:cubicBezTo>
                <a:cubicBezTo>
                  <a:pt x="1968500" y="8585200"/>
                  <a:pt x="736600" y="7861300"/>
                  <a:pt x="736600" y="6362700"/>
                </a:cubicBezTo>
                <a:lnTo>
                  <a:pt x="736600" y="6235700"/>
                </a:lnTo>
                <a:lnTo>
                  <a:pt x="0" y="6235700"/>
                </a:lnTo>
                <a:lnTo>
                  <a:pt x="0" y="6362700"/>
                </a:lnTo>
                <a:cubicBezTo>
                  <a:pt x="0" y="8318500"/>
                  <a:pt x="1498600" y="9271000"/>
                  <a:pt x="32004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0" name="Freeform 5820"/>
          <p:cNvSpPr/>
          <p:nvPr/>
        </p:nvSpPr>
        <p:spPr>
          <a:xfrm rot="0" flipH="0" flipV="0">
            <a:off x="3704692" y="4731421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1" name="Freeform 5821"/>
          <p:cNvSpPr/>
          <p:nvPr/>
        </p:nvSpPr>
        <p:spPr>
          <a:xfrm rot="0" flipH="0" flipV="0">
            <a:off x="3784182" y="4729326"/>
            <a:ext cx="72085" cy="10198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2" name="Freeform 5822"/>
          <p:cNvSpPr/>
          <p:nvPr/>
        </p:nvSpPr>
        <p:spPr>
          <a:xfrm rot="0" flipH="0" flipV="0">
            <a:off x="3878898" y="4731421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3" name="Freeform 5823"/>
          <p:cNvSpPr/>
          <p:nvPr/>
        </p:nvSpPr>
        <p:spPr>
          <a:xfrm rot="0" flipH="0" flipV="0">
            <a:off x="3974872" y="4731421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4" name="Freeform 5824"/>
          <p:cNvSpPr/>
          <p:nvPr/>
        </p:nvSpPr>
        <p:spPr>
          <a:xfrm rot="0" flipH="0" flipV="0">
            <a:off x="4055619" y="4731421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5" name="Freeform 5825"/>
          <p:cNvSpPr/>
          <p:nvPr/>
        </p:nvSpPr>
        <p:spPr>
          <a:xfrm rot="0" flipH="0" flipV="0">
            <a:off x="4132454" y="4731421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6" name="Freeform 5826"/>
          <p:cNvSpPr/>
          <p:nvPr/>
        </p:nvSpPr>
        <p:spPr>
          <a:xfrm rot="0" flipH="0" flipV="0">
            <a:off x="4219207" y="4731421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7" name="Freeform 5827"/>
          <p:cNvSpPr/>
          <p:nvPr/>
        </p:nvSpPr>
        <p:spPr>
          <a:xfrm rot="0" flipH="0" flipV="0">
            <a:off x="4310711" y="4729326"/>
            <a:ext cx="69011" cy="101981"/>
          </a:xfrm>
          <a:custGeom>
            <a:pathLst>
              <a:path w="6273800" h="9271000">
                <a:moveTo>
                  <a:pt x="3232348" y="9271000"/>
                </a:moveTo>
                <a:cubicBezTo>
                  <a:pt x="5179417" y="9271000"/>
                  <a:pt x="6273800" y="8204200"/>
                  <a:pt x="6273800" y="6591300"/>
                </a:cubicBezTo>
                <a:cubicBezTo>
                  <a:pt x="6273800" y="5384800"/>
                  <a:pt x="5499100" y="4673600"/>
                  <a:pt x="4546600" y="4470400"/>
                </a:cubicBezTo>
                <a:cubicBezTo>
                  <a:pt x="5384800" y="4229100"/>
                  <a:pt x="6032500" y="3594100"/>
                  <a:pt x="6032500" y="2451100"/>
                </a:cubicBezTo>
                <a:cubicBezTo>
                  <a:pt x="6032500" y="1054100"/>
                  <a:pt x="5014317" y="0"/>
                  <a:pt x="3168848" y="0"/>
                </a:cubicBezTo>
                <a:cubicBezTo>
                  <a:pt x="1437878" y="0"/>
                  <a:pt x="165100" y="990600"/>
                  <a:pt x="165100" y="2971800"/>
                </a:cubicBezTo>
                <a:lnTo>
                  <a:pt x="914400" y="2971800"/>
                </a:lnTo>
                <a:cubicBezTo>
                  <a:pt x="914400" y="1447800"/>
                  <a:pt x="1866900" y="711200"/>
                  <a:pt x="3175000" y="711200"/>
                </a:cubicBezTo>
                <a:cubicBezTo>
                  <a:pt x="4546600" y="711200"/>
                  <a:pt x="5283200" y="1524000"/>
                  <a:pt x="5283200" y="2552700"/>
                </a:cubicBezTo>
                <a:cubicBezTo>
                  <a:pt x="5283200" y="3644900"/>
                  <a:pt x="4572000" y="4165600"/>
                  <a:pt x="3467100" y="4165600"/>
                </a:cubicBezTo>
                <a:lnTo>
                  <a:pt x="2171700" y="4165600"/>
                </a:lnTo>
                <a:lnTo>
                  <a:pt x="2171700" y="4826000"/>
                </a:lnTo>
                <a:lnTo>
                  <a:pt x="3467100" y="4826000"/>
                </a:lnTo>
                <a:cubicBezTo>
                  <a:pt x="4749800" y="4826000"/>
                  <a:pt x="5537200" y="5486400"/>
                  <a:pt x="5537200" y="6578600"/>
                </a:cubicBezTo>
                <a:cubicBezTo>
                  <a:pt x="5537200" y="7823200"/>
                  <a:pt x="4696817" y="8559800"/>
                  <a:pt x="3257946" y="8559800"/>
                </a:cubicBezTo>
                <a:cubicBezTo>
                  <a:pt x="1818878" y="8559800"/>
                  <a:pt x="736600" y="7797800"/>
                  <a:pt x="736600" y="6299200"/>
                </a:cubicBezTo>
                <a:lnTo>
                  <a:pt x="0" y="6299200"/>
                </a:lnTo>
                <a:cubicBezTo>
                  <a:pt x="0" y="8267700"/>
                  <a:pt x="1412478" y="9271000"/>
                  <a:pt x="3232348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8" name="Freeform 5828"/>
          <p:cNvSpPr/>
          <p:nvPr/>
        </p:nvSpPr>
        <p:spPr>
          <a:xfrm rot="0" flipH="0" flipV="0">
            <a:off x="4391178" y="4731421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9" name="Freeform 5829"/>
          <p:cNvSpPr/>
          <p:nvPr/>
        </p:nvSpPr>
        <p:spPr>
          <a:xfrm rot="0" flipH="0" flipV="0">
            <a:off x="5477832" y="4691053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7391400"/>
                </a:lnTo>
                <a:lnTo>
                  <a:pt x="3530600" y="7391400"/>
                </a:lnTo>
                <a:lnTo>
                  <a:pt x="3530600" y="0"/>
                </a:lnTo>
                <a:lnTo>
                  <a:pt x="3111500" y="0"/>
                </a:lnTo>
                <a:lnTo>
                  <a:pt x="622300" y="1358900"/>
                </a:lnTo>
                <a:lnTo>
                  <a:pt x="622300" y="2235200"/>
                </a:lnTo>
                <a:lnTo>
                  <a:pt x="1879600" y="2235200"/>
                </a:lnTo>
                <a:lnTo>
                  <a:pt x="1879600" y="7391400"/>
                </a:lnTo>
                <a:lnTo>
                  <a:pt x="0" y="7391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0" name="Freeform 5830"/>
          <p:cNvSpPr/>
          <p:nvPr/>
        </p:nvSpPr>
        <p:spPr>
          <a:xfrm rot="0" flipH="0" flipV="0">
            <a:off x="5564306" y="4691053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7391400"/>
                </a:lnTo>
                <a:lnTo>
                  <a:pt x="3530600" y="7391400"/>
                </a:lnTo>
                <a:lnTo>
                  <a:pt x="3530600" y="0"/>
                </a:lnTo>
                <a:lnTo>
                  <a:pt x="3111500" y="0"/>
                </a:lnTo>
                <a:lnTo>
                  <a:pt x="622300" y="1358900"/>
                </a:lnTo>
                <a:lnTo>
                  <a:pt x="622300" y="2235200"/>
                </a:lnTo>
                <a:lnTo>
                  <a:pt x="1879600" y="2235200"/>
                </a:lnTo>
                <a:lnTo>
                  <a:pt x="1879600" y="7391400"/>
                </a:lnTo>
                <a:lnTo>
                  <a:pt x="0" y="7391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1" name="Freeform 5831"/>
          <p:cNvSpPr/>
          <p:nvPr/>
        </p:nvSpPr>
        <p:spPr>
          <a:xfrm rot="0" flipH="0" flipV="0">
            <a:off x="5812972" y="4614916"/>
            <a:ext cx="72085" cy="101981"/>
          </a:xfrm>
          <a:custGeom>
            <a:pathLst>
              <a:path w="6553200" h="9271000">
                <a:moveTo>
                  <a:pt x="3200400" y="9271000"/>
                </a:moveTo>
                <a:cubicBezTo>
                  <a:pt x="5295900" y="9271000"/>
                  <a:pt x="6553200" y="8115300"/>
                  <a:pt x="6553200" y="6134100"/>
                </a:cubicBezTo>
                <a:lnTo>
                  <a:pt x="6553200" y="3136900"/>
                </a:lnTo>
                <a:cubicBezTo>
                  <a:pt x="6553200" y="1155700"/>
                  <a:pt x="5295900" y="0"/>
                  <a:pt x="3200400" y="0"/>
                </a:cubicBezTo>
                <a:cubicBezTo>
                  <a:pt x="1498600" y="0"/>
                  <a:pt x="0" y="952500"/>
                  <a:pt x="0" y="2908300"/>
                </a:cubicBezTo>
                <a:lnTo>
                  <a:pt x="0" y="3035300"/>
                </a:lnTo>
                <a:lnTo>
                  <a:pt x="736600" y="3035300"/>
                </a:lnTo>
                <a:lnTo>
                  <a:pt x="736600" y="2908300"/>
                </a:lnTo>
                <a:cubicBezTo>
                  <a:pt x="736600" y="1409700"/>
                  <a:pt x="1968500" y="685800"/>
                  <a:pt x="3200400" y="685800"/>
                </a:cubicBezTo>
                <a:cubicBezTo>
                  <a:pt x="4864100" y="685800"/>
                  <a:pt x="5816600" y="1574800"/>
                  <a:pt x="5816600" y="3086100"/>
                </a:cubicBezTo>
                <a:lnTo>
                  <a:pt x="5816600" y="4279900"/>
                </a:lnTo>
                <a:lnTo>
                  <a:pt x="1993900" y="4279900"/>
                </a:lnTo>
                <a:lnTo>
                  <a:pt x="1993900" y="4940300"/>
                </a:lnTo>
                <a:lnTo>
                  <a:pt x="5816600" y="4940300"/>
                </a:lnTo>
                <a:lnTo>
                  <a:pt x="5816600" y="6184900"/>
                </a:lnTo>
                <a:cubicBezTo>
                  <a:pt x="5816600" y="7696200"/>
                  <a:pt x="4864100" y="8585200"/>
                  <a:pt x="3200400" y="8585200"/>
                </a:cubicBezTo>
                <a:cubicBezTo>
                  <a:pt x="1968500" y="8585200"/>
                  <a:pt x="736600" y="7861300"/>
                  <a:pt x="736600" y="6362700"/>
                </a:cubicBezTo>
                <a:lnTo>
                  <a:pt x="736600" y="6235700"/>
                </a:lnTo>
                <a:lnTo>
                  <a:pt x="0" y="6235700"/>
                </a:lnTo>
                <a:lnTo>
                  <a:pt x="0" y="6362700"/>
                </a:lnTo>
                <a:cubicBezTo>
                  <a:pt x="0" y="8318500"/>
                  <a:pt x="1498600" y="9271000"/>
                  <a:pt x="32004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2" name="Freeform 5832"/>
          <p:cNvSpPr/>
          <p:nvPr/>
        </p:nvSpPr>
        <p:spPr>
          <a:xfrm rot="0" flipH="0" flipV="0">
            <a:off x="5909086" y="4617012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3" name="Freeform 5833"/>
          <p:cNvSpPr/>
          <p:nvPr/>
        </p:nvSpPr>
        <p:spPr>
          <a:xfrm rot="0" flipH="0" flipV="0">
            <a:off x="5988575" y="4614916"/>
            <a:ext cx="72085" cy="10198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4" name="Freeform 5834"/>
          <p:cNvSpPr/>
          <p:nvPr/>
        </p:nvSpPr>
        <p:spPr>
          <a:xfrm rot="0" flipH="0" flipV="0">
            <a:off x="6083292" y="4617012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5" name="Freeform 5835"/>
          <p:cNvSpPr/>
          <p:nvPr/>
        </p:nvSpPr>
        <p:spPr>
          <a:xfrm rot="0" flipH="0" flipV="0">
            <a:off x="6179266" y="4617012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6" name="Freeform 5836"/>
          <p:cNvSpPr/>
          <p:nvPr/>
        </p:nvSpPr>
        <p:spPr>
          <a:xfrm rot="0" flipH="0" flipV="0">
            <a:off x="6260012" y="4617012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7" name="Freeform 5837"/>
          <p:cNvSpPr/>
          <p:nvPr/>
        </p:nvSpPr>
        <p:spPr>
          <a:xfrm rot="0" flipH="0" flipV="0">
            <a:off x="6336847" y="4617012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8" name="Freeform 5838"/>
          <p:cNvSpPr/>
          <p:nvPr/>
        </p:nvSpPr>
        <p:spPr>
          <a:xfrm rot="0" flipH="0" flipV="0">
            <a:off x="6423601" y="4617012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9" name="Freeform 5839"/>
          <p:cNvSpPr/>
          <p:nvPr/>
        </p:nvSpPr>
        <p:spPr>
          <a:xfrm rot="0" flipH="0" flipV="0">
            <a:off x="6520413" y="4617012"/>
            <a:ext cx="93599" cy="97790"/>
          </a:xfrm>
          <a:custGeom>
            <a:pathLst>
              <a:path w="8509000" h="8890000">
                <a:moveTo>
                  <a:pt x="7772400" y="8890000"/>
                </a:moveTo>
                <a:lnTo>
                  <a:pt x="8509000" y="8890000"/>
                </a:lnTo>
                <a:lnTo>
                  <a:pt x="8509000" y="0"/>
                </a:lnTo>
                <a:lnTo>
                  <a:pt x="7772400" y="0"/>
                </a:lnTo>
                <a:close/>
                <a:moveTo>
                  <a:pt x="0" y="8890000"/>
                </a:moveTo>
                <a:lnTo>
                  <a:pt x="3530600" y="8890000"/>
                </a:lnTo>
                <a:cubicBezTo>
                  <a:pt x="5118100" y="8890000"/>
                  <a:pt x="6007100" y="7861300"/>
                  <a:pt x="6007100" y="6261100"/>
                </a:cubicBezTo>
                <a:cubicBezTo>
                  <a:pt x="6007100" y="4673600"/>
                  <a:pt x="5118100" y="3644900"/>
                  <a:pt x="3530600" y="3644900"/>
                </a:cubicBezTo>
                <a:lnTo>
                  <a:pt x="736600" y="3644900"/>
                </a:lnTo>
                <a:lnTo>
                  <a:pt x="736600" y="0"/>
                </a:ln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305300"/>
                </a:lnTo>
                <a:lnTo>
                  <a:pt x="3517900" y="4305300"/>
                </a:lnTo>
                <a:cubicBezTo>
                  <a:pt x="4635500" y="4305300"/>
                  <a:pt x="5257800" y="5067300"/>
                  <a:pt x="5257800" y="6261100"/>
                </a:cubicBezTo>
                <a:cubicBezTo>
                  <a:pt x="5257800" y="7467600"/>
                  <a:pt x="4635500" y="8229600"/>
                  <a:pt x="3517900" y="8229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0" name="Freeform 5840"/>
          <p:cNvSpPr/>
          <p:nvPr/>
        </p:nvSpPr>
        <p:spPr>
          <a:xfrm rot="0" flipH="0" flipV="0">
            <a:off x="6640834" y="4590748"/>
            <a:ext cx="70269" cy="124053"/>
          </a:xfrm>
          <a:custGeom>
            <a:pathLst>
              <a:path w="6388100" h="11277600">
                <a:moveTo>
                  <a:pt x="0" y="11277600"/>
                </a:moveTo>
                <a:lnTo>
                  <a:pt x="685800" y="11277600"/>
                </a:lnTo>
                <a:lnTo>
                  <a:pt x="5651500" y="3683000"/>
                </a:lnTo>
                <a:lnTo>
                  <a:pt x="5651500" y="11277600"/>
                </a:lnTo>
                <a:lnTo>
                  <a:pt x="6388100" y="11277600"/>
                </a:lnTo>
                <a:lnTo>
                  <a:pt x="6388100" y="2387600"/>
                </a:lnTo>
                <a:lnTo>
                  <a:pt x="5702300" y="2387600"/>
                </a:lnTo>
                <a:lnTo>
                  <a:pt x="736600" y="9982200"/>
                </a:lnTo>
                <a:lnTo>
                  <a:pt x="736600" y="2387600"/>
                </a:lnTo>
                <a:lnTo>
                  <a:pt x="0" y="2387600"/>
                </a:lnTo>
                <a:close/>
                <a:moveTo>
                  <a:pt x="3187700" y="1854200"/>
                </a:moveTo>
                <a:cubicBezTo>
                  <a:pt x="4318000" y="1854200"/>
                  <a:pt x="5118100" y="1231900"/>
                  <a:pt x="5118100" y="127000"/>
                </a:cubicBezTo>
                <a:lnTo>
                  <a:pt x="5118100" y="0"/>
                </a:lnTo>
                <a:lnTo>
                  <a:pt x="4495800" y="0"/>
                </a:lnTo>
                <a:lnTo>
                  <a:pt x="4495800" y="114300"/>
                </a:lnTo>
                <a:cubicBezTo>
                  <a:pt x="4495800" y="901700"/>
                  <a:pt x="3987800" y="1295400"/>
                  <a:pt x="3187700" y="1295400"/>
                </a:cubicBezTo>
                <a:cubicBezTo>
                  <a:pt x="2374900" y="1295400"/>
                  <a:pt x="1879600" y="889000"/>
                  <a:pt x="1879600" y="114300"/>
                </a:cubicBezTo>
                <a:lnTo>
                  <a:pt x="1879600" y="0"/>
                </a:lnTo>
                <a:lnTo>
                  <a:pt x="1257300" y="0"/>
                </a:lnTo>
                <a:lnTo>
                  <a:pt x="1257300" y="127000"/>
                </a:lnTo>
                <a:cubicBezTo>
                  <a:pt x="1257300" y="1231900"/>
                  <a:pt x="2044700" y="1854200"/>
                  <a:pt x="3187700" y="18542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1" name="Rectangle 5841"/>
          <p:cNvSpPr/>
          <p:nvPr/>
        </p:nvSpPr>
        <p:spPr>
          <a:xfrm rot="0" flipH="0" flipV="0">
            <a:off x="5803612" y="4716506"/>
            <a:ext cx="435025" cy="200161"/>
          </a:xfrm>
          <a:prstGeom prst="rect">
            <a:avLst/>
          </a:prstGeom>
        </p:spPr>
      </p:sp>
      <p:sp>
        <p:nvSpPr>
          <p:cNvPr id="5842" name="Freeform 5842"/>
          <p:cNvSpPr/>
          <p:nvPr/>
        </p:nvSpPr>
        <p:spPr>
          <a:xfrm rot="0" flipH="0" flipV="0">
            <a:off x="5814230" y="4782556"/>
            <a:ext cx="72085" cy="10198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3" name="Freeform 5843"/>
          <p:cNvSpPr/>
          <p:nvPr/>
        </p:nvSpPr>
        <p:spPr>
          <a:xfrm rot="0" flipH="0" flipV="0">
            <a:off x="5906152" y="4782556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4" name="Freeform 5844"/>
          <p:cNvSpPr/>
          <p:nvPr/>
        </p:nvSpPr>
        <p:spPr>
          <a:xfrm rot="0" flipH="0" flipV="0">
            <a:off x="6003663" y="4784652"/>
            <a:ext cx="69430" cy="97790"/>
          </a:xfrm>
          <a:custGeom>
            <a:pathLst>
              <a:path w="6311900" h="8890000">
                <a:moveTo>
                  <a:pt x="0" y="8890000"/>
                </a:moveTo>
                <a:lnTo>
                  <a:pt x="4013200" y="8890000"/>
                </a:lnTo>
                <a:cubicBezTo>
                  <a:pt x="5448300" y="8890000"/>
                  <a:pt x="6311900" y="8013700"/>
                  <a:pt x="6311900" y="6489700"/>
                </a:cubicBezTo>
                <a:cubicBezTo>
                  <a:pt x="6311900" y="5105400"/>
                  <a:pt x="5600700" y="4470400"/>
                  <a:pt x="4737100" y="4267200"/>
                </a:cubicBezTo>
                <a:cubicBezTo>
                  <a:pt x="5435600" y="4013200"/>
                  <a:pt x="5981700" y="3403600"/>
                  <a:pt x="5981700" y="2298700"/>
                </a:cubicBezTo>
                <a:cubicBezTo>
                  <a:pt x="5981700" y="812800"/>
                  <a:pt x="5130800" y="0"/>
                  <a:pt x="3708400" y="0"/>
                </a:cubicBez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673600"/>
                </a:lnTo>
                <a:lnTo>
                  <a:pt x="3886200" y="4673600"/>
                </a:lnTo>
                <a:cubicBezTo>
                  <a:pt x="4965700" y="4673600"/>
                  <a:pt x="5575300" y="5334000"/>
                  <a:pt x="5575300" y="6464300"/>
                </a:cubicBezTo>
                <a:cubicBezTo>
                  <a:pt x="5575300" y="7569200"/>
                  <a:pt x="4965700" y="8229600"/>
                  <a:pt x="3886200" y="8229600"/>
                </a:cubicBezTo>
                <a:close/>
                <a:moveTo>
                  <a:pt x="736600" y="4038600"/>
                </a:moveTo>
                <a:lnTo>
                  <a:pt x="736600" y="660400"/>
                </a:lnTo>
                <a:lnTo>
                  <a:pt x="3594100" y="660400"/>
                </a:lnTo>
                <a:cubicBezTo>
                  <a:pt x="4660900" y="660400"/>
                  <a:pt x="5232400" y="1282700"/>
                  <a:pt x="5232400" y="2349500"/>
                </a:cubicBezTo>
                <a:cubicBezTo>
                  <a:pt x="5232400" y="3390900"/>
                  <a:pt x="4660900" y="4038600"/>
                  <a:pt x="3632200" y="4038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5" name="Freeform 5845"/>
          <p:cNvSpPr/>
          <p:nvPr/>
        </p:nvSpPr>
        <p:spPr>
          <a:xfrm rot="0" flipH="0" flipV="0">
            <a:off x="6094328" y="4784652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6" name="Freeform 5846"/>
          <p:cNvSpPr/>
          <p:nvPr/>
        </p:nvSpPr>
        <p:spPr>
          <a:xfrm rot="0" flipH="0" flipV="0">
            <a:off x="6165296" y="4784652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7" name="Rectangle 5847"/>
          <p:cNvSpPr/>
          <p:nvPr/>
        </p:nvSpPr>
        <p:spPr>
          <a:xfrm rot="0" flipH="0" flipV="0">
            <a:off x="8049666" y="4935025"/>
            <a:ext cx="2286595" cy="200161"/>
          </a:xfrm>
          <a:prstGeom prst="rect">
            <a:avLst/>
          </a:prstGeom>
        </p:spPr>
      </p:sp>
      <p:sp>
        <p:nvSpPr>
          <p:cNvPr id="5848" name="Freeform 5848"/>
          <p:cNvSpPr/>
          <p:nvPr/>
        </p:nvSpPr>
        <p:spPr>
          <a:xfrm rot="0" flipH="0" flipV="0">
            <a:off x="8058467" y="5028177"/>
            <a:ext cx="56718" cy="74460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9" name="Freeform 5849"/>
          <p:cNvSpPr/>
          <p:nvPr/>
        </p:nvSpPr>
        <p:spPr>
          <a:xfrm rot="0" flipH="0" flipV="0">
            <a:off x="8135302" y="5028177"/>
            <a:ext cx="57556" cy="95135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0" name="Freeform 5850"/>
          <p:cNvSpPr/>
          <p:nvPr/>
        </p:nvSpPr>
        <p:spPr>
          <a:xfrm rot="0" flipH="0" flipV="0">
            <a:off x="8211577" y="5028177"/>
            <a:ext cx="57556" cy="74460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1" name="Freeform 5851"/>
          <p:cNvSpPr/>
          <p:nvPr/>
        </p:nvSpPr>
        <p:spPr>
          <a:xfrm rot="0" flipH="0" flipV="0">
            <a:off x="8289950" y="5029853"/>
            <a:ext cx="54343" cy="71107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2" name="Freeform 5852"/>
          <p:cNvSpPr/>
          <p:nvPr/>
        </p:nvSpPr>
        <p:spPr>
          <a:xfrm rot="0" flipH="0" flipV="0">
            <a:off x="8394864" y="5028177"/>
            <a:ext cx="56438" cy="74460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3" name="Freeform 5853"/>
          <p:cNvSpPr/>
          <p:nvPr/>
        </p:nvSpPr>
        <p:spPr>
          <a:xfrm rot="0" flipH="0" flipV="0">
            <a:off x="8466809" y="5028177"/>
            <a:ext cx="56857" cy="74460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4" name="Freeform 5854"/>
          <p:cNvSpPr/>
          <p:nvPr/>
        </p:nvSpPr>
        <p:spPr>
          <a:xfrm rot="0" flipH="0" flipV="0">
            <a:off x="8546858" y="5029853"/>
            <a:ext cx="56578" cy="71107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5" name="Freeform 5855"/>
          <p:cNvSpPr/>
          <p:nvPr/>
        </p:nvSpPr>
        <p:spPr>
          <a:xfrm rot="0" flipH="0" flipV="0">
            <a:off x="8623414" y="5029853"/>
            <a:ext cx="58394" cy="71107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6" name="Freeform 5856"/>
          <p:cNvSpPr/>
          <p:nvPr/>
        </p:nvSpPr>
        <p:spPr>
          <a:xfrm rot="0" flipH="0" flipV="0">
            <a:off x="8702623" y="5028177"/>
            <a:ext cx="56718" cy="74460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7" name="Freeform 5857"/>
          <p:cNvSpPr/>
          <p:nvPr/>
        </p:nvSpPr>
        <p:spPr>
          <a:xfrm rot="0" flipH="0" flipV="0">
            <a:off x="8779458" y="5029853"/>
            <a:ext cx="58394" cy="71107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8" name="Freeform 5858"/>
          <p:cNvSpPr/>
          <p:nvPr/>
        </p:nvSpPr>
        <p:spPr>
          <a:xfrm rot="0" flipH="0" flipV="0">
            <a:off x="8853499" y="5029853"/>
            <a:ext cx="58115" cy="71107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9" name="Freeform 5859"/>
          <p:cNvSpPr/>
          <p:nvPr/>
        </p:nvSpPr>
        <p:spPr>
          <a:xfrm rot="0" flipH="0" flipV="0">
            <a:off x="8955760" y="5028177"/>
            <a:ext cx="57556" cy="74460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0" name="Freeform 5860"/>
          <p:cNvSpPr/>
          <p:nvPr/>
        </p:nvSpPr>
        <p:spPr>
          <a:xfrm rot="0" flipH="0" flipV="0">
            <a:off x="9025749" y="5029853"/>
            <a:ext cx="58115" cy="71107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1" name="Freeform 5861"/>
          <p:cNvSpPr/>
          <p:nvPr/>
        </p:nvSpPr>
        <p:spPr>
          <a:xfrm rot="0" flipH="0" flipV="0">
            <a:off x="9127996" y="5028177"/>
            <a:ext cx="56718" cy="74460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2" name="Freeform 5862"/>
          <p:cNvSpPr/>
          <p:nvPr/>
        </p:nvSpPr>
        <p:spPr>
          <a:xfrm rot="0" flipH="0" flipV="0">
            <a:off x="9196449" y="5029853"/>
            <a:ext cx="58115" cy="71107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3" name="Freeform 5863"/>
          <p:cNvSpPr/>
          <p:nvPr/>
        </p:nvSpPr>
        <p:spPr>
          <a:xfrm rot="0" flipH="0" flipV="0">
            <a:off x="9270211" y="5028177"/>
            <a:ext cx="57556" cy="95135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4" name="Freeform 5864"/>
          <p:cNvSpPr/>
          <p:nvPr/>
        </p:nvSpPr>
        <p:spPr>
          <a:xfrm rot="0" flipH="0" flipV="0">
            <a:off x="9341318" y="5029853"/>
            <a:ext cx="62725" cy="93459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5" name="Freeform 5865"/>
          <p:cNvSpPr/>
          <p:nvPr/>
        </p:nvSpPr>
        <p:spPr>
          <a:xfrm rot="0" flipH="0" flipV="0">
            <a:off x="9419410" y="5029853"/>
            <a:ext cx="54343" cy="71107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6" name="Freeform 5866"/>
          <p:cNvSpPr/>
          <p:nvPr/>
        </p:nvSpPr>
        <p:spPr>
          <a:xfrm rot="0" flipH="0" flipV="0">
            <a:off x="9483672" y="5029853"/>
            <a:ext cx="58115" cy="71107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7" name="Freeform 5867"/>
          <p:cNvSpPr/>
          <p:nvPr/>
        </p:nvSpPr>
        <p:spPr>
          <a:xfrm rot="0" flipH="0" flipV="0">
            <a:off x="9549051" y="5029853"/>
            <a:ext cx="62725" cy="93459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8" name="Freeform 5868"/>
          <p:cNvSpPr/>
          <p:nvPr/>
        </p:nvSpPr>
        <p:spPr>
          <a:xfrm rot="0" flipH="0" flipV="0">
            <a:off x="9627144" y="5028177"/>
            <a:ext cx="57556" cy="95135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9" name="Freeform 5869"/>
          <p:cNvSpPr/>
          <p:nvPr/>
        </p:nvSpPr>
        <p:spPr>
          <a:xfrm rot="0" flipH="0" flipV="0">
            <a:off x="9706634" y="5029853"/>
            <a:ext cx="75996" cy="71107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0" name="Freeform 5870"/>
          <p:cNvSpPr/>
          <p:nvPr/>
        </p:nvSpPr>
        <p:spPr>
          <a:xfrm rot="0" flipH="0" flipV="0">
            <a:off x="9839348" y="5028177"/>
            <a:ext cx="56718" cy="74460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1" name="Freeform 5871"/>
          <p:cNvSpPr/>
          <p:nvPr/>
        </p:nvSpPr>
        <p:spPr>
          <a:xfrm rot="0" flipH="0" flipV="0">
            <a:off x="9909059" y="5029853"/>
            <a:ext cx="76276" cy="89547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2" name="Freeform 5872"/>
          <p:cNvSpPr/>
          <p:nvPr/>
        </p:nvSpPr>
        <p:spPr>
          <a:xfrm rot="0" flipH="0" flipV="0">
            <a:off x="9999864" y="5028177"/>
            <a:ext cx="57137" cy="74460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3" name="Freeform 5873"/>
          <p:cNvSpPr/>
          <p:nvPr/>
        </p:nvSpPr>
        <p:spPr>
          <a:xfrm rot="0" flipH="0" flipV="0">
            <a:off x="10069015" y="5029853"/>
            <a:ext cx="64262" cy="71107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4" name="Freeform 5874"/>
          <p:cNvSpPr/>
          <p:nvPr/>
        </p:nvSpPr>
        <p:spPr>
          <a:xfrm rot="0" flipH="0" flipV="0">
            <a:off x="10157305" y="5029853"/>
            <a:ext cx="54343" cy="71107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5" name="Freeform 5875"/>
          <p:cNvSpPr/>
          <p:nvPr/>
        </p:nvSpPr>
        <p:spPr>
          <a:xfrm rot="0" flipH="0" flipV="0">
            <a:off x="10229950" y="5029853"/>
            <a:ext cx="58394" cy="71107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6" name="Rectangle 5876"/>
          <p:cNvSpPr/>
          <p:nvPr/>
        </p:nvSpPr>
        <p:spPr>
          <a:xfrm rot="0" flipH="0" flipV="0">
            <a:off x="8049666" y="5102665"/>
            <a:ext cx="2507601" cy="200161"/>
          </a:xfrm>
          <a:prstGeom prst="rect">
            <a:avLst/>
          </a:prstGeom>
        </p:spPr>
      </p:sp>
      <p:sp>
        <p:nvSpPr>
          <p:cNvPr id="5877" name="Freeform 5877"/>
          <p:cNvSpPr/>
          <p:nvPr/>
        </p:nvSpPr>
        <p:spPr>
          <a:xfrm rot="0" flipH="0" flipV="0">
            <a:off x="8061680" y="5197493"/>
            <a:ext cx="58394" cy="71107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8" name="Freeform 5878"/>
          <p:cNvSpPr/>
          <p:nvPr/>
        </p:nvSpPr>
        <p:spPr>
          <a:xfrm rot="0" flipH="0" flipV="0">
            <a:off x="8180006" y="5197493"/>
            <a:ext cx="54343" cy="71107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9" name="Freeform 5879"/>
          <p:cNvSpPr/>
          <p:nvPr/>
        </p:nvSpPr>
        <p:spPr>
          <a:xfrm rot="0" flipH="0" flipV="0">
            <a:off x="8247467" y="5195817"/>
            <a:ext cx="57556" cy="74460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0" name="Freeform 5880"/>
          <p:cNvSpPr/>
          <p:nvPr/>
        </p:nvSpPr>
        <p:spPr>
          <a:xfrm rot="0" flipH="0" flipV="0">
            <a:off x="8325839" y="5195817"/>
            <a:ext cx="57556" cy="95135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1" name="Freeform 5881"/>
          <p:cNvSpPr/>
          <p:nvPr/>
        </p:nvSpPr>
        <p:spPr>
          <a:xfrm rot="0" flipH="0" flipV="0">
            <a:off x="8405328" y="5197493"/>
            <a:ext cx="56299" cy="71107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2" name="Freeform 5882"/>
          <p:cNvSpPr/>
          <p:nvPr/>
        </p:nvSpPr>
        <p:spPr>
          <a:xfrm rot="0" flipH="0" flipV="0">
            <a:off x="8482442" y="5195817"/>
            <a:ext cx="57556" cy="74460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3" name="Freeform 5883"/>
          <p:cNvSpPr/>
          <p:nvPr/>
        </p:nvSpPr>
        <p:spPr>
          <a:xfrm rot="0" flipH="0" flipV="0">
            <a:off x="8560814" y="5195817"/>
            <a:ext cx="57556" cy="95135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4" name="Freeform 5884"/>
          <p:cNvSpPr/>
          <p:nvPr/>
        </p:nvSpPr>
        <p:spPr>
          <a:xfrm rot="0" flipH="0" flipV="0">
            <a:off x="8635414" y="5195817"/>
            <a:ext cx="56857" cy="74460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5" name="Freeform 5885"/>
          <p:cNvSpPr/>
          <p:nvPr/>
        </p:nvSpPr>
        <p:spPr>
          <a:xfrm rot="0" flipH="0" flipV="0">
            <a:off x="8707080" y="5197493"/>
            <a:ext cx="58115" cy="71107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6" name="Freeform 5886"/>
          <p:cNvSpPr/>
          <p:nvPr/>
        </p:nvSpPr>
        <p:spPr>
          <a:xfrm rot="0" flipH="0" flipV="0">
            <a:off x="8780841" y="5197493"/>
            <a:ext cx="58394" cy="71107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7" name="Freeform 5887"/>
          <p:cNvSpPr/>
          <p:nvPr/>
        </p:nvSpPr>
        <p:spPr>
          <a:xfrm rot="0" flipH="0" flipV="0">
            <a:off x="8863264" y="5197493"/>
            <a:ext cx="56578" cy="71107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8" name="Freeform 5888"/>
          <p:cNvSpPr/>
          <p:nvPr/>
        </p:nvSpPr>
        <p:spPr>
          <a:xfrm rot="0" flipH="0" flipV="0">
            <a:off x="8939820" y="5197493"/>
            <a:ext cx="56997" cy="71107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9" name="Freeform 5889"/>
          <p:cNvSpPr/>
          <p:nvPr/>
        </p:nvSpPr>
        <p:spPr>
          <a:xfrm rot="0" flipH="0" flipV="0">
            <a:off x="9020846" y="5197493"/>
            <a:ext cx="75996" cy="71107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0" name="Freeform 5890"/>
          <p:cNvSpPr/>
          <p:nvPr/>
        </p:nvSpPr>
        <p:spPr>
          <a:xfrm rot="0" flipH="0" flipV="0">
            <a:off x="9115283" y="5197493"/>
            <a:ext cx="58813" cy="71107"/>
          </a:xfrm>
          <a:custGeom>
            <a:pathLst>
              <a:path w="5346700" h="6464300">
                <a:moveTo>
                  <a:pt x="0" y="6464300"/>
                </a:moveTo>
                <a:lnTo>
                  <a:pt x="596900" y="6464300"/>
                </a:lnTo>
                <a:lnTo>
                  <a:pt x="2654300" y="3708400"/>
                </a:lnTo>
                <a:lnTo>
                  <a:pt x="4724400" y="6464300"/>
                </a:lnTo>
                <a:lnTo>
                  <a:pt x="5346700" y="6464300"/>
                </a:lnTo>
                <a:lnTo>
                  <a:pt x="5346700" y="6134100"/>
                </a:lnTo>
                <a:lnTo>
                  <a:pt x="3098800" y="3213100"/>
                </a:lnTo>
                <a:lnTo>
                  <a:pt x="5295900" y="330200"/>
                </a:lnTo>
                <a:lnTo>
                  <a:pt x="5295900" y="0"/>
                </a:lnTo>
                <a:lnTo>
                  <a:pt x="4699000" y="0"/>
                </a:lnTo>
                <a:lnTo>
                  <a:pt x="2667000" y="2705100"/>
                </a:lnTo>
                <a:lnTo>
                  <a:pt x="647700" y="0"/>
                </a:lnTo>
                <a:lnTo>
                  <a:pt x="12700" y="0"/>
                </a:lnTo>
                <a:lnTo>
                  <a:pt x="12700" y="330200"/>
                </a:lnTo>
                <a:lnTo>
                  <a:pt x="2235200" y="3238500"/>
                </a:lnTo>
                <a:lnTo>
                  <a:pt x="0" y="61341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1" name="Freeform 5891"/>
          <p:cNvSpPr/>
          <p:nvPr/>
        </p:nvSpPr>
        <p:spPr>
          <a:xfrm rot="0" flipH="0" flipV="0">
            <a:off x="9228301" y="5197493"/>
            <a:ext cx="56299" cy="71107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2" name="Freeform 5892"/>
          <p:cNvSpPr/>
          <p:nvPr/>
        </p:nvSpPr>
        <p:spPr>
          <a:xfrm rot="0" flipH="0" flipV="0">
            <a:off x="9308628" y="5195817"/>
            <a:ext cx="57556" cy="95135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3" name="Freeform 5893"/>
          <p:cNvSpPr/>
          <p:nvPr/>
        </p:nvSpPr>
        <p:spPr>
          <a:xfrm rot="0" flipH="0" flipV="0">
            <a:off x="9384904" y="5195817"/>
            <a:ext cx="57556" cy="74460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4" name="Freeform 5894"/>
          <p:cNvSpPr/>
          <p:nvPr/>
        </p:nvSpPr>
        <p:spPr>
          <a:xfrm rot="0" flipH="0" flipV="0">
            <a:off x="9463276" y="5197493"/>
            <a:ext cx="66916" cy="89547"/>
          </a:xfrm>
          <a:custGeom>
            <a:pathLst>
              <a:path w="6083300" h="8140700">
                <a:moveTo>
                  <a:pt x="5397500" y="8140700"/>
                </a:moveTo>
                <a:lnTo>
                  <a:pt x="6083300" y="8140700"/>
                </a:lnTo>
                <a:lnTo>
                  <a:pt x="6083300" y="5854700"/>
                </a:lnTo>
                <a:lnTo>
                  <a:pt x="5092700" y="5854700"/>
                </a:lnTo>
                <a:lnTo>
                  <a:pt x="5092700" y="0"/>
                </a:lnTo>
                <a:lnTo>
                  <a:pt x="4406900" y="0"/>
                </a:lnTo>
                <a:lnTo>
                  <a:pt x="44069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lnTo>
                  <a:pt x="0" y="6464300"/>
                </a:lnTo>
                <a:lnTo>
                  <a:pt x="5397500" y="64643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5" name="Freeform 5895"/>
          <p:cNvSpPr/>
          <p:nvPr/>
        </p:nvSpPr>
        <p:spPr>
          <a:xfrm rot="0" flipH="0" flipV="0">
            <a:off x="9544721" y="5195817"/>
            <a:ext cx="57137" cy="74460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6" name="Freeform 5896"/>
          <p:cNvSpPr/>
          <p:nvPr/>
        </p:nvSpPr>
        <p:spPr>
          <a:xfrm rot="0" flipH="0" flipV="0">
            <a:off x="9615409" y="5197493"/>
            <a:ext cx="76276" cy="89547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7" name="Freeform 5897"/>
          <p:cNvSpPr/>
          <p:nvPr/>
        </p:nvSpPr>
        <p:spPr>
          <a:xfrm rot="0" flipH="0" flipV="0">
            <a:off x="9701045" y="5197493"/>
            <a:ext cx="62725" cy="93459"/>
          </a:xfrm>
          <a:custGeom>
            <a:pathLst>
              <a:path w="5702300" h="8496300">
                <a:moveTo>
                  <a:pt x="1765300" y="8496300"/>
                </a:moveTo>
                <a:lnTo>
                  <a:pt x="2349500" y="8496300"/>
                </a:lnTo>
                <a:lnTo>
                  <a:pt x="5702300" y="330200"/>
                </a:lnTo>
                <a:lnTo>
                  <a:pt x="5702300" y="0"/>
                </a:lnTo>
                <a:lnTo>
                  <a:pt x="5067300" y="0"/>
                </a:lnTo>
                <a:lnTo>
                  <a:pt x="2870200" y="5549900"/>
                </a:lnTo>
                <a:lnTo>
                  <a:pt x="647700" y="0"/>
                </a:lnTo>
                <a:lnTo>
                  <a:pt x="0" y="0"/>
                </a:lnTo>
                <a:lnTo>
                  <a:pt x="0" y="330200"/>
                </a:lnTo>
                <a:lnTo>
                  <a:pt x="2527300" y="6464300"/>
                </a:lnTo>
                <a:lnTo>
                  <a:pt x="1765300" y="82296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8" name="Freeform 5898"/>
          <p:cNvSpPr/>
          <p:nvPr/>
        </p:nvSpPr>
        <p:spPr>
          <a:xfrm rot="0" flipH="0" flipV="0">
            <a:off x="9779138" y="5195817"/>
            <a:ext cx="57556" cy="95135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9" name="Freeform 5899"/>
          <p:cNvSpPr/>
          <p:nvPr/>
        </p:nvSpPr>
        <p:spPr>
          <a:xfrm rot="0" flipH="0" flipV="0">
            <a:off x="9890898" y="5195817"/>
            <a:ext cx="56438" cy="74460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0" name="Freeform 5900"/>
          <p:cNvSpPr/>
          <p:nvPr/>
        </p:nvSpPr>
        <p:spPr>
          <a:xfrm rot="0" flipH="0" flipV="0">
            <a:off x="9962843" y="5195817"/>
            <a:ext cx="56857" cy="74460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1" name="Freeform 5901"/>
          <p:cNvSpPr/>
          <p:nvPr/>
        </p:nvSpPr>
        <p:spPr>
          <a:xfrm rot="0" flipH="0" flipV="0">
            <a:off x="10038561" y="5197493"/>
            <a:ext cx="54902" cy="71107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2" name="Freeform 5902"/>
          <p:cNvSpPr/>
          <p:nvPr/>
        </p:nvSpPr>
        <p:spPr>
          <a:xfrm rot="0" flipH="0" flipV="0">
            <a:off x="10117491" y="5197493"/>
            <a:ext cx="56578" cy="71107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3" name="Freeform 5903"/>
          <p:cNvSpPr/>
          <p:nvPr/>
        </p:nvSpPr>
        <p:spPr>
          <a:xfrm rot="0" flipH="0" flipV="0">
            <a:off x="10194046" y="5197493"/>
            <a:ext cx="58394" cy="71107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4" name="Freeform 5904"/>
          <p:cNvSpPr/>
          <p:nvPr/>
        </p:nvSpPr>
        <p:spPr>
          <a:xfrm rot="0" flipH="0" flipV="0">
            <a:off x="10268087" y="5197493"/>
            <a:ext cx="58115" cy="71107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5" name="Freeform 5905"/>
          <p:cNvSpPr/>
          <p:nvPr/>
        </p:nvSpPr>
        <p:spPr>
          <a:xfrm rot="0" flipH="0" flipV="0">
            <a:off x="10337239" y="5195817"/>
            <a:ext cx="57137" cy="74460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6" name="Freeform 5906"/>
          <p:cNvSpPr/>
          <p:nvPr/>
        </p:nvSpPr>
        <p:spPr>
          <a:xfrm rot="0" flipH="0" flipV="0">
            <a:off x="10406390" y="5197493"/>
            <a:ext cx="64262" cy="71107"/>
          </a:xfrm>
          <a:custGeom>
            <a:pathLst>
              <a:path w="5842000" h="6464300">
                <a:moveTo>
                  <a:pt x="0" y="6464300"/>
                </a:moveTo>
                <a:lnTo>
                  <a:pt x="165100" y="6464300"/>
                </a:lnTo>
                <a:cubicBezTo>
                  <a:pt x="1409700" y="6464300"/>
                  <a:pt x="2082800" y="5384800"/>
                  <a:pt x="2082800" y="3086100"/>
                </a:cubicBezTo>
                <a:lnTo>
                  <a:pt x="2082800" y="609600"/>
                </a:lnTo>
                <a:lnTo>
                  <a:pt x="5156200" y="609600"/>
                </a:lnTo>
                <a:lnTo>
                  <a:pt x="5156200" y="6464300"/>
                </a:lnTo>
                <a:lnTo>
                  <a:pt x="5842000" y="6464300"/>
                </a:lnTo>
                <a:lnTo>
                  <a:pt x="5842000" y="0"/>
                </a:lnTo>
                <a:lnTo>
                  <a:pt x="1422400" y="0"/>
                </a:lnTo>
                <a:lnTo>
                  <a:pt x="1422400" y="3098800"/>
                </a:lnTo>
                <a:cubicBezTo>
                  <a:pt x="1422400" y="4876800"/>
                  <a:pt x="1104900" y="5829300"/>
                  <a:pt x="76200" y="5829300"/>
                </a:cubicBezTo>
                <a:lnTo>
                  <a:pt x="0" y="58293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7" name="Freeform 5907"/>
          <p:cNvSpPr/>
          <p:nvPr/>
        </p:nvSpPr>
        <p:spPr>
          <a:xfrm rot="0" flipH="0" flipV="0">
            <a:off x="10490350" y="5197493"/>
            <a:ext cx="54902" cy="71107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8" name="Rectangle 5908"/>
          <p:cNvSpPr/>
          <p:nvPr/>
        </p:nvSpPr>
        <p:spPr>
          <a:xfrm rot="0" flipH="0" flipV="0">
            <a:off x="7709811" y="4646041"/>
            <a:ext cx="1572183" cy="295548"/>
          </a:xfrm>
          <a:prstGeom prst="rect">
            <a:avLst/>
          </a:prstGeom>
        </p:spPr>
      </p:sp>
      <p:sp>
        <p:nvSpPr>
          <p:cNvPr id="5909" name="Freeform 5909"/>
          <p:cNvSpPr/>
          <p:nvPr/>
        </p:nvSpPr>
        <p:spPr>
          <a:xfrm rot="0" flipH="0" flipV="0">
            <a:off x="7723921" y="4715975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7391400"/>
                </a:lnTo>
                <a:lnTo>
                  <a:pt x="3530600" y="7391400"/>
                </a:lnTo>
                <a:lnTo>
                  <a:pt x="3530600" y="0"/>
                </a:lnTo>
                <a:lnTo>
                  <a:pt x="3111500" y="0"/>
                </a:lnTo>
                <a:lnTo>
                  <a:pt x="622300" y="1358900"/>
                </a:lnTo>
                <a:lnTo>
                  <a:pt x="622300" y="2235200"/>
                </a:lnTo>
                <a:lnTo>
                  <a:pt x="1879600" y="2235200"/>
                </a:lnTo>
                <a:lnTo>
                  <a:pt x="1879600" y="7391400"/>
                </a:lnTo>
                <a:lnTo>
                  <a:pt x="0" y="73914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0" name="Freeform 5910"/>
          <p:cNvSpPr/>
          <p:nvPr/>
        </p:nvSpPr>
        <p:spPr>
          <a:xfrm rot="0" flipH="0" flipV="0">
            <a:off x="7806484" y="4713880"/>
            <a:ext cx="63842" cy="99885"/>
          </a:xfrm>
          <a:custGeom>
            <a:pathLst>
              <a:path w="5803900" h="9080500">
                <a:moveTo>
                  <a:pt x="0" y="9080500"/>
                </a:moveTo>
                <a:lnTo>
                  <a:pt x="5791200" y="9080500"/>
                </a:lnTo>
                <a:lnTo>
                  <a:pt x="5791200" y="7581900"/>
                </a:lnTo>
                <a:lnTo>
                  <a:pt x="2235200" y="7581900"/>
                </a:lnTo>
                <a:lnTo>
                  <a:pt x="3924300" y="5956300"/>
                </a:lnTo>
                <a:cubicBezTo>
                  <a:pt x="5168900" y="4749800"/>
                  <a:pt x="5803900" y="4025900"/>
                  <a:pt x="5803900" y="2717800"/>
                </a:cubicBezTo>
                <a:cubicBezTo>
                  <a:pt x="5803900" y="1320800"/>
                  <a:pt x="4864100" y="0"/>
                  <a:pt x="2921000" y="0"/>
                </a:cubicBezTo>
                <a:cubicBezTo>
                  <a:pt x="1231900" y="0"/>
                  <a:pt x="25400" y="1143000"/>
                  <a:pt x="25400" y="3073400"/>
                </a:cubicBezTo>
                <a:lnTo>
                  <a:pt x="1600200" y="3073400"/>
                </a:lnTo>
                <a:cubicBezTo>
                  <a:pt x="1600200" y="2222500"/>
                  <a:pt x="1906587" y="1498600"/>
                  <a:pt x="2914848" y="1498600"/>
                </a:cubicBezTo>
                <a:cubicBezTo>
                  <a:pt x="3833812" y="1498600"/>
                  <a:pt x="4152900" y="2146300"/>
                  <a:pt x="4152900" y="2781300"/>
                </a:cubicBezTo>
                <a:cubicBezTo>
                  <a:pt x="4152900" y="3492500"/>
                  <a:pt x="3860800" y="3822700"/>
                  <a:pt x="2679700" y="5029200"/>
                </a:cubicBezTo>
                <a:lnTo>
                  <a:pt x="0" y="77343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1" name="Freeform 5911"/>
          <p:cNvSpPr/>
          <p:nvPr/>
        </p:nvSpPr>
        <p:spPr>
          <a:xfrm rot="0" flipH="0" flipV="0">
            <a:off x="8063112" y="4641934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2" name="Freeform 5912"/>
          <p:cNvSpPr/>
          <p:nvPr/>
        </p:nvSpPr>
        <p:spPr>
          <a:xfrm rot="0" flipH="0" flipV="0">
            <a:off x="8156292" y="4639839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3" name="Freeform 5913"/>
          <p:cNvSpPr/>
          <p:nvPr/>
        </p:nvSpPr>
        <p:spPr>
          <a:xfrm rot="0" flipH="0" flipV="0">
            <a:off x="8244723" y="4641934"/>
            <a:ext cx="89128" cy="118186"/>
          </a:xfrm>
          <a:custGeom>
            <a:pathLst>
              <a:path w="8102600" h="10744200">
                <a:moveTo>
                  <a:pt x="0" y="10744200"/>
                </a:moveTo>
                <a:lnTo>
                  <a:pt x="685800" y="10744200"/>
                </a:lnTo>
                <a:lnTo>
                  <a:pt x="685800" y="8890000"/>
                </a:lnTo>
                <a:lnTo>
                  <a:pt x="7416800" y="8890000"/>
                </a:lnTo>
                <a:lnTo>
                  <a:pt x="7416800" y="10744200"/>
                </a:lnTo>
                <a:lnTo>
                  <a:pt x="8102600" y="10744200"/>
                </a:lnTo>
                <a:lnTo>
                  <a:pt x="8102600" y="8229600"/>
                </a:lnTo>
                <a:lnTo>
                  <a:pt x="6959600" y="8229600"/>
                </a:lnTo>
                <a:lnTo>
                  <a:pt x="6959600" y="0"/>
                </a:lnTo>
                <a:lnTo>
                  <a:pt x="1930400" y="0"/>
                </a:lnTo>
                <a:lnTo>
                  <a:pt x="1930400" y="3695700"/>
                </a:lnTo>
                <a:cubicBezTo>
                  <a:pt x="1930400" y="6362700"/>
                  <a:pt x="1282700" y="7391400"/>
                  <a:pt x="647700" y="8229600"/>
                </a:cubicBezTo>
                <a:lnTo>
                  <a:pt x="0" y="8229600"/>
                </a:lnTo>
                <a:close/>
                <a:moveTo>
                  <a:pt x="1460500" y="8229600"/>
                </a:moveTo>
                <a:cubicBezTo>
                  <a:pt x="2044700" y="7366000"/>
                  <a:pt x="2616200" y="6324600"/>
                  <a:pt x="2616200" y="3695700"/>
                </a:cubicBezTo>
                <a:lnTo>
                  <a:pt x="2616200" y="660400"/>
                </a:lnTo>
                <a:lnTo>
                  <a:pt x="6210300" y="660400"/>
                </a:lnTo>
                <a:lnTo>
                  <a:pt x="6210300" y="822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4" name="Freeform 5914"/>
          <p:cNvSpPr/>
          <p:nvPr/>
        </p:nvSpPr>
        <p:spPr>
          <a:xfrm rot="0" flipH="0" flipV="0">
            <a:off x="8352851" y="4641934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5" name="Freeform 5915"/>
          <p:cNvSpPr/>
          <p:nvPr/>
        </p:nvSpPr>
        <p:spPr>
          <a:xfrm rot="0" flipH="0" flipV="0">
            <a:off x="8448824" y="4641934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6" name="Freeform 5916"/>
          <p:cNvSpPr/>
          <p:nvPr/>
        </p:nvSpPr>
        <p:spPr>
          <a:xfrm rot="0" flipH="0" flipV="0">
            <a:off x="8543121" y="4639839"/>
            <a:ext cx="72085" cy="10198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7" name="Freeform 5917"/>
          <p:cNvSpPr/>
          <p:nvPr/>
        </p:nvSpPr>
        <p:spPr>
          <a:xfrm rot="0" flipH="0" flipV="0">
            <a:off x="8628059" y="4641934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8" name="Freeform 5918"/>
          <p:cNvSpPr/>
          <p:nvPr/>
        </p:nvSpPr>
        <p:spPr>
          <a:xfrm rot="0" flipH="0" flipV="0">
            <a:off x="8729202" y="4641934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9" name="Freeform 5919"/>
          <p:cNvSpPr/>
          <p:nvPr/>
        </p:nvSpPr>
        <p:spPr>
          <a:xfrm rot="0" flipH="0" flipV="0">
            <a:off x="8826014" y="4641934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0" name="Freeform 5920"/>
          <p:cNvSpPr/>
          <p:nvPr/>
        </p:nvSpPr>
        <p:spPr>
          <a:xfrm rot="0" flipH="0" flipV="0">
            <a:off x="8923106" y="4641934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1" name="Freeform 5921"/>
          <p:cNvSpPr/>
          <p:nvPr/>
        </p:nvSpPr>
        <p:spPr>
          <a:xfrm rot="0" flipH="0" flipV="0">
            <a:off x="8054032" y="4809574"/>
            <a:ext cx="89128" cy="118186"/>
          </a:xfrm>
          <a:custGeom>
            <a:pathLst>
              <a:path w="8102600" h="10744200">
                <a:moveTo>
                  <a:pt x="0" y="10744200"/>
                </a:moveTo>
                <a:lnTo>
                  <a:pt x="685800" y="10744200"/>
                </a:lnTo>
                <a:lnTo>
                  <a:pt x="685800" y="8890000"/>
                </a:lnTo>
                <a:lnTo>
                  <a:pt x="7416800" y="8890000"/>
                </a:lnTo>
                <a:lnTo>
                  <a:pt x="7416800" y="10744200"/>
                </a:lnTo>
                <a:lnTo>
                  <a:pt x="8102600" y="10744200"/>
                </a:lnTo>
                <a:lnTo>
                  <a:pt x="8102600" y="8229600"/>
                </a:lnTo>
                <a:lnTo>
                  <a:pt x="6959600" y="8229600"/>
                </a:lnTo>
                <a:lnTo>
                  <a:pt x="6959600" y="0"/>
                </a:lnTo>
                <a:lnTo>
                  <a:pt x="1930400" y="0"/>
                </a:lnTo>
                <a:lnTo>
                  <a:pt x="1930400" y="3695700"/>
                </a:lnTo>
                <a:cubicBezTo>
                  <a:pt x="1930400" y="6362700"/>
                  <a:pt x="1282700" y="7391400"/>
                  <a:pt x="647700" y="8229600"/>
                </a:cubicBezTo>
                <a:lnTo>
                  <a:pt x="0" y="8229600"/>
                </a:lnTo>
                <a:close/>
                <a:moveTo>
                  <a:pt x="1460500" y="8229600"/>
                </a:moveTo>
                <a:cubicBezTo>
                  <a:pt x="2044700" y="7366000"/>
                  <a:pt x="2616200" y="6324600"/>
                  <a:pt x="2616200" y="3695700"/>
                </a:cubicBezTo>
                <a:lnTo>
                  <a:pt x="2616200" y="660400"/>
                </a:lnTo>
                <a:lnTo>
                  <a:pt x="6210300" y="660400"/>
                </a:lnTo>
                <a:lnTo>
                  <a:pt x="6210300" y="822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2" name="Freeform 5922"/>
          <p:cNvSpPr/>
          <p:nvPr/>
        </p:nvSpPr>
        <p:spPr>
          <a:xfrm rot="0" flipH="0" flipV="0">
            <a:off x="8159366" y="4807479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3" name="Freeform 5923"/>
          <p:cNvSpPr/>
          <p:nvPr/>
        </p:nvSpPr>
        <p:spPr>
          <a:xfrm rot="0" flipH="0" flipV="0">
            <a:off x="8256877" y="4809574"/>
            <a:ext cx="58534" cy="97790"/>
          </a:xfrm>
          <a:custGeom>
            <a:pathLst>
              <a:path w="53213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321300" y="660400"/>
                </a:lnTo>
                <a:lnTo>
                  <a:pt x="5321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4" name="Freeform 5924"/>
          <p:cNvSpPr/>
          <p:nvPr/>
        </p:nvSpPr>
        <p:spPr>
          <a:xfrm rot="0" flipH="0" flipV="0">
            <a:off x="8328263" y="4807479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5" name="Freeform 5925"/>
          <p:cNvSpPr/>
          <p:nvPr/>
        </p:nvSpPr>
        <p:spPr>
          <a:xfrm rot="0" flipH="0" flipV="0">
            <a:off x="8425773" y="4809574"/>
            <a:ext cx="69430" cy="97790"/>
          </a:xfrm>
          <a:custGeom>
            <a:pathLst>
              <a:path w="6311900" h="8890000">
                <a:moveTo>
                  <a:pt x="0" y="8890000"/>
                </a:moveTo>
                <a:lnTo>
                  <a:pt x="4013200" y="8890000"/>
                </a:lnTo>
                <a:cubicBezTo>
                  <a:pt x="5448300" y="8890000"/>
                  <a:pt x="6311900" y="8013700"/>
                  <a:pt x="6311900" y="6489700"/>
                </a:cubicBezTo>
                <a:cubicBezTo>
                  <a:pt x="6311900" y="5105400"/>
                  <a:pt x="5600700" y="4470400"/>
                  <a:pt x="4737100" y="4267200"/>
                </a:cubicBezTo>
                <a:cubicBezTo>
                  <a:pt x="5435600" y="4013200"/>
                  <a:pt x="5981700" y="3403600"/>
                  <a:pt x="5981700" y="2298700"/>
                </a:cubicBezTo>
                <a:cubicBezTo>
                  <a:pt x="5981700" y="812800"/>
                  <a:pt x="5130800" y="0"/>
                  <a:pt x="3708400" y="0"/>
                </a:cubicBez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673600"/>
                </a:lnTo>
                <a:lnTo>
                  <a:pt x="3886200" y="4673600"/>
                </a:lnTo>
                <a:cubicBezTo>
                  <a:pt x="4965700" y="4673600"/>
                  <a:pt x="5575300" y="5334000"/>
                  <a:pt x="5575300" y="6464300"/>
                </a:cubicBezTo>
                <a:cubicBezTo>
                  <a:pt x="5575300" y="7569200"/>
                  <a:pt x="4965700" y="8229600"/>
                  <a:pt x="3886200" y="8229600"/>
                </a:cubicBezTo>
                <a:close/>
                <a:moveTo>
                  <a:pt x="736600" y="4038600"/>
                </a:moveTo>
                <a:lnTo>
                  <a:pt x="736600" y="660400"/>
                </a:lnTo>
                <a:lnTo>
                  <a:pt x="3594100" y="660400"/>
                </a:lnTo>
                <a:cubicBezTo>
                  <a:pt x="4660900" y="660400"/>
                  <a:pt x="5232400" y="1282700"/>
                  <a:pt x="5232400" y="2349500"/>
                </a:cubicBezTo>
                <a:cubicBezTo>
                  <a:pt x="5232400" y="3390900"/>
                  <a:pt x="4660900" y="4038600"/>
                  <a:pt x="3632200" y="4038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6" name="Freeform 5926"/>
          <p:cNvSpPr/>
          <p:nvPr/>
        </p:nvSpPr>
        <p:spPr>
          <a:xfrm rot="0" flipH="0" flipV="0">
            <a:off x="8513645" y="4807479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7" name="Freeform 5927"/>
          <p:cNvSpPr/>
          <p:nvPr/>
        </p:nvSpPr>
        <p:spPr>
          <a:xfrm rot="0" flipH="0" flipV="0">
            <a:off x="8611156" y="4809574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8" name="Freeform 5928"/>
          <p:cNvSpPr/>
          <p:nvPr/>
        </p:nvSpPr>
        <p:spPr>
          <a:xfrm rot="0" flipH="0" flipV="0">
            <a:off x="8682403" y="4809574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9" name="Freeform 5929"/>
          <p:cNvSpPr/>
          <p:nvPr/>
        </p:nvSpPr>
        <p:spPr>
          <a:xfrm rot="0" flipH="0" flipV="0">
            <a:off x="8813860" y="4807479"/>
            <a:ext cx="69011" cy="101981"/>
          </a:xfrm>
          <a:custGeom>
            <a:pathLst>
              <a:path w="6273800" h="9271000">
                <a:moveTo>
                  <a:pt x="3232348" y="9271000"/>
                </a:moveTo>
                <a:cubicBezTo>
                  <a:pt x="5179417" y="9271000"/>
                  <a:pt x="6273800" y="8204200"/>
                  <a:pt x="6273800" y="6591300"/>
                </a:cubicBezTo>
                <a:cubicBezTo>
                  <a:pt x="6273800" y="5384800"/>
                  <a:pt x="5499100" y="4673600"/>
                  <a:pt x="4546600" y="4470400"/>
                </a:cubicBezTo>
                <a:cubicBezTo>
                  <a:pt x="5384800" y="4229100"/>
                  <a:pt x="6032500" y="3594100"/>
                  <a:pt x="6032500" y="2451100"/>
                </a:cubicBezTo>
                <a:cubicBezTo>
                  <a:pt x="6032500" y="1054100"/>
                  <a:pt x="5014317" y="0"/>
                  <a:pt x="3168848" y="0"/>
                </a:cubicBezTo>
                <a:cubicBezTo>
                  <a:pt x="1437878" y="0"/>
                  <a:pt x="165100" y="990600"/>
                  <a:pt x="165100" y="2971800"/>
                </a:cubicBezTo>
                <a:lnTo>
                  <a:pt x="914400" y="2971800"/>
                </a:lnTo>
                <a:cubicBezTo>
                  <a:pt x="914400" y="1447800"/>
                  <a:pt x="1866900" y="711200"/>
                  <a:pt x="3175000" y="711200"/>
                </a:cubicBezTo>
                <a:cubicBezTo>
                  <a:pt x="4546600" y="711200"/>
                  <a:pt x="5283200" y="1524000"/>
                  <a:pt x="5283200" y="2552700"/>
                </a:cubicBezTo>
                <a:cubicBezTo>
                  <a:pt x="5283200" y="3644900"/>
                  <a:pt x="4572000" y="4165600"/>
                  <a:pt x="3467100" y="4165600"/>
                </a:cubicBezTo>
                <a:lnTo>
                  <a:pt x="2171700" y="4165600"/>
                </a:lnTo>
                <a:lnTo>
                  <a:pt x="2171700" y="4826000"/>
                </a:lnTo>
                <a:lnTo>
                  <a:pt x="3467100" y="4826000"/>
                </a:lnTo>
                <a:cubicBezTo>
                  <a:pt x="4749800" y="4826000"/>
                  <a:pt x="5537200" y="5486400"/>
                  <a:pt x="5537200" y="6578600"/>
                </a:cubicBezTo>
                <a:cubicBezTo>
                  <a:pt x="5537200" y="7823200"/>
                  <a:pt x="4696817" y="8559800"/>
                  <a:pt x="3257946" y="8559800"/>
                </a:cubicBezTo>
                <a:cubicBezTo>
                  <a:pt x="1818878" y="8559800"/>
                  <a:pt x="736600" y="7797800"/>
                  <a:pt x="736600" y="6299200"/>
                </a:cubicBezTo>
                <a:lnTo>
                  <a:pt x="0" y="6299200"/>
                </a:lnTo>
                <a:cubicBezTo>
                  <a:pt x="0" y="8267700"/>
                  <a:pt x="1412478" y="9271000"/>
                  <a:pt x="3232348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0" name="Freeform 5930"/>
          <p:cNvSpPr/>
          <p:nvPr/>
        </p:nvSpPr>
        <p:spPr>
          <a:xfrm rot="0" flipH="0" flipV="0">
            <a:off x="8894328" y="4809574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1" name="Freeform 5931"/>
          <p:cNvSpPr/>
          <p:nvPr/>
        </p:nvSpPr>
        <p:spPr>
          <a:xfrm rot="0" flipH="0" flipV="0">
            <a:off x="8995470" y="4783311"/>
            <a:ext cx="70269" cy="124053"/>
          </a:xfrm>
          <a:custGeom>
            <a:pathLst>
              <a:path w="6388100" h="11277600">
                <a:moveTo>
                  <a:pt x="0" y="11277600"/>
                </a:moveTo>
                <a:lnTo>
                  <a:pt x="685800" y="11277600"/>
                </a:lnTo>
                <a:lnTo>
                  <a:pt x="5651500" y="3683000"/>
                </a:lnTo>
                <a:lnTo>
                  <a:pt x="5651500" y="11277600"/>
                </a:lnTo>
                <a:lnTo>
                  <a:pt x="6388100" y="11277600"/>
                </a:lnTo>
                <a:lnTo>
                  <a:pt x="6388100" y="2387600"/>
                </a:lnTo>
                <a:lnTo>
                  <a:pt x="5702300" y="2387600"/>
                </a:lnTo>
                <a:lnTo>
                  <a:pt x="736600" y="9982200"/>
                </a:lnTo>
                <a:lnTo>
                  <a:pt x="736600" y="2387600"/>
                </a:lnTo>
                <a:lnTo>
                  <a:pt x="0" y="2387600"/>
                </a:lnTo>
                <a:close/>
                <a:moveTo>
                  <a:pt x="3187700" y="1854200"/>
                </a:moveTo>
                <a:cubicBezTo>
                  <a:pt x="4318000" y="1854200"/>
                  <a:pt x="5118100" y="1231900"/>
                  <a:pt x="5118100" y="127000"/>
                </a:cubicBezTo>
                <a:lnTo>
                  <a:pt x="5118100" y="0"/>
                </a:lnTo>
                <a:lnTo>
                  <a:pt x="4495800" y="0"/>
                </a:lnTo>
                <a:lnTo>
                  <a:pt x="4495800" y="114300"/>
                </a:lnTo>
                <a:cubicBezTo>
                  <a:pt x="4495800" y="901700"/>
                  <a:pt x="3987800" y="1295400"/>
                  <a:pt x="3187700" y="1295400"/>
                </a:cubicBezTo>
                <a:cubicBezTo>
                  <a:pt x="2374900" y="1295400"/>
                  <a:pt x="1879600" y="889000"/>
                  <a:pt x="1879600" y="114300"/>
                </a:cubicBezTo>
                <a:lnTo>
                  <a:pt x="1879600" y="0"/>
                </a:lnTo>
                <a:lnTo>
                  <a:pt x="1257300" y="0"/>
                </a:lnTo>
                <a:lnTo>
                  <a:pt x="1257300" y="127000"/>
                </a:lnTo>
                <a:cubicBezTo>
                  <a:pt x="1257300" y="1231900"/>
                  <a:pt x="2044700" y="1854200"/>
                  <a:pt x="3187700" y="18542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2" name="Freeform 5932"/>
          <p:cNvSpPr/>
          <p:nvPr/>
        </p:nvSpPr>
        <p:spPr>
          <a:xfrm rot="0" flipH="0" flipV="0">
            <a:off x="9092562" y="4809574"/>
            <a:ext cx="84658" cy="97790"/>
          </a:xfrm>
          <a:custGeom>
            <a:pathLst>
              <a:path w="7696200" h="8890000">
                <a:moveTo>
                  <a:pt x="0" y="8890000"/>
                </a:moveTo>
                <a:lnTo>
                  <a:pt x="711200" y="8890000"/>
                </a:lnTo>
                <a:lnTo>
                  <a:pt x="711200" y="1295400"/>
                </a:lnTo>
                <a:lnTo>
                  <a:pt x="3594100" y="5727700"/>
                </a:lnTo>
                <a:lnTo>
                  <a:pt x="4089400" y="5727700"/>
                </a:lnTo>
                <a:lnTo>
                  <a:pt x="6972300" y="1270000"/>
                </a:lnTo>
                <a:lnTo>
                  <a:pt x="6972300" y="8890000"/>
                </a:lnTo>
                <a:lnTo>
                  <a:pt x="7696200" y="8890000"/>
                </a:lnTo>
                <a:lnTo>
                  <a:pt x="7696200" y="0"/>
                </a:lnTo>
                <a:lnTo>
                  <a:pt x="6997700" y="0"/>
                </a:lnTo>
                <a:lnTo>
                  <a:pt x="3860800" y="4813300"/>
                </a:lnTo>
                <a:lnTo>
                  <a:pt x="7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3" name="Freeform 5933"/>
          <p:cNvSpPr/>
          <p:nvPr/>
        </p:nvSpPr>
        <p:spPr>
          <a:xfrm rot="0" flipH="0" flipV="0">
            <a:off x="9194263" y="4809574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4" name="Rectangle 5934"/>
          <p:cNvSpPr/>
          <p:nvPr/>
        </p:nvSpPr>
        <p:spPr>
          <a:xfrm rot="0" flipH="0" flipV="0">
            <a:off x="3783264" y="3491672"/>
            <a:ext cx="548322" cy="200161"/>
          </a:xfrm>
          <a:prstGeom prst="rect">
            <a:avLst/>
          </a:prstGeom>
        </p:spPr>
      </p:sp>
      <p:sp>
        <p:nvSpPr>
          <p:cNvPr id="5935" name="Freeform 5935"/>
          <p:cNvSpPr/>
          <p:nvPr/>
        </p:nvSpPr>
        <p:spPr>
          <a:xfrm rot="0" flipH="0" flipV="0">
            <a:off x="3790807" y="3580773"/>
            <a:ext cx="52806" cy="73901"/>
          </a:xfrm>
          <a:custGeom>
            <a:pathLst>
              <a:path w="4800600" h="6718300">
                <a:moveTo>
                  <a:pt x="4432300" y="5143500"/>
                </a:moveTo>
                <a:lnTo>
                  <a:pt x="4800600" y="5143500"/>
                </a:lnTo>
                <a:lnTo>
                  <a:pt x="4800600" y="4686300"/>
                </a:lnTo>
                <a:lnTo>
                  <a:pt x="749300" y="2565400"/>
                </a:lnTo>
                <a:lnTo>
                  <a:pt x="4800600" y="457200"/>
                </a:lnTo>
                <a:lnTo>
                  <a:pt x="4800600" y="0"/>
                </a:lnTo>
                <a:lnTo>
                  <a:pt x="4432300" y="0"/>
                </a:lnTo>
                <a:lnTo>
                  <a:pt x="0" y="2286000"/>
                </a:lnTo>
                <a:lnTo>
                  <a:pt x="0" y="2857500"/>
                </a:lnTo>
                <a:close/>
                <a:moveTo>
                  <a:pt x="0" y="6718300"/>
                </a:moveTo>
                <a:lnTo>
                  <a:pt x="4800600" y="6718300"/>
                </a:lnTo>
                <a:lnTo>
                  <a:pt x="4800600" y="6134100"/>
                </a:lnTo>
                <a:lnTo>
                  <a:pt x="0" y="61341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6" name="Freeform 5936"/>
          <p:cNvSpPr/>
          <p:nvPr/>
        </p:nvSpPr>
        <p:spPr>
          <a:xfrm rot="0" flipH="0" flipV="0">
            <a:off x="3896700" y="3557723"/>
            <a:ext cx="62725" cy="101981"/>
          </a:xfrm>
          <a:custGeom>
            <a:pathLst>
              <a:path w="5702300" h="9271000">
                <a:moveTo>
                  <a:pt x="2870200" y="9271000"/>
                </a:moveTo>
                <a:cubicBezTo>
                  <a:pt x="4643437" y="9271000"/>
                  <a:pt x="5702300" y="8267700"/>
                  <a:pt x="5702300" y="6604000"/>
                </a:cubicBezTo>
                <a:cubicBezTo>
                  <a:pt x="5702300" y="5422900"/>
                  <a:pt x="4965700" y="4635500"/>
                  <a:pt x="4076700" y="4406900"/>
                </a:cubicBezTo>
                <a:cubicBezTo>
                  <a:pt x="4864100" y="4140200"/>
                  <a:pt x="5486400" y="3479800"/>
                  <a:pt x="5486400" y="2374900"/>
                </a:cubicBezTo>
                <a:cubicBezTo>
                  <a:pt x="5486400" y="1079500"/>
                  <a:pt x="4557117" y="0"/>
                  <a:pt x="2889448" y="0"/>
                </a:cubicBezTo>
                <a:cubicBezTo>
                  <a:pt x="1259879" y="0"/>
                  <a:pt x="190500" y="990600"/>
                  <a:pt x="190500" y="2781300"/>
                </a:cubicBezTo>
                <a:lnTo>
                  <a:pt x="850900" y="2781300"/>
                </a:lnTo>
                <a:cubicBezTo>
                  <a:pt x="850900" y="1422400"/>
                  <a:pt x="1602581" y="635000"/>
                  <a:pt x="2889448" y="635000"/>
                </a:cubicBezTo>
                <a:cubicBezTo>
                  <a:pt x="4189015" y="635000"/>
                  <a:pt x="4813300" y="1511300"/>
                  <a:pt x="4813300" y="2425700"/>
                </a:cubicBezTo>
                <a:cubicBezTo>
                  <a:pt x="4813300" y="3479800"/>
                  <a:pt x="4127500" y="4140200"/>
                  <a:pt x="3060700" y="4140200"/>
                </a:cubicBezTo>
                <a:lnTo>
                  <a:pt x="2311400" y="4140200"/>
                </a:lnTo>
                <a:lnTo>
                  <a:pt x="2311400" y="4737100"/>
                </a:lnTo>
                <a:lnTo>
                  <a:pt x="3086100" y="4737100"/>
                </a:lnTo>
                <a:cubicBezTo>
                  <a:pt x="4279900" y="4737100"/>
                  <a:pt x="5016500" y="5473700"/>
                  <a:pt x="5016500" y="6565900"/>
                </a:cubicBezTo>
                <a:cubicBezTo>
                  <a:pt x="5016500" y="7835900"/>
                  <a:pt x="4249935" y="8636000"/>
                  <a:pt x="2883098" y="8636000"/>
                </a:cubicBezTo>
                <a:cubicBezTo>
                  <a:pt x="1490662" y="8636000"/>
                  <a:pt x="660400" y="7810500"/>
                  <a:pt x="660400" y="6527800"/>
                </a:cubicBezTo>
                <a:lnTo>
                  <a:pt x="0" y="6527800"/>
                </a:lnTo>
                <a:cubicBezTo>
                  <a:pt x="0" y="8242300"/>
                  <a:pt x="1135260" y="9271000"/>
                  <a:pt x="2870200" y="92710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7" name="Freeform 5937"/>
          <p:cNvSpPr/>
          <p:nvPr/>
        </p:nvSpPr>
        <p:spPr>
          <a:xfrm rot="0" flipH="0" flipV="0">
            <a:off x="4011534" y="3586501"/>
            <a:ext cx="76276" cy="89547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8" name="Freeform 5938"/>
          <p:cNvSpPr/>
          <p:nvPr/>
        </p:nvSpPr>
        <p:spPr>
          <a:xfrm rot="0" flipH="0" flipV="0">
            <a:off x="4105551" y="3586501"/>
            <a:ext cx="56997" cy="71107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9" name="Freeform 5939"/>
          <p:cNvSpPr/>
          <p:nvPr/>
        </p:nvSpPr>
        <p:spPr>
          <a:xfrm rot="0" flipH="0" flipV="0">
            <a:off x="4183364" y="3584824"/>
            <a:ext cx="57137" cy="74460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0" name="Freeform 5940"/>
          <p:cNvSpPr/>
          <p:nvPr/>
        </p:nvSpPr>
        <p:spPr>
          <a:xfrm rot="0" flipH="0" flipV="0">
            <a:off x="4261177" y="3557024"/>
            <a:ext cx="58394" cy="100584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1" name="Rectangle 5941"/>
          <p:cNvSpPr/>
          <p:nvPr/>
        </p:nvSpPr>
        <p:spPr>
          <a:xfrm rot="0" flipH="0" flipV="0">
            <a:off x="3486584" y="3202657"/>
            <a:ext cx="1523707" cy="295548"/>
          </a:xfrm>
          <a:prstGeom prst="rect">
            <a:avLst/>
          </a:prstGeom>
        </p:spPr>
      </p:sp>
      <p:sp>
        <p:nvSpPr>
          <p:cNvPr id="5942" name="Freeform 5942"/>
          <p:cNvSpPr/>
          <p:nvPr/>
        </p:nvSpPr>
        <p:spPr>
          <a:xfrm rot="0" flipH="0" flipV="0">
            <a:off x="3496363" y="3272591"/>
            <a:ext cx="68453" cy="99885"/>
          </a:xfrm>
          <a:custGeom>
            <a:pathLst>
              <a:path w="6223000" h="9080500">
                <a:moveTo>
                  <a:pt x="3111500" y="9080500"/>
                </a:moveTo>
                <a:cubicBezTo>
                  <a:pt x="4991100" y="9080500"/>
                  <a:pt x="6223000" y="7950200"/>
                  <a:pt x="6223000" y="5943600"/>
                </a:cubicBezTo>
                <a:cubicBezTo>
                  <a:pt x="6223000" y="4114800"/>
                  <a:pt x="5067300" y="3187700"/>
                  <a:pt x="3670300" y="3187700"/>
                </a:cubicBezTo>
                <a:cubicBezTo>
                  <a:pt x="3365500" y="3187700"/>
                  <a:pt x="3149600" y="3213100"/>
                  <a:pt x="2921000" y="3251200"/>
                </a:cubicBezTo>
                <a:lnTo>
                  <a:pt x="4648200" y="596900"/>
                </a:lnTo>
                <a:lnTo>
                  <a:pt x="4648200" y="0"/>
                </a:lnTo>
                <a:lnTo>
                  <a:pt x="3136900" y="0"/>
                </a:lnTo>
                <a:lnTo>
                  <a:pt x="863600" y="3581400"/>
                </a:lnTo>
                <a:cubicBezTo>
                  <a:pt x="266700" y="4533900"/>
                  <a:pt x="0" y="5308600"/>
                  <a:pt x="0" y="6121400"/>
                </a:cubicBezTo>
                <a:cubicBezTo>
                  <a:pt x="0" y="7950200"/>
                  <a:pt x="1231900" y="9080500"/>
                  <a:pt x="3111500" y="9080500"/>
                </a:cubicBezTo>
                <a:close/>
                <a:moveTo>
                  <a:pt x="3111500" y="7581900"/>
                </a:moveTo>
                <a:cubicBezTo>
                  <a:pt x="2146300" y="7581900"/>
                  <a:pt x="1651000" y="6972300"/>
                  <a:pt x="1651000" y="6045200"/>
                </a:cubicBezTo>
                <a:cubicBezTo>
                  <a:pt x="1651000" y="5194300"/>
                  <a:pt x="2032000" y="4521200"/>
                  <a:pt x="3098800" y="4521200"/>
                </a:cubicBezTo>
                <a:cubicBezTo>
                  <a:pt x="4114800" y="4521200"/>
                  <a:pt x="4572000" y="5118100"/>
                  <a:pt x="4572000" y="6045200"/>
                </a:cubicBezTo>
                <a:cubicBezTo>
                  <a:pt x="4572000" y="6972300"/>
                  <a:pt x="4076700" y="7581900"/>
                  <a:pt x="3111500" y="7581900"/>
                </a:cubicBezTo>
                <a:close/>
              </a:path>
            </a:pathLst>
          </a:custGeom>
          <a:solidFill>
            <a:srgbClr val="0A233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3" name="Freeform 5943"/>
          <p:cNvSpPr/>
          <p:nvPr/>
        </p:nvSpPr>
        <p:spPr>
          <a:xfrm rot="0" flipH="0" flipV="0">
            <a:off x="3793784" y="3196455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4" name="Freeform 5944"/>
          <p:cNvSpPr/>
          <p:nvPr/>
        </p:nvSpPr>
        <p:spPr>
          <a:xfrm rot="0" flipH="0" flipV="0">
            <a:off x="3891295" y="3198550"/>
            <a:ext cx="81026" cy="118186"/>
          </a:xfrm>
          <a:custGeom>
            <a:pathLst>
              <a:path w="7366000" h="10744200">
                <a:moveTo>
                  <a:pt x="6680200" y="10744200"/>
                </a:moveTo>
                <a:lnTo>
                  <a:pt x="7366000" y="10744200"/>
                </a:lnTo>
                <a:lnTo>
                  <a:pt x="7366000" y="8229600"/>
                </a:lnTo>
                <a:lnTo>
                  <a:pt x="6223000" y="8229600"/>
                </a:lnTo>
                <a:lnTo>
                  <a:pt x="6223000" y="0"/>
                </a:lnTo>
                <a:lnTo>
                  <a:pt x="5486400" y="0"/>
                </a:lnTo>
                <a:lnTo>
                  <a:pt x="5486400" y="8229600"/>
                </a:lnTo>
                <a:lnTo>
                  <a:pt x="736600" y="8229600"/>
                </a:lnTo>
                <a:lnTo>
                  <a:pt x="736600" y="0"/>
                </a:lnTo>
                <a:lnTo>
                  <a:pt x="0" y="0"/>
                </a:lnTo>
                <a:lnTo>
                  <a:pt x="0" y="8890000"/>
                </a:lnTo>
                <a:lnTo>
                  <a:pt x="6680200" y="8890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5" name="Freeform 5945"/>
          <p:cNvSpPr/>
          <p:nvPr/>
        </p:nvSpPr>
        <p:spPr>
          <a:xfrm rot="0" flipH="0" flipV="0">
            <a:off x="3991320" y="3198550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6" name="Freeform 5946"/>
          <p:cNvSpPr/>
          <p:nvPr/>
        </p:nvSpPr>
        <p:spPr>
          <a:xfrm rot="0" flipH="0" flipV="0">
            <a:off x="4072066" y="3198550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7" name="Freeform 5947"/>
          <p:cNvSpPr/>
          <p:nvPr/>
        </p:nvSpPr>
        <p:spPr>
          <a:xfrm rot="0" flipH="0" flipV="0">
            <a:off x="4168879" y="3198550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8" name="Freeform 5948"/>
          <p:cNvSpPr/>
          <p:nvPr/>
        </p:nvSpPr>
        <p:spPr>
          <a:xfrm rot="0" flipH="0" flipV="0">
            <a:off x="4242780" y="3198550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9" name="Freeform 5949"/>
          <p:cNvSpPr/>
          <p:nvPr/>
        </p:nvSpPr>
        <p:spPr>
          <a:xfrm rot="0" flipH="0" flipV="0">
            <a:off x="4379826" y="3198550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0" name="Freeform 5950"/>
          <p:cNvSpPr/>
          <p:nvPr/>
        </p:nvSpPr>
        <p:spPr>
          <a:xfrm rot="0" flipH="0" flipV="0">
            <a:off x="4473006" y="3196455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1" name="Freeform 5951"/>
          <p:cNvSpPr/>
          <p:nvPr/>
        </p:nvSpPr>
        <p:spPr>
          <a:xfrm rot="0" flipH="0" flipV="0">
            <a:off x="4560737" y="3198550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2" name="Freeform 5952"/>
          <p:cNvSpPr/>
          <p:nvPr/>
        </p:nvSpPr>
        <p:spPr>
          <a:xfrm rot="0" flipH="0" flipV="0">
            <a:off x="4644697" y="3196455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3" name="Freeform 5953"/>
          <p:cNvSpPr/>
          <p:nvPr/>
        </p:nvSpPr>
        <p:spPr>
          <a:xfrm rot="0" flipH="0" flipV="0">
            <a:off x="4742207" y="3198550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4" name="Freeform 5954"/>
          <p:cNvSpPr/>
          <p:nvPr/>
        </p:nvSpPr>
        <p:spPr>
          <a:xfrm rot="0" flipH="0" flipV="0">
            <a:off x="4816109" y="3198550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5" name="Freeform 5955"/>
          <p:cNvSpPr/>
          <p:nvPr/>
        </p:nvSpPr>
        <p:spPr>
          <a:xfrm rot="0" flipH="0" flipV="0">
            <a:off x="3796578" y="3366190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6" name="Freeform 5956"/>
          <p:cNvSpPr/>
          <p:nvPr/>
        </p:nvSpPr>
        <p:spPr>
          <a:xfrm rot="0" flipH="0" flipV="0">
            <a:off x="3883611" y="3366190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7" name="Freeform 5957"/>
          <p:cNvSpPr/>
          <p:nvPr/>
        </p:nvSpPr>
        <p:spPr>
          <a:xfrm rot="0" flipH="0" flipV="0">
            <a:off x="4020657" y="3366190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8" name="Freeform 5958"/>
          <p:cNvSpPr/>
          <p:nvPr/>
        </p:nvSpPr>
        <p:spPr>
          <a:xfrm rot="0" flipH="0" flipV="0">
            <a:off x="4116631" y="3366190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9" name="Freeform 5959"/>
          <p:cNvSpPr/>
          <p:nvPr/>
        </p:nvSpPr>
        <p:spPr>
          <a:xfrm rot="0" flipH="0" flipV="0">
            <a:off x="4203245" y="3366190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0" name="Freeform 5960"/>
          <p:cNvSpPr/>
          <p:nvPr/>
        </p:nvSpPr>
        <p:spPr>
          <a:xfrm rot="0" flipH="0" flipV="0">
            <a:off x="4274911" y="3366190"/>
            <a:ext cx="89128" cy="118186"/>
          </a:xfrm>
          <a:custGeom>
            <a:pathLst>
              <a:path w="8102600" h="10744200">
                <a:moveTo>
                  <a:pt x="0" y="10744200"/>
                </a:moveTo>
                <a:lnTo>
                  <a:pt x="685800" y="10744200"/>
                </a:lnTo>
                <a:lnTo>
                  <a:pt x="685800" y="8890000"/>
                </a:lnTo>
                <a:lnTo>
                  <a:pt x="7416800" y="8890000"/>
                </a:lnTo>
                <a:lnTo>
                  <a:pt x="7416800" y="10744200"/>
                </a:lnTo>
                <a:lnTo>
                  <a:pt x="8102600" y="10744200"/>
                </a:lnTo>
                <a:lnTo>
                  <a:pt x="8102600" y="8229600"/>
                </a:lnTo>
                <a:lnTo>
                  <a:pt x="6959600" y="8229600"/>
                </a:lnTo>
                <a:lnTo>
                  <a:pt x="6959600" y="0"/>
                </a:lnTo>
                <a:lnTo>
                  <a:pt x="1930400" y="0"/>
                </a:lnTo>
                <a:lnTo>
                  <a:pt x="1930400" y="3695700"/>
                </a:lnTo>
                <a:cubicBezTo>
                  <a:pt x="1930400" y="6362700"/>
                  <a:pt x="1282700" y="7391400"/>
                  <a:pt x="647700" y="8229600"/>
                </a:cubicBezTo>
                <a:lnTo>
                  <a:pt x="0" y="8229600"/>
                </a:lnTo>
                <a:close/>
                <a:moveTo>
                  <a:pt x="1460500" y="8229600"/>
                </a:moveTo>
                <a:cubicBezTo>
                  <a:pt x="2044700" y="7366000"/>
                  <a:pt x="2616200" y="6324600"/>
                  <a:pt x="2616200" y="3695700"/>
                </a:cubicBezTo>
                <a:lnTo>
                  <a:pt x="2616200" y="660400"/>
                </a:lnTo>
                <a:lnTo>
                  <a:pt x="6210300" y="660400"/>
                </a:lnTo>
                <a:lnTo>
                  <a:pt x="6210300" y="822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1" name="Freeform 5961"/>
          <p:cNvSpPr/>
          <p:nvPr/>
        </p:nvSpPr>
        <p:spPr>
          <a:xfrm rot="0" flipH="0" flipV="0">
            <a:off x="4383039" y="3366190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2" name="Freeform 5962"/>
          <p:cNvSpPr/>
          <p:nvPr/>
        </p:nvSpPr>
        <p:spPr>
          <a:xfrm rot="0" flipH="0" flipV="0">
            <a:off x="4479013" y="3366190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3" name="Freeform 5963"/>
          <p:cNvSpPr/>
          <p:nvPr/>
        </p:nvSpPr>
        <p:spPr>
          <a:xfrm rot="0" flipH="0" flipV="0">
            <a:off x="4565627" y="3366190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4" name="Freeform 5964"/>
          <p:cNvSpPr/>
          <p:nvPr/>
        </p:nvSpPr>
        <p:spPr>
          <a:xfrm rot="0" flipH="0" flipV="0">
            <a:off x="4657549" y="3366190"/>
            <a:ext cx="68173" cy="97790"/>
          </a:xfrm>
          <a:custGeom>
            <a:pathLst>
              <a:path w="6197600" h="8890000">
                <a:moveTo>
                  <a:pt x="0" y="8890000"/>
                </a:moveTo>
                <a:lnTo>
                  <a:pt x="711200" y="8890000"/>
                </a:lnTo>
                <a:lnTo>
                  <a:pt x="2959100" y="5257800"/>
                </a:lnTo>
                <a:lnTo>
                  <a:pt x="5461000" y="5257800"/>
                </a:lnTo>
                <a:lnTo>
                  <a:pt x="5461000" y="8890000"/>
                </a:lnTo>
                <a:lnTo>
                  <a:pt x="6197600" y="8890000"/>
                </a:lnTo>
                <a:lnTo>
                  <a:pt x="6197600" y="0"/>
                </a:lnTo>
                <a:lnTo>
                  <a:pt x="2628900" y="0"/>
                </a:lnTo>
                <a:cubicBezTo>
                  <a:pt x="1066800" y="0"/>
                  <a:pt x="177800" y="1003300"/>
                  <a:pt x="177800" y="2616200"/>
                </a:cubicBezTo>
                <a:cubicBezTo>
                  <a:pt x="177800" y="4165600"/>
                  <a:pt x="952500" y="5016500"/>
                  <a:pt x="2159000" y="5194300"/>
                </a:cubicBezTo>
                <a:lnTo>
                  <a:pt x="0" y="8636000"/>
                </a:lnTo>
                <a:close/>
                <a:moveTo>
                  <a:pt x="2755900" y="4597400"/>
                </a:moveTo>
                <a:cubicBezTo>
                  <a:pt x="1612900" y="4597400"/>
                  <a:pt x="939800" y="3886200"/>
                  <a:pt x="939800" y="2628900"/>
                </a:cubicBezTo>
                <a:cubicBezTo>
                  <a:pt x="939800" y="1384300"/>
                  <a:pt x="1612900" y="660400"/>
                  <a:pt x="2755900" y="660400"/>
                </a:cubicBezTo>
                <a:lnTo>
                  <a:pt x="5461000" y="660400"/>
                </a:lnTo>
                <a:lnTo>
                  <a:pt x="5461000" y="4597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5" name="Freeform 5965"/>
          <p:cNvSpPr/>
          <p:nvPr/>
        </p:nvSpPr>
        <p:spPr>
          <a:xfrm rot="0" flipH="0" flipV="0">
            <a:off x="4742766" y="3366190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6" name="Freeform 5966"/>
          <p:cNvSpPr/>
          <p:nvPr/>
        </p:nvSpPr>
        <p:spPr>
          <a:xfrm rot="0" flipH="0" flipV="0">
            <a:off x="4829520" y="3366190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7" name="Freeform 5967"/>
          <p:cNvSpPr/>
          <p:nvPr/>
        </p:nvSpPr>
        <p:spPr>
          <a:xfrm rot="0" flipH="0" flipV="0">
            <a:off x="4926612" y="3366190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8" name="Rectangle 5968"/>
          <p:cNvSpPr/>
          <p:nvPr/>
        </p:nvSpPr>
        <p:spPr>
          <a:xfrm rot="0" flipH="0" flipV="0">
            <a:off x="6199418" y="3515138"/>
            <a:ext cx="632002" cy="200161"/>
          </a:xfrm>
          <a:prstGeom prst="rect">
            <a:avLst/>
          </a:prstGeom>
        </p:spPr>
      </p:sp>
      <p:sp>
        <p:nvSpPr>
          <p:cNvPr id="5969" name="Freeform 5969"/>
          <p:cNvSpPr/>
          <p:nvPr/>
        </p:nvSpPr>
        <p:spPr>
          <a:xfrm rot="0" flipH="0" flipV="0">
            <a:off x="6206962" y="3604239"/>
            <a:ext cx="52806" cy="73901"/>
          </a:xfrm>
          <a:custGeom>
            <a:pathLst>
              <a:path w="4800600" h="6718300">
                <a:moveTo>
                  <a:pt x="4432300" y="5143500"/>
                </a:moveTo>
                <a:lnTo>
                  <a:pt x="4800600" y="5143500"/>
                </a:lnTo>
                <a:lnTo>
                  <a:pt x="4800600" y="4686300"/>
                </a:lnTo>
                <a:lnTo>
                  <a:pt x="749300" y="2565400"/>
                </a:lnTo>
                <a:lnTo>
                  <a:pt x="4800600" y="457200"/>
                </a:lnTo>
                <a:lnTo>
                  <a:pt x="4800600" y="0"/>
                </a:lnTo>
                <a:lnTo>
                  <a:pt x="4432300" y="0"/>
                </a:lnTo>
                <a:lnTo>
                  <a:pt x="0" y="2286000"/>
                </a:lnTo>
                <a:lnTo>
                  <a:pt x="0" y="2857500"/>
                </a:lnTo>
                <a:close/>
                <a:moveTo>
                  <a:pt x="0" y="6718300"/>
                </a:moveTo>
                <a:lnTo>
                  <a:pt x="4800600" y="6718300"/>
                </a:lnTo>
                <a:lnTo>
                  <a:pt x="4800600" y="6134100"/>
                </a:lnTo>
                <a:lnTo>
                  <a:pt x="0" y="61341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0" name="Freeform 5970"/>
          <p:cNvSpPr/>
          <p:nvPr/>
        </p:nvSpPr>
        <p:spPr>
          <a:xfrm rot="0" flipH="0" flipV="0">
            <a:off x="6317604" y="3583284"/>
            <a:ext cx="55041" cy="97790"/>
          </a:xfrm>
          <a:custGeom>
            <a:pathLst>
              <a:path w="5003800" h="8890000">
                <a:moveTo>
                  <a:pt x="0" y="8890000"/>
                </a:moveTo>
                <a:lnTo>
                  <a:pt x="5003800" y="8890000"/>
                </a:lnTo>
                <a:lnTo>
                  <a:pt x="5003800" y="8255000"/>
                </a:lnTo>
                <a:lnTo>
                  <a:pt x="2844800" y="8255000"/>
                </a:lnTo>
                <a:lnTo>
                  <a:pt x="2844800" y="0"/>
                </a:lnTo>
                <a:lnTo>
                  <a:pt x="2159000" y="0"/>
                </a:lnTo>
                <a:lnTo>
                  <a:pt x="838200" y="419100"/>
                </a:lnTo>
                <a:lnTo>
                  <a:pt x="838200" y="774700"/>
                </a:lnTo>
                <a:lnTo>
                  <a:pt x="2159000" y="774700"/>
                </a:lnTo>
                <a:lnTo>
                  <a:pt x="2159000" y="8255000"/>
                </a:lnTo>
                <a:lnTo>
                  <a:pt x="0" y="82550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1" name="Freeform 5971"/>
          <p:cNvSpPr/>
          <p:nvPr/>
        </p:nvSpPr>
        <p:spPr>
          <a:xfrm rot="0" flipH="0" flipV="0">
            <a:off x="6397653" y="3581188"/>
            <a:ext cx="62166" cy="101981"/>
          </a:xfrm>
          <a:custGeom>
            <a:pathLst>
              <a:path w="5651500" h="9271000">
                <a:moveTo>
                  <a:pt x="2819400" y="9271000"/>
                </a:moveTo>
                <a:cubicBezTo>
                  <a:pt x="4546600" y="9271000"/>
                  <a:pt x="5651500" y="8229600"/>
                  <a:pt x="5651500" y="6438900"/>
                </a:cubicBezTo>
                <a:lnTo>
                  <a:pt x="5651500" y="2832100"/>
                </a:lnTo>
                <a:cubicBezTo>
                  <a:pt x="5651500" y="1041400"/>
                  <a:pt x="4546600" y="0"/>
                  <a:pt x="2819400" y="0"/>
                </a:cubicBezTo>
                <a:cubicBezTo>
                  <a:pt x="1092200" y="0"/>
                  <a:pt x="0" y="1041400"/>
                  <a:pt x="0" y="2832100"/>
                </a:cubicBezTo>
                <a:lnTo>
                  <a:pt x="0" y="6438900"/>
                </a:lnTo>
                <a:cubicBezTo>
                  <a:pt x="0" y="8229600"/>
                  <a:pt x="1092200" y="9271000"/>
                  <a:pt x="2819400" y="9271000"/>
                </a:cubicBezTo>
                <a:close/>
                <a:moveTo>
                  <a:pt x="685800" y="6477000"/>
                </a:moveTo>
                <a:lnTo>
                  <a:pt x="685800" y="2806700"/>
                </a:lnTo>
                <a:cubicBezTo>
                  <a:pt x="685800" y="1498600"/>
                  <a:pt x="1473200" y="635000"/>
                  <a:pt x="2819400" y="635000"/>
                </a:cubicBezTo>
                <a:cubicBezTo>
                  <a:pt x="3492500" y="635000"/>
                  <a:pt x="4025900" y="850900"/>
                  <a:pt x="4394200" y="1231900"/>
                </a:cubicBezTo>
                <a:lnTo>
                  <a:pt x="876300" y="7480300"/>
                </a:lnTo>
                <a:cubicBezTo>
                  <a:pt x="749300" y="7188200"/>
                  <a:pt x="685800" y="6858000"/>
                  <a:pt x="685800" y="6477000"/>
                </a:cubicBezTo>
                <a:close/>
                <a:moveTo>
                  <a:pt x="2819400" y="8636000"/>
                </a:moveTo>
                <a:cubicBezTo>
                  <a:pt x="2159000" y="8636000"/>
                  <a:pt x="1638300" y="8432800"/>
                  <a:pt x="1270000" y="8064500"/>
                </a:cubicBezTo>
                <a:lnTo>
                  <a:pt x="4787900" y="1854200"/>
                </a:lnTo>
                <a:cubicBezTo>
                  <a:pt x="4902200" y="2133600"/>
                  <a:pt x="4965700" y="2463800"/>
                  <a:pt x="4965700" y="2806700"/>
                </a:cubicBezTo>
                <a:lnTo>
                  <a:pt x="4965700" y="6477000"/>
                </a:lnTo>
                <a:cubicBezTo>
                  <a:pt x="4965700" y="7772400"/>
                  <a:pt x="4165600" y="8636000"/>
                  <a:pt x="2819400" y="86360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2" name="Freeform 5972"/>
          <p:cNvSpPr/>
          <p:nvPr/>
        </p:nvSpPr>
        <p:spPr>
          <a:xfrm rot="0" flipH="0" flipV="0">
            <a:off x="6511368" y="3609967"/>
            <a:ext cx="76276" cy="89547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3" name="Freeform 5973"/>
          <p:cNvSpPr/>
          <p:nvPr/>
        </p:nvSpPr>
        <p:spPr>
          <a:xfrm rot="0" flipH="0" flipV="0">
            <a:off x="6605386" y="3609967"/>
            <a:ext cx="56997" cy="71107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4" name="Freeform 5974"/>
          <p:cNvSpPr/>
          <p:nvPr/>
        </p:nvSpPr>
        <p:spPr>
          <a:xfrm rot="0" flipH="0" flipV="0">
            <a:off x="6683199" y="3608290"/>
            <a:ext cx="57137" cy="74460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5" name="Freeform 5975"/>
          <p:cNvSpPr/>
          <p:nvPr/>
        </p:nvSpPr>
        <p:spPr>
          <a:xfrm rot="0" flipH="0" flipV="0">
            <a:off x="6761012" y="3580490"/>
            <a:ext cx="58394" cy="100584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6" name="Rectangle 5976"/>
          <p:cNvSpPr/>
          <p:nvPr/>
        </p:nvSpPr>
        <p:spPr>
          <a:xfrm rot="0" flipH="0" flipV="0">
            <a:off x="5902821" y="3226160"/>
            <a:ext cx="1266939" cy="295548"/>
          </a:xfrm>
          <a:prstGeom prst="rect">
            <a:avLst/>
          </a:prstGeom>
        </p:spPr>
      </p:sp>
      <p:sp>
        <p:nvSpPr>
          <p:cNvPr id="5977" name="Freeform 5977"/>
          <p:cNvSpPr/>
          <p:nvPr/>
        </p:nvSpPr>
        <p:spPr>
          <a:xfrm rot="0" flipH="0" flipV="0">
            <a:off x="5914276" y="3296094"/>
            <a:ext cx="63982" cy="97790"/>
          </a:xfrm>
          <a:custGeom>
            <a:pathLst>
              <a:path w="5816600" h="8890000">
                <a:moveTo>
                  <a:pt x="1485900" y="8890000"/>
                </a:moveTo>
                <a:lnTo>
                  <a:pt x="2971800" y="8890000"/>
                </a:lnTo>
                <a:lnTo>
                  <a:pt x="5816600" y="1397000"/>
                </a:lnTo>
                <a:lnTo>
                  <a:pt x="5816600" y="0"/>
                </a:lnTo>
                <a:lnTo>
                  <a:pt x="0" y="0"/>
                </a:lnTo>
                <a:lnTo>
                  <a:pt x="0" y="2578100"/>
                </a:lnTo>
                <a:lnTo>
                  <a:pt x="1524000" y="2578100"/>
                </a:lnTo>
                <a:lnTo>
                  <a:pt x="1524000" y="1498600"/>
                </a:lnTo>
                <a:lnTo>
                  <a:pt x="4114800" y="1498600"/>
                </a:lnTo>
                <a:lnTo>
                  <a:pt x="1485900" y="8293100"/>
                </a:lnTo>
                <a:close/>
              </a:path>
            </a:pathLst>
          </a:custGeom>
          <a:solidFill>
            <a:srgbClr val="0A2332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8" name="Freeform 5978"/>
          <p:cNvSpPr/>
          <p:nvPr/>
        </p:nvSpPr>
        <p:spPr>
          <a:xfrm rot="0" flipH="0" flipV="0">
            <a:off x="6212815" y="3222053"/>
            <a:ext cx="69430" cy="97790"/>
          </a:xfrm>
          <a:custGeom>
            <a:pathLst>
              <a:path w="6311900" h="8890000">
                <a:moveTo>
                  <a:pt x="0" y="8890000"/>
                </a:moveTo>
                <a:lnTo>
                  <a:pt x="4013200" y="8890000"/>
                </a:lnTo>
                <a:cubicBezTo>
                  <a:pt x="5448300" y="8890000"/>
                  <a:pt x="6311900" y="8013700"/>
                  <a:pt x="6311900" y="6489700"/>
                </a:cubicBezTo>
                <a:cubicBezTo>
                  <a:pt x="6311900" y="5105400"/>
                  <a:pt x="5600700" y="4470400"/>
                  <a:pt x="4737100" y="4267200"/>
                </a:cubicBezTo>
                <a:cubicBezTo>
                  <a:pt x="5435600" y="4013200"/>
                  <a:pt x="5981700" y="3403600"/>
                  <a:pt x="5981700" y="2298700"/>
                </a:cubicBezTo>
                <a:cubicBezTo>
                  <a:pt x="5981700" y="812800"/>
                  <a:pt x="5130800" y="0"/>
                  <a:pt x="3708400" y="0"/>
                </a:cubicBez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673600"/>
                </a:lnTo>
                <a:lnTo>
                  <a:pt x="3886200" y="4673600"/>
                </a:lnTo>
                <a:cubicBezTo>
                  <a:pt x="4965700" y="4673600"/>
                  <a:pt x="5575300" y="5334000"/>
                  <a:pt x="5575300" y="6464300"/>
                </a:cubicBezTo>
                <a:cubicBezTo>
                  <a:pt x="5575300" y="7569200"/>
                  <a:pt x="4965700" y="8229600"/>
                  <a:pt x="3886200" y="8229600"/>
                </a:cubicBezTo>
                <a:close/>
                <a:moveTo>
                  <a:pt x="736600" y="4038600"/>
                </a:moveTo>
                <a:lnTo>
                  <a:pt x="736600" y="660400"/>
                </a:lnTo>
                <a:lnTo>
                  <a:pt x="3594100" y="660400"/>
                </a:lnTo>
                <a:cubicBezTo>
                  <a:pt x="4660900" y="660400"/>
                  <a:pt x="5232400" y="1282700"/>
                  <a:pt x="5232400" y="2349500"/>
                </a:cubicBezTo>
                <a:cubicBezTo>
                  <a:pt x="5232400" y="3390900"/>
                  <a:pt x="4660900" y="4038600"/>
                  <a:pt x="3632200" y="4038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9" name="Freeform 5979"/>
          <p:cNvSpPr/>
          <p:nvPr/>
        </p:nvSpPr>
        <p:spPr>
          <a:xfrm rot="0" flipH="0" flipV="0">
            <a:off x="6303481" y="3222053"/>
            <a:ext cx="93599" cy="97790"/>
          </a:xfrm>
          <a:custGeom>
            <a:pathLst>
              <a:path w="8509000" h="8890000">
                <a:moveTo>
                  <a:pt x="7772400" y="8890000"/>
                </a:moveTo>
                <a:lnTo>
                  <a:pt x="8509000" y="8890000"/>
                </a:lnTo>
                <a:lnTo>
                  <a:pt x="8509000" y="0"/>
                </a:lnTo>
                <a:lnTo>
                  <a:pt x="7772400" y="0"/>
                </a:lnTo>
                <a:close/>
                <a:moveTo>
                  <a:pt x="0" y="8890000"/>
                </a:moveTo>
                <a:lnTo>
                  <a:pt x="3530600" y="8890000"/>
                </a:lnTo>
                <a:cubicBezTo>
                  <a:pt x="5118100" y="8890000"/>
                  <a:pt x="6007100" y="7861300"/>
                  <a:pt x="6007100" y="6261100"/>
                </a:cubicBezTo>
                <a:cubicBezTo>
                  <a:pt x="6007100" y="4673600"/>
                  <a:pt x="5118100" y="3644900"/>
                  <a:pt x="3530600" y="3644900"/>
                </a:cubicBezTo>
                <a:lnTo>
                  <a:pt x="736600" y="3644900"/>
                </a:lnTo>
                <a:lnTo>
                  <a:pt x="736600" y="0"/>
                </a:ln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305300"/>
                </a:lnTo>
                <a:lnTo>
                  <a:pt x="3517900" y="4305300"/>
                </a:lnTo>
                <a:cubicBezTo>
                  <a:pt x="4635500" y="4305300"/>
                  <a:pt x="5257800" y="5067300"/>
                  <a:pt x="5257800" y="6261100"/>
                </a:cubicBezTo>
                <a:cubicBezTo>
                  <a:pt x="5257800" y="7467600"/>
                  <a:pt x="4635500" y="8229600"/>
                  <a:pt x="3517900" y="8229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0" name="Freeform 5980"/>
          <p:cNvSpPr/>
          <p:nvPr/>
        </p:nvSpPr>
        <p:spPr>
          <a:xfrm rot="0" flipH="0" flipV="0">
            <a:off x="6414821" y="3222053"/>
            <a:ext cx="89128" cy="118186"/>
          </a:xfrm>
          <a:custGeom>
            <a:pathLst>
              <a:path w="8102600" h="10744200">
                <a:moveTo>
                  <a:pt x="0" y="10744200"/>
                </a:moveTo>
                <a:lnTo>
                  <a:pt x="685800" y="10744200"/>
                </a:lnTo>
                <a:lnTo>
                  <a:pt x="685800" y="8890000"/>
                </a:lnTo>
                <a:lnTo>
                  <a:pt x="7416800" y="8890000"/>
                </a:lnTo>
                <a:lnTo>
                  <a:pt x="7416800" y="10744200"/>
                </a:lnTo>
                <a:lnTo>
                  <a:pt x="8102600" y="10744200"/>
                </a:lnTo>
                <a:lnTo>
                  <a:pt x="8102600" y="8229600"/>
                </a:lnTo>
                <a:lnTo>
                  <a:pt x="6959600" y="8229600"/>
                </a:lnTo>
                <a:lnTo>
                  <a:pt x="6959600" y="0"/>
                </a:lnTo>
                <a:lnTo>
                  <a:pt x="1930400" y="0"/>
                </a:lnTo>
                <a:lnTo>
                  <a:pt x="1930400" y="3695700"/>
                </a:lnTo>
                <a:cubicBezTo>
                  <a:pt x="1930400" y="6362700"/>
                  <a:pt x="1282700" y="7391400"/>
                  <a:pt x="647700" y="8229600"/>
                </a:cubicBezTo>
                <a:lnTo>
                  <a:pt x="0" y="8229600"/>
                </a:lnTo>
                <a:close/>
                <a:moveTo>
                  <a:pt x="1460500" y="8229600"/>
                </a:moveTo>
                <a:cubicBezTo>
                  <a:pt x="2044700" y="7366000"/>
                  <a:pt x="2616200" y="6324600"/>
                  <a:pt x="2616200" y="3695700"/>
                </a:cubicBezTo>
                <a:lnTo>
                  <a:pt x="2616200" y="660400"/>
                </a:lnTo>
                <a:lnTo>
                  <a:pt x="6210300" y="660400"/>
                </a:lnTo>
                <a:lnTo>
                  <a:pt x="6210300" y="822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1" name="Freeform 5981"/>
          <p:cNvSpPr/>
          <p:nvPr/>
        </p:nvSpPr>
        <p:spPr>
          <a:xfrm rot="0" flipH="0" flipV="0">
            <a:off x="6513170" y="3222053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2" name="Freeform 5982"/>
          <p:cNvSpPr/>
          <p:nvPr/>
        </p:nvSpPr>
        <p:spPr>
          <a:xfrm rot="0" flipH="0" flipV="0">
            <a:off x="6602438" y="3222053"/>
            <a:ext cx="66916" cy="97790"/>
          </a:xfrm>
          <a:custGeom>
            <a:pathLst>
              <a:path w="6083300" h="8890000">
                <a:moveTo>
                  <a:pt x="5346700" y="8890000"/>
                </a:moveTo>
                <a:lnTo>
                  <a:pt x="6083300" y="8890000"/>
                </a:lnTo>
                <a:lnTo>
                  <a:pt x="6083300" y="0"/>
                </a:lnTo>
                <a:lnTo>
                  <a:pt x="5346700" y="0"/>
                </a:lnTo>
                <a:lnTo>
                  <a:pt x="5346700" y="4229100"/>
                </a:lnTo>
                <a:cubicBezTo>
                  <a:pt x="4699000" y="4483100"/>
                  <a:pt x="3949700" y="4597400"/>
                  <a:pt x="3200400" y="4597400"/>
                </a:cubicBezTo>
                <a:cubicBezTo>
                  <a:pt x="1473200" y="4597400"/>
                  <a:pt x="736600" y="3860800"/>
                  <a:pt x="736600" y="2552700"/>
                </a:cubicBezTo>
                <a:lnTo>
                  <a:pt x="736600" y="0"/>
                </a:lnTo>
                <a:lnTo>
                  <a:pt x="0" y="0"/>
                </a:lnTo>
                <a:lnTo>
                  <a:pt x="0" y="2628900"/>
                </a:lnTo>
                <a:cubicBezTo>
                  <a:pt x="0" y="4800600"/>
                  <a:pt x="1600200" y="5283200"/>
                  <a:pt x="3149600" y="5283200"/>
                </a:cubicBezTo>
                <a:cubicBezTo>
                  <a:pt x="3848100" y="5283200"/>
                  <a:pt x="4686300" y="5168900"/>
                  <a:pt x="5346700" y="4927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3" name="Freeform 5983"/>
          <p:cNvSpPr/>
          <p:nvPr/>
        </p:nvSpPr>
        <p:spPr>
          <a:xfrm rot="0" flipH="0" flipV="0">
            <a:off x="6686398" y="3222053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4" name="Freeform 5984"/>
          <p:cNvSpPr/>
          <p:nvPr/>
        </p:nvSpPr>
        <p:spPr>
          <a:xfrm rot="0" flipH="0" flipV="0">
            <a:off x="6210021" y="3387597"/>
            <a:ext cx="72085" cy="10198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5" name="Freeform 5985"/>
          <p:cNvSpPr/>
          <p:nvPr/>
        </p:nvSpPr>
        <p:spPr>
          <a:xfrm rot="0" flipH="0" flipV="0">
            <a:off x="6304738" y="3389693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6" name="Freeform 5986"/>
          <p:cNvSpPr/>
          <p:nvPr/>
        </p:nvSpPr>
        <p:spPr>
          <a:xfrm rot="0" flipH="0" flipV="0">
            <a:off x="6385485" y="3389693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7" name="Freeform 5987"/>
          <p:cNvSpPr/>
          <p:nvPr/>
        </p:nvSpPr>
        <p:spPr>
          <a:xfrm rot="0" flipH="0" flipV="0">
            <a:off x="6462320" y="3389693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8" name="Freeform 5988"/>
          <p:cNvSpPr/>
          <p:nvPr/>
        </p:nvSpPr>
        <p:spPr>
          <a:xfrm rot="0" flipH="0" flipV="0">
            <a:off x="6549073" y="3389693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9" name="Freeform 5989"/>
          <p:cNvSpPr/>
          <p:nvPr/>
        </p:nvSpPr>
        <p:spPr>
          <a:xfrm rot="0" flipH="0" flipV="0">
            <a:off x="6640577" y="3388435"/>
            <a:ext cx="97929" cy="100723"/>
          </a:xfrm>
          <a:custGeom>
            <a:pathLst>
              <a:path w="8902700" h="9156700">
                <a:moveTo>
                  <a:pt x="4076700" y="9156700"/>
                </a:moveTo>
                <a:lnTo>
                  <a:pt x="4826000" y="9156700"/>
                </a:lnTo>
                <a:lnTo>
                  <a:pt x="4826000" y="7899400"/>
                </a:lnTo>
                <a:lnTo>
                  <a:pt x="5575300" y="7899400"/>
                </a:lnTo>
                <a:cubicBezTo>
                  <a:pt x="7493000" y="7899400"/>
                  <a:pt x="8902700" y="6845300"/>
                  <a:pt x="8902700" y="4978400"/>
                </a:cubicBezTo>
                <a:lnTo>
                  <a:pt x="8902700" y="4051300"/>
                </a:lnTo>
                <a:cubicBezTo>
                  <a:pt x="8902700" y="2171700"/>
                  <a:pt x="7493000" y="1117600"/>
                  <a:pt x="5575300" y="1117600"/>
                </a:cubicBezTo>
                <a:lnTo>
                  <a:pt x="4826000" y="1117600"/>
                </a:lnTo>
                <a:lnTo>
                  <a:pt x="4826000" y="0"/>
                </a:lnTo>
                <a:lnTo>
                  <a:pt x="4076700" y="0"/>
                </a:lnTo>
                <a:lnTo>
                  <a:pt x="4076700" y="1117600"/>
                </a:lnTo>
                <a:lnTo>
                  <a:pt x="3327400" y="1117600"/>
                </a:lnTo>
                <a:cubicBezTo>
                  <a:pt x="1422400" y="1117600"/>
                  <a:pt x="0" y="2171700"/>
                  <a:pt x="0" y="4051300"/>
                </a:cubicBezTo>
                <a:lnTo>
                  <a:pt x="0" y="4978400"/>
                </a:lnTo>
                <a:cubicBezTo>
                  <a:pt x="0" y="6845300"/>
                  <a:pt x="1422400" y="7899400"/>
                  <a:pt x="3327400" y="7899400"/>
                </a:cubicBezTo>
                <a:lnTo>
                  <a:pt x="4076700" y="7899400"/>
                </a:lnTo>
                <a:close/>
                <a:moveTo>
                  <a:pt x="3302000" y="7239000"/>
                </a:moveTo>
                <a:cubicBezTo>
                  <a:pt x="1739900" y="7239000"/>
                  <a:pt x="736600" y="6337300"/>
                  <a:pt x="736600" y="4965700"/>
                </a:cubicBezTo>
                <a:lnTo>
                  <a:pt x="736600" y="4051300"/>
                </a:lnTo>
                <a:cubicBezTo>
                  <a:pt x="736600" y="2679700"/>
                  <a:pt x="1739900" y="1778000"/>
                  <a:pt x="3302000" y="1778000"/>
                </a:cubicBezTo>
                <a:lnTo>
                  <a:pt x="4076700" y="1778000"/>
                </a:lnTo>
                <a:lnTo>
                  <a:pt x="4076700" y="7239000"/>
                </a:lnTo>
                <a:close/>
                <a:moveTo>
                  <a:pt x="4826000" y="7239000"/>
                </a:moveTo>
                <a:lnTo>
                  <a:pt x="4826000" y="1778000"/>
                </a:lnTo>
                <a:lnTo>
                  <a:pt x="5613400" y="1778000"/>
                </a:lnTo>
                <a:cubicBezTo>
                  <a:pt x="7175500" y="1778000"/>
                  <a:pt x="8166100" y="2679700"/>
                  <a:pt x="8166100" y="4051300"/>
                </a:cubicBezTo>
                <a:lnTo>
                  <a:pt x="8166100" y="4965700"/>
                </a:lnTo>
                <a:cubicBezTo>
                  <a:pt x="8166100" y="6337300"/>
                  <a:pt x="7175500" y="7239000"/>
                  <a:pt x="5613400" y="7239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0" name="Freeform 5990"/>
          <p:cNvSpPr/>
          <p:nvPr/>
        </p:nvSpPr>
        <p:spPr>
          <a:xfrm rot="0" flipH="0" flipV="0">
            <a:off x="6759741" y="3389693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1" name="Freeform 5991"/>
          <p:cNvSpPr/>
          <p:nvPr/>
        </p:nvSpPr>
        <p:spPr>
          <a:xfrm rot="0" flipH="0" flipV="0">
            <a:off x="6856833" y="3389693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2" name="Freeform 5992"/>
          <p:cNvSpPr/>
          <p:nvPr/>
        </p:nvSpPr>
        <p:spPr>
          <a:xfrm rot="0" flipH="0" flipV="0">
            <a:off x="6930734" y="3389693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3" name="Freeform 5993"/>
          <p:cNvSpPr/>
          <p:nvPr/>
        </p:nvSpPr>
        <p:spPr>
          <a:xfrm rot="0" flipH="0" flipV="0">
            <a:off x="7013576" y="3389693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4" name="Freeform 5994"/>
          <p:cNvSpPr/>
          <p:nvPr/>
        </p:nvSpPr>
        <p:spPr>
          <a:xfrm rot="0" flipH="0" flipV="0">
            <a:off x="7082028" y="3389693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5" name="Rectangle 5995"/>
          <p:cNvSpPr/>
          <p:nvPr/>
        </p:nvSpPr>
        <p:spPr>
          <a:xfrm rot="0" flipH="0" flipV="0">
            <a:off x="7924322" y="3185207"/>
            <a:ext cx="1424102" cy="295548"/>
          </a:xfrm>
          <a:prstGeom prst="rect">
            <a:avLst/>
          </a:prstGeom>
        </p:spPr>
      </p:sp>
      <p:sp>
        <p:nvSpPr>
          <p:cNvPr id="5996" name="Freeform 5996"/>
          <p:cNvSpPr/>
          <p:nvPr/>
        </p:nvSpPr>
        <p:spPr>
          <a:xfrm rot="0" flipH="0" flipV="0">
            <a:off x="7932564" y="3253046"/>
            <a:ext cx="70129" cy="101981"/>
          </a:xfrm>
          <a:custGeom>
            <a:pathLst>
              <a:path w="6375400" h="9271000">
                <a:moveTo>
                  <a:pt x="3187700" y="9271000"/>
                </a:moveTo>
                <a:cubicBezTo>
                  <a:pt x="5181600" y="9271000"/>
                  <a:pt x="6375400" y="8242300"/>
                  <a:pt x="6375400" y="6565900"/>
                </a:cubicBezTo>
                <a:cubicBezTo>
                  <a:pt x="6375400" y="5562600"/>
                  <a:pt x="5765800" y="4711700"/>
                  <a:pt x="5054600" y="4419600"/>
                </a:cubicBezTo>
                <a:cubicBezTo>
                  <a:pt x="5689600" y="3975100"/>
                  <a:pt x="6146800" y="3454400"/>
                  <a:pt x="6146800" y="2476500"/>
                </a:cubicBezTo>
                <a:cubicBezTo>
                  <a:pt x="6146800" y="1143000"/>
                  <a:pt x="5105400" y="0"/>
                  <a:pt x="3187700" y="0"/>
                </a:cubicBezTo>
                <a:cubicBezTo>
                  <a:pt x="1270000" y="0"/>
                  <a:pt x="228600" y="1143000"/>
                  <a:pt x="228600" y="2476500"/>
                </a:cubicBezTo>
                <a:cubicBezTo>
                  <a:pt x="228600" y="3454400"/>
                  <a:pt x="698500" y="3975100"/>
                  <a:pt x="1333500" y="4419600"/>
                </a:cubicBezTo>
                <a:cubicBezTo>
                  <a:pt x="622300" y="4711700"/>
                  <a:pt x="0" y="5562600"/>
                  <a:pt x="0" y="6565900"/>
                </a:cubicBezTo>
                <a:cubicBezTo>
                  <a:pt x="0" y="8242300"/>
                  <a:pt x="1193800" y="9271000"/>
                  <a:pt x="3187700" y="9271000"/>
                </a:cubicBezTo>
                <a:close/>
                <a:moveTo>
                  <a:pt x="3187700" y="7797800"/>
                </a:moveTo>
                <a:cubicBezTo>
                  <a:pt x="2133600" y="7797800"/>
                  <a:pt x="1663700" y="7150100"/>
                  <a:pt x="1663700" y="6413500"/>
                </a:cubicBezTo>
                <a:cubicBezTo>
                  <a:pt x="1663700" y="5575300"/>
                  <a:pt x="2286000" y="5080000"/>
                  <a:pt x="3187700" y="5080000"/>
                </a:cubicBezTo>
                <a:cubicBezTo>
                  <a:pt x="4089400" y="5080000"/>
                  <a:pt x="4711700" y="5575300"/>
                  <a:pt x="4711700" y="6413500"/>
                </a:cubicBezTo>
                <a:cubicBezTo>
                  <a:pt x="4711700" y="7150100"/>
                  <a:pt x="4241800" y="7797800"/>
                  <a:pt x="3187700" y="7797800"/>
                </a:cubicBezTo>
                <a:close/>
                <a:moveTo>
                  <a:pt x="3187700" y="3822700"/>
                </a:moveTo>
                <a:cubicBezTo>
                  <a:pt x="2451100" y="3822700"/>
                  <a:pt x="1866900" y="3441700"/>
                  <a:pt x="1866900" y="2603500"/>
                </a:cubicBezTo>
                <a:cubicBezTo>
                  <a:pt x="1866900" y="1955800"/>
                  <a:pt x="2273300" y="1435100"/>
                  <a:pt x="3187700" y="1435100"/>
                </a:cubicBezTo>
                <a:cubicBezTo>
                  <a:pt x="4114800" y="1435100"/>
                  <a:pt x="4508500" y="1955800"/>
                  <a:pt x="4508500" y="2603500"/>
                </a:cubicBezTo>
                <a:cubicBezTo>
                  <a:pt x="4508500" y="3441700"/>
                  <a:pt x="3924300" y="3822700"/>
                  <a:pt x="3187700" y="382270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7" name="Freeform 5997"/>
          <p:cNvSpPr/>
          <p:nvPr/>
        </p:nvSpPr>
        <p:spPr>
          <a:xfrm rot="0" flipH="0" flipV="0">
            <a:off x="8234317" y="3181100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8" name="Freeform 5998"/>
          <p:cNvSpPr/>
          <p:nvPr/>
        </p:nvSpPr>
        <p:spPr>
          <a:xfrm rot="0" flipH="0" flipV="0">
            <a:off x="8327497" y="3179005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9" name="Freeform 5999"/>
          <p:cNvSpPr/>
          <p:nvPr/>
        </p:nvSpPr>
        <p:spPr>
          <a:xfrm rot="0" flipH="0" flipV="0">
            <a:off x="8415927" y="3181100"/>
            <a:ext cx="89128" cy="118186"/>
          </a:xfrm>
          <a:custGeom>
            <a:pathLst>
              <a:path w="8102600" h="10744200">
                <a:moveTo>
                  <a:pt x="0" y="10744200"/>
                </a:moveTo>
                <a:lnTo>
                  <a:pt x="685800" y="10744200"/>
                </a:lnTo>
                <a:lnTo>
                  <a:pt x="685800" y="8890000"/>
                </a:lnTo>
                <a:lnTo>
                  <a:pt x="7416800" y="8890000"/>
                </a:lnTo>
                <a:lnTo>
                  <a:pt x="7416800" y="10744200"/>
                </a:lnTo>
                <a:lnTo>
                  <a:pt x="8102600" y="10744200"/>
                </a:lnTo>
                <a:lnTo>
                  <a:pt x="8102600" y="8229600"/>
                </a:lnTo>
                <a:lnTo>
                  <a:pt x="6959600" y="8229600"/>
                </a:lnTo>
                <a:lnTo>
                  <a:pt x="6959600" y="0"/>
                </a:lnTo>
                <a:lnTo>
                  <a:pt x="1930400" y="0"/>
                </a:lnTo>
                <a:lnTo>
                  <a:pt x="1930400" y="3695700"/>
                </a:lnTo>
                <a:cubicBezTo>
                  <a:pt x="1930400" y="6362700"/>
                  <a:pt x="1282700" y="7391400"/>
                  <a:pt x="647700" y="8229600"/>
                </a:cubicBezTo>
                <a:lnTo>
                  <a:pt x="0" y="8229600"/>
                </a:lnTo>
                <a:close/>
                <a:moveTo>
                  <a:pt x="1460500" y="8229600"/>
                </a:moveTo>
                <a:cubicBezTo>
                  <a:pt x="2044700" y="7366000"/>
                  <a:pt x="2616200" y="6324600"/>
                  <a:pt x="2616200" y="3695700"/>
                </a:cubicBezTo>
                <a:lnTo>
                  <a:pt x="2616200" y="660400"/>
                </a:lnTo>
                <a:lnTo>
                  <a:pt x="6210300" y="660400"/>
                </a:lnTo>
                <a:lnTo>
                  <a:pt x="6210300" y="822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0" name="Freeform 6000"/>
          <p:cNvSpPr/>
          <p:nvPr/>
        </p:nvSpPr>
        <p:spPr>
          <a:xfrm rot="0" flipH="0" flipV="0">
            <a:off x="8514276" y="3181100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1" name="Freeform 6001"/>
          <p:cNvSpPr/>
          <p:nvPr/>
        </p:nvSpPr>
        <p:spPr>
          <a:xfrm rot="0" flipH="0" flipV="0">
            <a:off x="8603544" y="3181100"/>
            <a:ext cx="66916" cy="97790"/>
          </a:xfrm>
          <a:custGeom>
            <a:pathLst>
              <a:path w="6083300" h="8890000">
                <a:moveTo>
                  <a:pt x="5346700" y="8890000"/>
                </a:moveTo>
                <a:lnTo>
                  <a:pt x="6083300" y="8890000"/>
                </a:lnTo>
                <a:lnTo>
                  <a:pt x="6083300" y="0"/>
                </a:lnTo>
                <a:lnTo>
                  <a:pt x="5346700" y="0"/>
                </a:lnTo>
                <a:lnTo>
                  <a:pt x="5346700" y="4229100"/>
                </a:lnTo>
                <a:cubicBezTo>
                  <a:pt x="4699000" y="4483100"/>
                  <a:pt x="3949700" y="4597400"/>
                  <a:pt x="3200400" y="4597400"/>
                </a:cubicBezTo>
                <a:cubicBezTo>
                  <a:pt x="1473200" y="4597400"/>
                  <a:pt x="736600" y="3860800"/>
                  <a:pt x="736600" y="2552700"/>
                </a:cubicBezTo>
                <a:lnTo>
                  <a:pt x="736600" y="0"/>
                </a:lnTo>
                <a:lnTo>
                  <a:pt x="0" y="0"/>
                </a:lnTo>
                <a:lnTo>
                  <a:pt x="0" y="2628900"/>
                </a:lnTo>
                <a:cubicBezTo>
                  <a:pt x="0" y="4800600"/>
                  <a:pt x="1600200" y="5283200"/>
                  <a:pt x="3149600" y="5283200"/>
                </a:cubicBezTo>
                <a:cubicBezTo>
                  <a:pt x="3848100" y="5283200"/>
                  <a:pt x="4686300" y="5168900"/>
                  <a:pt x="5346700" y="4927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2" name="Freeform 6002"/>
          <p:cNvSpPr/>
          <p:nvPr/>
        </p:nvSpPr>
        <p:spPr>
          <a:xfrm rot="0" flipH="0" flipV="0">
            <a:off x="8687503" y="3181100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3" name="Freeform 6003"/>
          <p:cNvSpPr/>
          <p:nvPr/>
        </p:nvSpPr>
        <p:spPr>
          <a:xfrm rot="0" flipH="0" flipV="0">
            <a:off x="8818961" y="3179005"/>
            <a:ext cx="69011" cy="101981"/>
          </a:xfrm>
          <a:custGeom>
            <a:pathLst>
              <a:path w="6273800" h="9271000">
                <a:moveTo>
                  <a:pt x="3232348" y="9271000"/>
                </a:moveTo>
                <a:cubicBezTo>
                  <a:pt x="5179417" y="9271000"/>
                  <a:pt x="6273800" y="8204200"/>
                  <a:pt x="6273800" y="6591300"/>
                </a:cubicBezTo>
                <a:cubicBezTo>
                  <a:pt x="6273800" y="5384800"/>
                  <a:pt x="5499100" y="4673600"/>
                  <a:pt x="4546600" y="4470400"/>
                </a:cubicBezTo>
                <a:cubicBezTo>
                  <a:pt x="5384800" y="4229100"/>
                  <a:pt x="6032500" y="3594100"/>
                  <a:pt x="6032500" y="2451100"/>
                </a:cubicBezTo>
                <a:cubicBezTo>
                  <a:pt x="6032500" y="1054100"/>
                  <a:pt x="5014317" y="0"/>
                  <a:pt x="3168848" y="0"/>
                </a:cubicBezTo>
                <a:cubicBezTo>
                  <a:pt x="1437878" y="0"/>
                  <a:pt x="165100" y="990600"/>
                  <a:pt x="165100" y="2971800"/>
                </a:cubicBezTo>
                <a:lnTo>
                  <a:pt x="914400" y="2971800"/>
                </a:lnTo>
                <a:cubicBezTo>
                  <a:pt x="914400" y="1447800"/>
                  <a:pt x="1866900" y="711200"/>
                  <a:pt x="3175000" y="711200"/>
                </a:cubicBezTo>
                <a:cubicBezTo>
                  <a:pt x="4546600" y="711200"/>
                  <a:pt x="5283200" y="1524000"/>
                  <a:pt x="5283200" y="2552700"/>
                </a:cubicBezTo>
                <a:cubicBezTo>
                  <a:pt x="5283200" y="3644900"/>
                  <a:pt x="4572000" y="4165600"/>
                  <a:pt x="3467100" y="4165600"/>
                </a:cubicBezTo>
                <a:lnTo>
                  <a:pt x="2171700" y="4165600"/>
                </a:lnTo>
                <a:lnTo>
                  <a:pt x="2171700" y="4826000"/>
                </a:lnTo>
                <a:lnTo>
                  <a:pt x="3467100" y="4826000"/>
                </a:lnTo>
                <a:cubicBezTo>
                  <a:pt x="4749800" y="4826000"/>
                  <a:pt x="5537200" y="5486400"/>
                  <a:pt x="5537200" y="6578600"/>
                </a:cubicBezTo>
                <a:cubicBezTo>
                  <a:pt x="5537200" y="7823200"/>
                  <a:pt x="4696817" y="8559800"/>
                  <a:pt x="3257946" y="8559800"/>
                </a:cubicBezTo>
                <a:cubicBezTo>
                  <a:pt x="1818878" y="8559800"/>
                  <a:pt x="736600" y="7797800"/>
                  <a:pt x="736600" y="6299200"/>
                </a:cubicBezTo>
                <a:lnTo>
                  <a:pt x="0" y="6299200"/>
                </a:lnTo>
                <a:cubicBezTo>
                  <a:pt x="0" y="8267700"/>
                  <a:pt x="1412478" y="9271000"/>
                  <a:pt x="3232348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4" name="Freeform 6004"/>
          <p:cNvSpPr/>
          <p:nvPr/>
        </p:nvSpPr>
        <p:spPr>
          <a:xfrm rot="0" flipH="0" flipV="0">
            <a:off x="8899428" y="3181100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5" name="Freeform 6005"/>
          <p:cNvSpPr/>
          <p:nvPr/>
        </p:nvSpPr>
        <p:spPr>
          <a:xfrm rot="0" flipH="0" flipV="0">
            <a:off x="8995403" y="3181100"/>
            <a:ext cx="68173" cy="97790"/>
          </a:xfrm>
          <a:custGeom>
            <a:pathLst>
              <a:path w="6197600" h="8890000">
                <a:moveTo>
                  <a:pt x="0" y="8890000"/>
                </a:moveTo>
                <a:lnTo>
                  <a:pt x="711200" y="8890000"/>
                </a:lnTo>
                <a:lnTo>
                  <a:pt x="2959100" y="5257800"/>
                </a:lnTo>
                <a:lnTo>
                  <a:pt x="5461000" y="5257800"/>
                </a:lnTo>
                <a:lnTo>
                  <a:pt x="5461000" y="8890000"/>
                </a:lnTo>
                <a:lnTo>
                  <a:pt x="6197600" y="8890000"/>
                </a:lnTo>
                <a:lnTo>
                  <a:pt x="6197600" y="0"/>
                </a:lnTo>
                <a:lnTo>
                  <a:pt x="2628900" y="0"/>
                </a:lnTo>
                <a:cubicBezTo>
                  <a:pt x="1066800" y="0"/>
                  <a:pt x="177800" y="1003300"/>
                  <a:pt x="177800" y="2616200"/>
                </a:cubicBezTo>
                <a:cubicBezTo>
                  <a:pt x="177800" y="4165600"/>
                  <a:pt x="952500" y="5016500"/>
                  <a:pt x="2159000" y="5194300"/>
                </a:cubicBezTo>
                <a:lnTo>
                  <a:pt x="0" y="8636000"/>
                </a:lnTo>
                <a:close/>
                <a:moveTo>
                  <a:pt x="2755900" y="4597400"/>
                </a:moveTo>
                <a:cubicBezTo>
                  <a:pt x="1612900" y="4597400"/>
                  <a:pt x="939800" y="3886200"/>
                  <a:pt x="939800" y="2628900"/>
                </a:cubicBezTo>
                <a:cubicBezTo>
                  <a:pt x="939800" y="1384300"/>
                  <a:pt x="1612900" y="660400"/>
                  <a:pt x="2755900" y="660400"/>
                </a:cubicBezTo>
                <a:lnTo>
                  <a:pt x="5461000" y="660400"/>
                </a:lnTo>
                <a:lnTo>
                  <a:pt x="5461000" y="4597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6" name="Freeform 6006"/>
          <p:cNvSpPr/>
          <p:nvPr/>
        </p:nvSpPr>
        <p:spPr>
          <a:xfrm rot="0" flipH="0" flipV="0">
            <a:off x="9090399" y="3181100"/>
            <a:ext cx="69430" cy="97790"/>
          </a:xfrm>
          <a:custGeom>
            <a:pathLst>
              <a:path w="6311900" h="8890000">
                <a:moveTo>
                  <a:pt x="0" y="8890000"/>
                </a:moveTo>
                <a:lnTo>
                  <a:pt x="4013200" y="8890000"/>
                </a:lnTo>
                <a:cubicBezTo>
                  <a:pt x="5448300" y="8890000"/>
                  <a:pt x="6311900" y="8013700"/>
                  <a:pt x="6311900" y="6489700"/>
                </a:cubicBezTo>
                <a:cubicBezTo>
                  <a:pt x="6311900" y="5105400"/>
                  <a:pt x="5600700" y="4470400"/>
                  <a:pt x="4737100" y="4267200"/>
                </a:cubicBezTo>
                <a:cubicBezTo>
                  <a:pt x="5435600" y="4013200"/>
                  <a:pt x="5981700" y="3403600"/>
                  <a:pt x="5981700" y="2298700"/>
                </a:cubicBezTo>
                <a:cubicBezTo>
                  <a:pt x="5981700" y="812800"/>
                  <a:pt x="5130800" y="0"/>
                  <a:pt x="3708400" y="0"/>
                </a:cubicBez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673600"/>
                </a:lnTo>
                <a:lnTo>
                  <a:pt x="3886200" y="4673600"/>
                </a:lnTo>
                <a:cubicBezTo>
                  <a:pt x="4965700" y="4673600"/>
                  <a:pt x="5575300" y="5334000"/>
                  <a:pt x="5575300" y="6464300"/>
                </a:cubicBezTo>
                <a:cubicBezTo>
                  <a:pt x="5575300" y="7569200"/>
                  <a:pt x="4965700" y="8229600"/>
                  <a:pt x="3886200" y="8229600"/>
                </a:cubicBezTo>
                <a:close/>
                <a:moveTo>
                  <a:pt x="736600" y="4038600"/>
                </a:moveTo>
                <a:lnTo>
                  <a:pt x="736600" y="660400"/>
                </a:lnTo>
                <a:lnTo>
                  <a:pt x="3594100" y="660400"/>
                </a:lnTo>
                <a:cubicBezTo>
                  <a:pt x="4660900" y="660400"/>
                  <a:pt x="5232400" y="1282700"/>
                  <a:pt x="5232400" y="2349500"/>
                </a:cubicBezTo>
                <a:cubicBezTo>
                  <a:pt x="5232400" y="3390900"/>
                  <a:pt x="4660900" y="4038600"/>
                  <a:pt x="3632200" y="4038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7" name="Freeform 6007"/>
          <p:cNvSpPr/>
          <p:nvPr/>
        </p:nvSpPr>
        <p:spPr>
          <a:xfrm rot="0" flipH="0" flipV="0">
            <a:off x="9181064" y="3181100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8" name="Freeform 6008"/>
          <p:cNvSpPr/>
          <p:nvPr/>
        </p:nvSpPr>
        <p:spPr>
          <a:xfrm rot="0" flipH="0" flipV="0">
            <a:off x="9264744" y="3181100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9" name="Freeform 6009"/>
          <p:cNvSpPr/>
          <p:nvPr/>
        </p:nvSpPr>
        <p:spPr>
          <a:xfrm rot="0" flipH="0" flipV="0">
            <a:off x="8234317" y="3348740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0" name="Freeform 6010"/>
          <p:cNvSpPr/>
          <p:nvPr/>
        </p:nvSpPr>
        <p:spPr>
          <a:xfrm rot="0" flipH="0" flipV="0">
            <a:off x="8321350" y="3348740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1" name="Freeform 6011"/>
          <p:cNvSpPr/>
          <p:nvPr/>
        </p:nvSpPr>
        <p:spPr>
          <a:xfrm rot="0" flipH="0" flipV="0">
            <a:off x="8452807" y="3346645"/>
            <a:ext cx="69011" cy="101981"/>
          </a:xfrm>
          <a:custGeom>
            <a:pathLst>
              <a:path w="6273800" h="9271000">
                <a:moveTo>
                  <a:pt x="3232348" y="9271000"/>
                </a:moveTo>
                <a:cubicBezTo>
                  <a:pt x="5179417" y="9271000"/>
                  <a:pt x="6273800" y="8204200"/>
                  <a:pt x="6273800" y="6591300"/>
                </a:cubicBezTo>
                <a:cubicBezTo>
                  <a:pt x="6273800" y="5384800"/>
                  <a:pt x="5499100" y="4673600"/>
                  <a:pt x="4546600" y="4470400"/>
                </a:cubicBezTo>
                <a:cubicBezTo>
                  <a:pt x="5384800" y="4229100"/>
                  <a:pt x="6032500" y="3594100"/>
                  <a:pt x="6032500" y="2451100"/>
                </a:cubicBezTo>
                <a:cubicBezTo>
                  <a:pt x="6032500" y="1054100"/>
                  <a:pt x="5014317" y="0"/>
                  <a:pt x="3168848" y="0"/>
                </a:cubicBezTo>
                <a:cubicBezTo>
                  <a:pt x="1437878" y="0"/>
                  <a:pt x="165100" y="990600"/>
                  <a:pt x="165100" y="2971800"/>
                </a:cubicBezTo>
                <a:lnTo>
                  <a:pt x="914400" y="2971800"/>
                </a:lnTo>
                <a:cubicBezTo>
                  <a:pt x="914400" y="1447800"/>
                  <a:pt x="1866900" y="711200"/>
                  <a:pt x="3175000" y="711200"/>
                </a:cubicBezTo>
                <a:cubicBezTo>
                  <a:pt x="4546600" y="711200"/>
                  <a:pt x="5283200" y="1524000"/>
                  <a:pt x="5283200" y="2552700"/>
                </a:cubicBezTo>
                <a:cubicBezTo>
                  <a:pt x="5283200" y="3644900"/>
                  <a:pt x="4572000" y="4165600"/>
                  <a:pt x="3467100" y="4165600"/>
                </a:cubicBezTo>
                <a:lnTo>
                  <a:pt x="2171700" y="4165600"/>
                </a:lnTo>
                <a:lnTo>
                  <a:pt x="2171700" y="4826000"/>
                </a:lnTo>
                <a:lnTo>
                  <a:pt x="3467100" y="4826000"/>
                </a:lnTo>
                <a:cubicBezTo>
                  <a:pt x="4749800" y="4826000"/>
                  <a:pt x="5537200" y="5486400"/>
                  <a:pt x="5537200" y="6578600"/>
                </a:cubicBezTo>
                <a:cubicBezTo>
                  <a:pt x="5537200" y="7823200"/>
                  <a:pt x="4696817" y="8559800"/>
                  <a:pt x="3257946" y="8559800"/>
                </a:cubicBezTo>
                <a:cubicBezTo>
                  <a:pt x="1818878" y="8559800"/>
                  <a:pt x="736600" y="7797800"/>
                  <a:pt x="736600" y="6299200"/>
                </a:cubicBezTo>
                <a:lnTo>
                  <a:pt x="0" y="6299200"/>
                </a:lnTo>
                <a:cubicBezTo>
                  <a:pt x="0" y="8267700"/>
                  <a:pt x="1412478" y="9271000"/>
                  <a:pt x="3232348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2" name="Freeform 6012"/>
          <p:cNvSpPr/>
          <p:nvPr/>
        </p:nvSpPr>
        <p:spPr>
          <a:xfrm rot="0" flipH="0" flipV="0">
            <a:off x="8533275" y="3348740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3" name="Freeform 6013"/>
          <p:cNvSpPr/>
          <p:nvPr/>
        </p:nvSpPr>
        <p:spPr>
          <a:xfrm rot="0" flipH="0" flipV="0">
            <a:off x="8634418" y="3348740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4" name="Freeform 6014"/>
          <p:cNvSpPr/>
          <p:nvPr/>
        </p:nvSpPr>
        <p:spPr>
          <a:xfrm rot="0" flipH="0" flipV="0">
            <a:off x="8715164" y="3348740"/>
            <a:ext cx="84658" cy="97790"/>
          </a:xfrm>
          <a:custGeom>
            <a:pathLst>
              <a:path w="7696200" h="8890000">
                <a:moveTo>
                  <a:pt x="0" y="8890000"/>
                </a:moveTo>
                <a:lnTo>
                  <a:pt x="711200" y="8890000"/>
                </a:lnTo>
                <a:lnTo>
                  <a:pt x="711200" y="1295400"/>
                </a:lnTo>
                <a:lnTo>
                  <a:pt x="3594100" y="5727700"/>
                </a:lnTo>
                <a:lnTo>
                  <a:pt x="4089400" y="5727700"/>
                </a:lnTo>
                <a:lnTo>
                  <a:pt x="6972300" y="1270000"/>
                </a:lnTo>
                <a:lnTo>
                  <a:pt x="6972300" y="8890000"/>
                </a:lnTo>
                <a:lnTo>
                  <a:pt x="7696200" y="8890000"/>
                </a:lnTo>
                <a:lnTo>
                  <a:pt x="7696200" y="0"/>
                </a:lnTo>
                <a:lnTo>
                  <a:pt x="6997700" y="0"/>
                </a:lnTo>
                <a:lnTo>
                  <a:pt x="3860800" y="4813300"/>
                </a:lnTo>
                <a:lnTo>
                  <a:pt x="71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5" name="Freeform 6015"/>
          <p:cNvSpPr/>
          <p:nvPr/>
        </p:nvSpPr>
        <p:spPr>
          <a:xfrm rot="0" flipH="0" flipV="0">
            <a:off x="8856959" y="3347483"/>
            <a:ext cx="97929" cy="100723"/>
          </a:xfrm>
          <a:custGeom>
            <a:pathLst>
              <a:path w="8902700" h="9156700">
                <a:moveTo>
                  <a:pt x="4076700" y="9156700"/>
                </a:moveTo>
                <a:lnTo>
                  <a:pt x="4826000" y="9156700"/>
                </a:lnTo>
                <a:lnTo>
                  <a:pt x="4826000" y="7899400"/>
                </a:lnTo>
                <a:lnTo>
                  <a:pt x="5575300" y="7899400"/>
                </a:lnTo>
                <a:cubicBezTo>
                  <a:pt x="7493000" y="7899400"/>
                  <a:pt x="8902700" y="6845300"/>
                  <a:pt x="8902700" y="4978400"/>
                </a:cubicBezTo>
                <a:lnTo>
                  <a:pt x="8902700" y="4051300"/>
                </a:lnTo>
                <a:cubicBezTo>
                  <a:pt x="8902700" y="2171700"/>
                  <a:pt x="7493000" y="1117600"/>
                  <a:pt x="5575300" y="1117600"/>
                </a:cubicBezTo>
                <a:lnTo>
                  <a:pt x="4826000" y="1117600"/>
                </a:lnTo>
                <a:lnTo>
                  <a:pt x="4826000" y="0"/>
                </a:lnTo>
                <a:lnTo>
                  <a:pt x="4076700" y="0"/>
                </a:lnTo>
                <a:lnTo>
                  <a:pt x="4076700" y="1117600"/>
                </a:lnTo>
                <a:lnTo>
                  <a:pt x="3327400" y="1117600"/>
                </a:lnTo>
                <a:cubicBezTo>
                  <a:pt x="1422400" y="1117600"/>
                  <a:pt x="0" y="2171700"/>
                  <a:pt x="0" y="4051300"/>
                </a:cubicBezTo>
                <a:lnTo>
                  <a:pt x="0" y="4978400"/>
                </a:lnTo>
                <a:cubicBezTo>
                  <a:pt x="0" y="6845300"/>
                  <a:pt x="1422400" y="7899400"/>
                  <a:pt x="3327400" y="7899400"/>
                </a:cubicBezTo>
                <a:lnTo>
                  <a:pt x="4076700" y="7899400"/>
                </a:lnTo>
                <a:close/>
                <a:moveTo>
                  <a:pt x="3302000" y="7239000"/>
                </a:moveTo>
                <a:cubicBezTo>
                  <a:pt x="1739900" y="7239000"/>
                  <a:pt x="736600" y="6337300"/>
                  <a:pt x="736600" y="4965700"/>
                </a:cubicBezTo>
                <a:lnTo>
                  <a:pt x="736600" y="4051300"/>
                </a:lnTo>
                <a:cubicBezTo>
                  <a:pt x="736600" y="2679700"/>
                  <a:pt x="1739900" y="1778000"/>
                  <a:pt x="3302000" y="1778000"/>
                </a:cubicBezTo>
                <a:lnTo>
                  <a:pt x="4076700" y="1778000"/>
                </a:lnTo>
                <a:lnTo>
                  <a:pt x="4076700" y="7239000"/>
                </a:lnTo>
                <a:close/>
                <a:moveTo>
                  <a:pt x="4826000" y="7239000"/>
                </a:moveTo>
                <a:lnTo>
                  <a:pt x="4826000" y="1778000"/>
                </a:lnTo>
                <a:lnTo>
                  <a:pt x="5613400" y="1778000"/>
                </a:lnTo>
                <a:cubicBezTo>
                  <a:pt x="7175500" y="1778000"/>
                  <a:pt x="8166100" y="2679700"/>
                  <a:pt x="8166100" y="4051300"/>
                </a:cubicBezTo>
                <a:lnTo>
                  <a:pt x="8166100" y="4965700"/>
                </a:lnTo>
                <a:cubicBezTo>
                  <a:pt x="8166100" y="6337300"/>
                  <a:pt x="7175500" y="7239000"/>
                  <a:pt x="5613400" y="7239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6" name="Freeform 6016"/>
          <p:cNvSpPr/>
          <p:nvPr/>
        </p:nvSpPr>
        <p:spPr>
          <a:xfrm rot="0" flipH="0" flipV="0">
            <a:off x="8976123" y="3348740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7" name="Freeform 6017"/>
          <p:cNvSpPr/>
          <p:nvPr/>
        </p:nvSpPr>
        <p:spPr>
          <a:xfrm rot="0" flipH="0" flipV="0">
            <a:off x="9062737" y="3348740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8" name="Rectangle 6018"/>
          <p:cNvSpPr/>
          <p:nvPr/>
        </p:nvSpPr>
        <p:spPr>
          <a:xfrm rot="0" flipH="0" flipV="0">
            <a:off x="8439918" y="1841710"/>
            <a:ext cx="1424102" cy="204184"/>
          </a:xfrm>
          <a:prstGeom prst="rect">
            <a:avLst/>
          </a:prstGeom>
        </p:spPr>
      </p:sp>
      <p:sp>
        <p:nvSpPr>
          <p:cNvPr id="6019" name="Freeform 6019"/>
          <p:cNvSpPr/>
          <p:nvPr/>
        </p:nvSpPr>
        <p:spPr>
          <a:xfrm rot="0" flipH="0" flipV="0">
            <a:off x="8446763" y="1911644"/>
            <a:ext cx="71386" cy="97790"/>
          </a:xfrm>
          <a:custGeom>
            <a:pathLst>
              <a:path w="6489700" h="8890000">
                <a:moveTo>
                  <a:pt x="3835400" y="8890000"/>
                </a:moveTo>
                <a:lnTo>
                  <a:pt x="5486400" y="8890000"/>
                </a:lnTo>
                <a:lnTo>
                  <a:pt x="5486400" y="7251700"/>
                </a:lnTo>
                <a:lnTo>
                  <a:pt x="6489700" y="7251700"/>
                </a:lnTo>
                <a:lnTo>
                  <a:pt x="6489700" y="5753100"/>
                </a:lnTo>
                <a:lnTo>
                  <a:pt x="5486400" y="5753100"/>
                </a:lnTo>
                <a:lnTo>
                  <a:pt x="5486400" y="3670300"/>
                </a:lnTo>
                <a:lnTo>
                  <a:pt x="3835400" y="3670300"/>
                </a:lnTo>
                <a:lnTo>
                  <a:pt x="3835400" y="5753100"/>
                </a:lnTo>
                <a:lnTo>
                  <a:pt x="1866900" y="5753100"/>
                </a:lnTo>
                <a:lnTo>
                  <a:pt x="4394200" y="596900"/>
                </a:lnTo>
                <a:lnTo>
                  <a:pt x="4394200" y="0"/>
                </a:lnTo>
                <a:lnTo>
                  <a:pt x="2946400" y="0"/>
                </a:lnTo>
                <a:lnTo>
                  <a:pt x="0" y="5981700"/>
                </a:lnTo>
                <a:lnTo>
                  <a:pt x="0" y="7251700"/>
                </a:lnTo>
                <a:lnTo>
                  <a:pt x="3835400" y="72517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0" name="Freeform 6020"/>
          <p:cNvSpPr/>
          <p:nvPr/>
        </p:nvSpPr>
        <p:spPr>
          <a:xfrm rot="0" flipH="0" flipV="0">
            <a:off x="8749912" y="1837603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1" name="Freeform 6021"/>
          <p:cNvSpPr/>
          <p:nvPr/>
        </p:nvSpPr>
        <p:spPr>
          <a:xfrm rot="0" flipH="0" flipV="0">
            <a:off x="8843092" y="1835507"/>
            <a:ext cx="73482" cy="101981"/>
          </a:xfrm>
          <a:custGeom>
            <a:pathLst>
              <a:path w="6680200" h="9271000">
                <a:moveTo>
                  <a:pt x="3340100" y="8585200"/>
                </a:moveTo>
                <a:cubicBezTo>
                  <a:pt x="1701800" y="8585200"/>
                  <a:pt x="736600" y="7620000"/>
                  <a:pt x="736600" y="6134100"/>
                </a:cubicBezTo>
                <a:lnTo>
                  <a:pt x="736600" y="3136900"/>
                </a:lnTo>
                <a:cubicBezTo>
                  <a:pt x="736600" y="1651000"/>
                  <a:pt x="1701800" y="685800"/>
                  <a:pt x="3340100" y="685800"/>
                </a:cubicBezTo>
                <a:cubicBezTo>
                  <a:pt x="4978400" y="685800"/>
                  <a:pt x="5943600" y="1651000"/>
                  <a:pt x="5943600" y="3136900"/>
                </a:cubicBezTo>
                <a:lnTo>
                  <a:pt x="5943600" y="6134100"/>
                </a:lnTo>
                <a:cubicBezTo>
                  <a:pt x="5943600" y="7620000"/>
                  <a:pt x="4978400" y="8585200"/>
                  <a:pt x="3340100" y="8585200"/>
                </a:cubicBezTo>
                <a:close/>
                <a:moveTo>
                  <a:pt x="3340100" y="9271000"/>
                </a:moveTo>
                <a:cubicBezTo>
                  <a:pt x="5372100" y="9271000"/>
                  <a:pt x="6680200" y="8102600"/>
                  <a:pt x="6680200" y="6096000"/>
                </a:cubicBezTo>
                <a:lnTo>
                  <a:pt x="6680200" y="3175000"/>
                </a:lnTo>
                <a:cubicBezTo>
                  <a:pt x="6680200" y="1168400"/>
                  <a:pt x="5372100" y="0"/>
                  <a:pt x="3340100" y="0"/>
                </a:cubicBezTo>
                <a:cubicBezTo>
                  <a:pt x="1295400" y="0"/>
                  <a:pt x="0" y="1168400"/>
                  <a:pt x="0" y="3175000"/>
                </a:cubicBezTo>
                <a:lnTo>
                  <a:pt x="0" y="6096000"/>
                </a:lnTo>
                <a:cubicBezTo>
                  <a:pt x="0" y="8102600"/>
                  <a:pt x="1295400" y="9271000"/>
                  <a:pt x="33401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2" name="Freeform 6022"/>
          <p:cNvSpPr/>
          <p:nvPr/>
        </p:nvSpPr>
        <p:spPr>
          <a:xfrm rot="0" flipH="0" flipV="0">
            <a:off x="8931523" y="1837603"/>
            <a:ext cx="89128" cy="118186"/>
          </a:xfrm>
          <a:custGeom>
            <a:pathLst>
              <a:path w="8102600" h="10744200">
                <a:moveTo>
                  <a:pt x="0" y="10744200"/>
                </a:moveTo>
                <a:lnTo>
                  <a:pt x="685800" y="10744200"/>
                </a:lnTo>
                <a:lnTo>
                  <a:pt x="685800" y="8890000"/>
                </a:lnTo>
                <a:lnTo>
                  <a:pt x="7416800" y="8890000"/>
                </a:lnTo>
                <a:lnTo>
                  <a:pt x="7416800" y="10744200"/>
                </a:lnTo>
                <a:lnTo>
                  <a:pt x="8102600" y="10744200"/>
                </a:lnTo>
                <a:lnTo>
                  <a:pt x="8102600" y="8229600"/>
                </a:lnTo>
                <a:lnTo>
                  <a:pt x="6959600" y="8229600"/>
                </a:lnTo>
                <a:lnTo>
                  <a:pt x="6959600" y="0"/>
                </a:lnTo>
                <a:lnTo>
                  <a:pt x="1930400" y="0"/>
                </a:lnTo>
                <a:lnTo>
                  <a:pt x="1930400" y="3695700"/>
                </a:lnTo>
                <a:cubicBezTo>
                  <a:pt x="1930400" y="6362700"/>
                  <a:pt x="1282700" y="7391400"/>
                  <a:pt x="647700" y="8229600"/>
                </a:cubicBezTo>
                <a:lnTo>
                  <a:pt x="0" y="8229600"/>
                </a:lnTo>
                <a:close/>
                <a:moveTo>
                  <a:pt x="1460500" y="8229600"/>
                </a:moveTo>
                <a:cubicBezTo>
                  <a:pt x="2044700" y="7366000"/>
                  <a:pt x="2616200" y="6324600"/>
                  <a:pt x="2616200" y="3695700"/>
                </a:cubicBezTo>
                <a:lnTo>
                  <a:pt x="2616200" y="660400"/>
                </a:lnTo>
                <a:lnTo>
                  <a:pt x="6210300" y="660400"/>
                </a:lnTo>
                <a:lnTo>
                  <a:pt x="6210300" y="822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3" name="Freeform 6023"/>
          <p:cNvSpPr/>
          <p:nvPr/>
        </p:nvSpPr>
        <p:spPr>
          <a:xfrm rot="0" flipH="0" flipV="0">
            <a:off x="9029871" y="1837603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4" name="Freeform 6024"/>
          <p:cNvSpPr/>
          <p:nvPr/>
        </p:nvSpPr>
        <p:spPr>
          <a:xfrm rot="0" flipH="0" flipV="0">
            <a:off x="9119140" y="1837603"/>
            <a:ext cx="66916" cy="97790"/>
          </a:xfrm>
          <a:custGeom>
            <a:pathLst>
              <a:path w="6083300" h="8890000">
                <a:moveTo>
                  <a:pt x="5346700" y="8890000"/>
                </a:moveTo>
                <a:lnTo>
                  <a:pt x="6083300" y="8890000"/>
                </a:lnTo>
                <a:lnTo>
                  <a:pt x="6083300" y="0"/>
                </a:lnTo>
                <a:lnTo>
                  <a:pt x="5346700" y="0"/>
                </a:lnTo>
                <a:lnTo>
                  <a:pt x="5346700" y="4229100"/>
                </a:lnTo>
                <a:cubicBezTo>
                  <a:pt x="4699000" y="4483100"/>
                  <a:pt x="3949700" y="4597400"/>
                  <a:pt x="3200400" y="4597400"/>
                </a:cubicBezTo>
                <a:cubicBezTo>
                  <a:pt x="1473200" y="4597400"/>
                  <a:pt x="736600" y="3860800"/>
                  <a:pt x="736600" y="2552700"/>
                </a:cubicBezTo>
                <a:lnTo>
                  <a:pt x="736600" y="0"/>
                </a:lnTo>
                <a:lnTo>
                  <a:pt x="0" y="0"/>
                </a:lnTo>
                <a:lnTo>
                  <a:pt x="0" y="2628900"/>
                </a:lnTo>
                <a:cubicBezTo>
                  <a:pt x="0" y="4800600"/>
                  <a:pt x="1600200" y="5283200"/>
                  <a:pt x="3149600" y="5283200"/>
                </a:cubicBezTo>
                <a:cubicBezTo>
                  <a:pt x="3848100" y="5283200"/>
                  <a:pt x="4686300" y="5168900"/>
                  <a:pt x="5346700" y="4927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5" name="Freeform 6025"/>
          <p:cNvSpPr/>
          <p:nvPr/>
        </p:nvSpPr>
        <p:spPr>
          <a:xfrm rot="0" flipH="0" flipV="0">
            <a:off x="9203099" y="1837603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6" name="Freeform 6026"/>
          <p:cNvSpPr/>
          <p:nvPr/>
        </p:nvSpPr>
        <p:spPr>
          <a:xfrm rot="0" flipH="0" flipV="0">
            <a:off x="9334557" y="1835507"/>
            <a:ext cx="69011" cy="101981"/>
          </a:xfrm>
          <a:custGeom>
            <a:pathLst>
              <a:path w="6273800" h="9271000">
                <a:moveTo>
                  <a:pt x="3232348" y="9271000"/>
                </a:moveTo>
                <a:cubicBezTo>
                  <a:pt x="5179417" y="9271000"/>
                  <a:pt x="6273800" y="8204200"/>
                  <a:pt x="6273800" y="6591300"/>
                </a:cubicBezTo>
                <a:cubicBezTo>
                  <a:pt x="6273800" y="5384800"/>
                  <a:pt x="5499100" y="4673600"/>
                  <a:pt x="4546600" y="4470400"/>
                </a:cubicBezTo>
                <a:cubicBezTo>
                  <a:pt x="5384800" y="4229100"/>
                  <a:pt x="6032500" y="3594100"/>
                  <a:pt x="6032500" y="2451100"/>
                </a:cubicBezTo>
                <a:cubicBezTo>
                  <a:pt x="6032500" y="1054100"/>
                  <a:pt x="5014317" y="0"/>
                  <a:pt x="3168848" y="0"/>
                </a:cubicBezTo>
                <a:cubicBezTo>
                  <a:pt x="1437878" y="0"/>
                  <a:pt x="165100" y="990600"/>
                  <a:pt x="165100" y="2971800"/>
                </a:cubicBezTo>
                <a:lnTo>
                  <a:pt x="914400" y="2971800"/>
                </a:lnTo>
                <a:cubicBezTo>
                  <a:pt x="914400" y="1447800"/>
                  <a:pt x="1866900" y="711200"/>
                  <a:pt x="3175000" y="711200"/>
                </a:cubicBezTo>
                <a:cubicBezTo>
                  <a:pt x="4546600" y="711200"/>
                  <a:pt x="5283200" y="1524000"/>
                  <a:pt x="5283200" y="2552700"/>
                </a:cubicBezTo>
                <a:cubicBezTo>
                  <a:pt x="5283200" y="3644900"/>
                  <a:pt x="4572000" y="4165600"/>
                  <a:pt x="3467100" y="4165600"/>
                </a:cubicBezTo>
                <a:lnTo>
                  <a:pt x="2171700" y="4165600"/>
                </a:lnTo>
                <a:lnTo>
                  <a:pt x="2171700" y="4826000"/>
                </a:lnTo>
                <a:lnTo>
                  <a:pt x="3467100" y="4826000"/>
                </a:lnTo>
                <a:cubicBezTo>
                  <a:pt x="4749800" y="4826000"/>
                  <a:pt x="5537200" y="5486400"/>
                  <a:pt x="5537200" y="6578600"/>
                </a:cubicBezTo>
                <a:cubicBezTo>
                  <a:pt x="5537200" y="7823200"/>
                  <a:pt x="4696817" y="8559800"/>
                  <a:pt x="3257946" y="8559800"/>
                </a:cubicBezTo>
                <a:cubicBezTo>
                  <a:pt x="1818878" y="8559800"/>
                  <a:pt x="736600" y="7797800"/>
                  <a:pt x="736600" y="6299200"/>
                </a:cubicBezTo>
                <a:lnTo>
                  <a:pt x="0" y="6299200"/>
                </a:lnTo>
                <a:cubicBezTo>
                  <a:pt x="0" y="8267700"/>
                  <a:pt x="1412478" y="9271000"/>
                  <a:pt x="3232348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7" name="Freeform 6027"/>
          <p:cNvSpPr/>
          <p:nvPr/>
        </p:nvSpPr>
        <p:spPr>
          <a:xfrm rot="0" flipH="0" flipV="0">
            <a:off x="9415024" y="1837603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8" name="Freeform 6028"/>
          <p:cNvSpPr/>
          <p:nvPr/>
        </p:nvSpPr>
        <p:spPr>
          <a:xfrm rot="0" flipH="0" flipV="0">
            <a:off x="9510998" y="1837603"/>
            <a:ext cx="68173" cy="97790"/>
          </a:xfrm>
          <a:custGeom>
            <a:pathLst>
              <a:path w="6197600" h="8890000">
                <a:moveTo>
                  <a:pt x="0" y="8890000"/>
                </a:moveTo>
                <a:lnTo>
                  <a:pt x="711200" y="8890000"/>
                </a:lnTo>
                <a:lnTo>
                  <a:pt x="2959100" y="5257800"/>
                </a:lnTo>
                <a:lnTo>
                  <a:pt x="5461000" y="5257800"/>
                </a:lnTo>
                <a:lnTo>
                  <a:pt x="5461000" y="8890000"/>
                </a:lnTo>
                <a:lnTo>
                  <a:pt x="6197600" y="8890000"/>
                </a:lnTo>
                <a:lnTo>
                  <a:pt x="6197600" y="0"/>
                </a:lnTo>
                <a:lnTo>
                  <a:pt x="2628900" y="0"/>
                </a:lnTo>
                <a:cubicBezTo>
                  <a:pt x="1066800" y="0"/>
                  <a:pt x="177800" y="1003300"/>
                  <a:pt x="177800" y="2616200"/>
                </a:cubicBezTo>
                <a:cubicBezTo>
                  <a:pt x="177800" y="4165600"/>
                  <a:pt x="952500" y="5016500"/>
                  <a:pt x="2159000" y="5194300"/>
                </a:cubicBezTo>
                <a:lnTo>
                  <a:pt x="0" y="8636000"/>
                </a:lnTo>
                <a:close/>
                <a:moveTo>
                  <a:pt x="2755900" y="4597400"/>
                </a:moveTo>
                <a:cubicBezTo>
                  <a:pt x="1612900" y="4597400"/>
                  <a:pt x="939800" y="3886200"/>
                  <a:pt x="939800" y="2628900"/>
                </a:cubicBezTo>
                <a:cubicBezTo>
                  <a:pt x="939800" y="1384300"/>
                  <a:pt x="1612900" y="660400"/>
                  <a:pt x="2755900" y="660400"/>
                </a:cubicBezTo>
                <a:lnTo>
                  <a:pt x="5461000" y="660400"/>
                </a:lnTo>
                <a:lnTo>
                  <a:pt x="5461000" y="4597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9" name="Freeform 6029"/>
          <p:cNvSpPr/>
          <p:nvPr/>
        </p:nvSpPr>
        <p:spPr>
          <a:xfrm rot="0" flipH="0" flipV="0">
            <a:off x="9605994" y="1837603"/>
            <a:ext cx="69430" cy="97790"/>
          </a:xfrm>
          <a:custGeom>
            <a:pathLst>
              <a:path w="6311900" h="8890000">
                <a:moveTo>
                  <a:pt x="0" y="8890000"/>
                </a:moveTo>
                <a:lnTo>
                  <a:pt x="4013200" y="8890000"/>
                </a:lnTo>
                <a:cubicBezTo>
                  <a:pt x="5448300" y="8890000"/>
                  <a:pt x="6311900" y="8013700"/>
                  <a:pt x="6311900" y="6489700"/>
                </a:cubicBezTo>
                <a:cubicBezTo>
                  <a:pt x="6311900" y="5105400"/>
                  <a:pt x="5600700" y="4470400"/>
                  <a:pt x="4737100" y="4267200"/>
                </a:cubicBezTo>
                <a:cubicBezTo>
                  <a:pt x="5435600" y="4013200"/>
                  <a:pt x="5981700" y="3403600"/>
                  <a:pt x="5981700" y="2298700"/>
                </a:cubicBezTo>
                <a:cubicBezTo>
                  <a:pt x="5981700" y="812800"/>
                  <a:pt x="5130800" y="0"/>
                  <a:pt x="3708400" y="0"/>
                </a:cubicBez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673600"/>
                </a:lnTo>
                <a:lnTo>
                  <a:pt x="3886200" y="4673600"/>
                </a:lnTo>
                <a:cubicBezTo>
                  <a:pt x="4965700" y="4673600"/>
                  <a:pt x="5575300" y="5334000"/>
                  <a:pt x="5575300" y="6464300"/>
                </a:cubicBezTo>
                <a:cubicBezTo>
                  <a:pt x="5575300" y="7569200"/>
                  <a:pt x="4965700" y="8229600"/>
                  <a:pt x="3886200" y="8229600"/>
                </a:cubicBezTo>
                <a:close/>
                <a:moveTo>
                  <a:pt x="736600" y="4038600"/>
                </a:moveTo>
                <a:lnTo>
                  <a:pt x="736600" y="660400"/>
                </a:lnTo>
                <a:lnTo>
                  <a:pt x="3594100" y="660400"/>
                </a:lnTo>
                <a:cubicBezTo>
                  <a:pt x="4660900" y="660400"/>
                  <a:pt x="5232400" y="1282700"/>
                  <a:pt x="5232400" y="2349500"/>
                </a:cubicBezTo>
                <a:cubicBezTo>
                  <a:pt x="5232400" y="3390900"/>
                  <a:pt x="4660900" y="4038600"/>
                  <a:pt x="3632200" y="4038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0" name="Freeform 6030"/>
          <p:cNvSpPr/>
          <p:nvPr/>
        </p:nvSpPr>
        <p:spPr>
          <a:xfrm rot="0" flipH="0" flipV="0">
            <a:off x="9696659" y="1837603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1" name="Freeform 6031"/>
          <p:cNvSpPr/>
          <p:nvPr/>
        </p:nvSpPr>
        <p:spPr>
          <a:xfrm rot="0" flipH="0" flipV="0">
            <a:off x="9780339" y="1837603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2" name="Rectangle 6032"/>
          <p:cNvSpPr/>
          <p:nvPr/>
        </p:nvSpPr>
        <p:spPr>
          <a:xfrm rot="0" flipH="0" flipV="0">
            <a:off x="8736501" y="1937097"/>
            <a:ext cx="1440586" cy="200161"/>
          </a:xfrm>
          <a:prstGeom prst="rect">
            <a:avLst/>
          </a:prstGeom>
        </p:spPr>
      </p:sp>
      <p:sp>
        <p:nvSpPr>
          <p:cNvPr id="6033" name="Freeform 6033"/>
          <p:cNvSpPr/>
          <p:nvPr/>
        </p:nvSpPr>
        <p:spPr>
          <a:xfrm rot="0" flipH="0" flipV="0">
            <a:off x="8749912" y="2005243"/>
            <a:ext cx="69989" cy="97790"/>
          </a:xfrm>
          <a:custGeom>
            <a:pathLst>
              <a:path w="63627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5626100" y="4749800"/>
                </a:lnTo>
                <a:lnTo>
                  <a:pt x="5626100" y="8890000"/>
                </a:lnTo>
                <a:lnTo>
                  <a:pt x="6362700" y="8890000"/>
                </a:lnTo>
                <a:lnTo>
                  <a:pt x="6362700" y="0"/>
                </a:lnTo>
                <a:lnTo>
                  <a:pt x="5626100" y="0"/>
                </a:lnTo>
                <a:lnTo>
                  <a:pt x="56261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4" name="Freeform 6034"/>
          <p:cNvSpPr/>
          <p:nvPr/>
        </p:nvSpPr>
        <p:spPr>
          <a:xfrm rot="0" flipH="0" flipV="0">
            <a:off x="8836945" y="2005243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5" name="Freeform 6035"/>
          <p:cNvSpPr/>
          <p:nvPr/>
        </p:nvSpPr>
        <p:spPr>
          <a:xfrm rot="0" flipH="0" flipV="0">
            <a:off x="8971197" y="2003147"/>
            <a:ext cx="72085" cy="10198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6" name="Freeform 6036"/>
          <p:cNvSpPr/>
          <p:nvPr/>
        </p:nvSpPr>
        <p:spPr>
          <a:xfrm rot="0" flipH="0" flipV="0">
            <a:off x="9065914" y="2005243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7" name="Freeform 6037"/>
          <p:cNvSpPr/>
          <p:nvPr/>
        </p:nvSpPr>
        <p:spPr>
          <a:xfrm rot="0" flipH="0" flipV="0">
            <a:off x="9146660" y="2005243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8" name="Freeform 6038"/>
          <p:cNvSpPr/>
          <p:nvPr/>
        </p:nvSpPr>
        <p:spPr>
          <a:xfrm rot="0" flipH="0" flipV="0">
            <a:off x="9223495" y="2005243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9" name="Freeform 6039"/>
          <p:cNvSpPr/>
          <p:nvPr/>
        </p:nvSpPr>
        <p:spPr>
          <a:xfrm rot="0" flipH="0" flipV="0">
            <a:off x="9310249" y="2005243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0" name="Freeform 6040"/>
          <p:cNvSpPr/>
          <p:nvPr/>
        </p:nvSpPr>
        <p:spPr>
          <a:xfrm rot="0" flipH="0" flipV="0">
            <a:off x="9401752" y="2003986"/>
            <a:ext cx="97929" cy="100723"/>
          </a:xfrm>
          <a:custGeom>
            <a:pathLst>
              <a:path w="8902700" h="9156700">
                <a:moveTo>
                  <a:pt x="4076700" y="9156700"/>
                </a:moveTo>
                <a:lnTo>
                  <a:pt x="4826000" y="9156700"/>
                </a:lnTo>
                <a:lnTo>
                  <a:pt x="4826000" y="7899400"/>
                </a:lnTo>
                <a:lnTo>
                  <a:pt x="5575300" y="7899400"/>
                </a:lnTo>
                <a:cubicBezTo>
                  <a:pt x="7493000" y="7899400"/>
                  <a:pt x="8902700" y="6845300"/>
                  <a:pt x="8902700" y="4978400"/>
                </a:cubicBezTo>
                <a:lnTo>
                  <a:pt x="8902700" y="4051300"/>
                </a:lnTo>
                <a:cubicBezTo>
                  <a:pt x="8902700" y="2171700"/>
                  <a:pt x="7493000" y="1117600"/>
                  <a:pt x="5575300" y="1117600"/>
                </a:cubicBezTo>
                <a:lnTo>
                  <a:pt x="4826000" y="1117600"/>
                </a:lnTo>
                <a:lnTo>
                  <a:pt x="4826000" y="0"/>
                </a:lnTo>
                <a:lnTo>
                  <a:pt x="4076700" y="0"/>
                </a:lnTo>
                <a:lnTo>
                  <a:pt x="4076700" y="1117600"/>
                </a:lnTo>
                <a:lnTo>
                  <a:pt x="3327400" y="1117600"/>
                </a:lnTo>
                <a:cubicBezTo>
                  <a:pt x="1422400" y="1117600"/>
                  <a:pt x="0" y="2171700"/>
                  <a:pt x="0" y="4051300"/>
                </a:cubicBezTo>
                <a:lnTo>
                  <a:pt x="0" y="4978400"/>
                </a:lnTo>
                <a:cubicBezTo>
                  <a:pt x="0" y="6845300"/>
                  <a:pt x="1422400" y="7899400"/>
                  <a:pt x="3327400" y="7899400"/>
                </a:cubicBezTo>
                <a:lnTo>
                  <a:pt x="4076700" y="7899400"/>
                </a:lnTo>
                <a:close/>
                <a:moveTo>
                  <a:pt x="3302000" y="7239000"/>
                </a:moveTo>
                <a:cubicBezTo>
                  <a:pt x="1739900" y="7239000"/>
                  <a:pt x="736600" y="6337300"/>
                  <a:pt x="736600" y="4965700"/>
                </a:cubicBezTo>
                <a:lnTo>
                  <a:pt x="736600" y="4051300"/>
                </a:lnTo>
                <a:cubicBezTo>
                  <a:pt x="736600" y="2679700"/>
                  <a:pt x="1739900" y="1778000"/>
                  <a:pt x="3302000" y="1778000"/>
                </a:cubicBezTo>
                <a:lnTo>
                  <a:pt x="4076700" y="1778000"/>
                </a:lnTo>
                <a:lnTo>
                  <a:pt x="4076700" y="7239000"/>
                </a:lnTo>
                <a:close/>
                <a:moveTo>
                  <a:pt x="4826000" y="7239000"/>
                </a:moveTo>
                <a:lnTo>
                  <a:pt x="4826000" y="1778000"/>
                </a:lnTo>
                <a:lnTo>
                  <a:pt x="5613400" y="1778000"/>
                </a:lnTo>
                <a:cubicBezTo>
                  <a:pt x="7175500" y="1778000"/>
                  <a:pt x="8166100" y="2679700"/>
                  <a:pt x="8166100" y="4051300"/>
                </a:cubicBezTo>
                <a:lnTo>
                  <a:pt x="8166100" y="4965700"/>
                </a:lnTo>
                <a:cubicBezTo>
                  <a:pt x="8166100" y="6337300"/>
                  <a:pt x="7175500" y="7239000"/>
                  <a:pt x="5613400" y="7239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1" name="Freeform 6041"/>
          <p:cNvSpPr/>
          <p:nvPr/>
        </p:nvSpPr>
        <p:spPr>
          <a:xfrm rot="0" flipH="0" flipV="0">
            <a:off x="9520916" y="2005243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2" name="Freeform 6042"/>
          <p:cNvSpPr/>
          <p:nvPr/>
        </p:nvSpPr>
        <p:spPr>
          <a:xfrm rot="0" flipH="0" flipV="0">
            <a:off x="9618008" y="2005243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3" name="Freeform 6043"/>
          <p:cNvSpPr/>
          <p:nvPr/>
        </p:nvSpPr>
        <p:spPr>
          <a:xfrm rot="0" flipH="0" flipV="0">
            <a:off x="9691909" y="2005243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4" name="Freeform 6044"/>
          <p:cNvSpPr/>
          <p:nvPr/>
        </p:nvSpPr>
        <p:spPr>
          <a:xfrm rot="0" flipH="0" flipV="0">
            <a:off x="9774752" y="2005243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5" name="Freeform 6045"/>
          <p:cNvSpPr/>
          <p:nvPr/>
        </p:nvSpPr>
        <p:spPr>
          <a:xfrm rot="0" flipH="0" flipV="0">
            <a:off x="9887629" y="2003986"/>
            <a:ext cx="97929" cy="100723"/>
          </a:xfrm>
          <a:custGeom>
            <a:pathLst>
              <a:path w="8902700" h="9156700">
                <a:moveTo>
                  <a:pt x="4076700" y="9156700"/>
                </a:moveTo>
                <a:lnTo>
                  <a:pt x="4826000" y="9156700"/>
                </a:lnTo>
                <a:lnTo>
                  <a:pt x="4826000" y="7899400"/>
                </a:lnTo>
                <a:lnTo>
                  <a:pt x="5575300" y="7899400"/>
                </a:lnTo>
                <a:cubicBezTo>
                  <a:pt x="7493000" y="7899400"/>
                  <a:pt x="8902700" y="6845300"/>
                  <a:pt x="8902700" y="4978400"/>
                </a:cubicBezTo>
                <a:lnTo>
                  <a:pt x="8902700" y="4051300"/>
                </a:lnTo>
                <a:cubicBezTo>
                  <a:pt x="8902700" y="2171700"/>
                  <a:pt x="7493000" y="1117600"/>
                  <a:pt x="5575300" y="1117600"/>
                </a:cubicBezTo>
                <a:lnTo>
                  <a:pt x="4826000" y="1117600"/>
                </a:lnTo>
                <a:lnTo>
                  <a:pt x="4826000" y="0"/>
                </a:lnTo>
                <a:lnTo>
                  <a:pt x="4076700" y="0"/>
                </a:lnTo>
                <a:lnTo>
                  <a:pt x="4076700" y="1117600"/>
                </a:lnTo>
                <a:lnTo>
                  <a:pt x="3327400" y="1117600"/>
                </a:lnTo>
                <a:cubicBezTo>
                  <a:pt x="1422400" y="1117600"/>
                  <a:pt x="0" y="2171700"/>
                  <a:pt x="0" y="4051300"/>
                </a:cubicBezTo>
                <a:lnTo>
                  <a:pt x="0" y="4978400"/>
                </a:lnTo>
                <a:cubicBezTo>
                  <a:pt x="0" y="6845300"/>
                  <a:pt x="1422400" y="7899400"/>
                  <a:pt x="3327400" y="7899400"/>
                </a:cubicBezTo>
                <a:lnTo>
                  <a:pt x="4076700" y="7899400"/>
                </a:lnTo>
                <a:close/>
                <a:moveTo>
                  <a:pt x="3302000" y="7239000"/>
                </a:moveTo>
                <a:cubicBezTo>
                  <a:pt x="1739900" y="7239000"/>
                  <a:pt x="736600" y="6337300"/>
                  <a:pt x="736600" y="4965700"/>
                </a:cubicBezTo>
                <a:lnTo>
                  <a:pt x="736600" y="4051300"/>
                </a:lnTo>
                <a:cubicBezTo>
                  <a:pt x="736600" y="2679700"/>
                  <a:pt x="1739900" y="1778000"/>
                  <a:pt x="3302000" y="1778000"/>
                </a:cubicBezTo>
                <a:lnTo>
                  <a:pt x="4076700" y="1778000"/>
                </a:lnTo>
                <a:lnTo>
                  <a:pt x="4076700" y="7239000"/>
                </a:lnTo>
                <a:close/>
                <a:moveTo>
                  <a:pt x="4826000" y="7239000"/>
                </a:moveTo>
                <a:lnTo>
                  <a:pt x="4826000" y="1778000"/>
                </a:lnTo>
                <a:lnTo>
                  <a:pt x="5613400" y="1778000"/>
                </a:lnTo>
                <a:cubicBezTo>
                  <a:pt x="7175500" y="1778000"/>
                  <a:pt x="8166100" y="2679700"/>
                  <a:pt x="8166100" y="4051300"/>
                </a:cubicBezTo>
                <a:lnTo>
                  <a:pt x="8166100" y="4965700"/>
                </a:lnTo>
                <a:cubicBezTo>
                  <a:pt x="8166100" y="6337300"/>
                  <a:pt x="7175500" y="7239000"/>
                  <a:pt x="5613400" y="7239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6" name="Freeform 6046"/>
          <p:cNvSpPr/>
          <p:nvPr/>
        </p:nvSpPr>
        <p:spPr>
          <a:xfrm rot="0" flipH="0" flipV="0">
            <a:off x="10006793" y="2005243"/>
            <a:ext cx="81026" cy="118186"/>
          </a:xfrm>
          <a:custGeom>
            <a:pathLst>
              <a:path w="7366000" h="10744200">
                <a:moveTo>
                  <a:pt x="6680200" y="10744200"/>
                </a:moveTo>
                <a:lnTo>
                  <a:pt x="7366000" y="10744200"/>
                </a:lnTo>
                <a:lnTo>
                  <a:pt x="7366000" y="8229600"/>
                </a:lnTo>
                <a:lnTo>
                  <a:pt x="6223000" y="8229600"/>
                </a:lnTo>
                <a:lnTo>
                  <a:pt x="6223000" y="0"/>
                </a:lnTo>
                <a:lnTo>
                  <a:pt x="5486400" y="0"/>
                </a:lnTo>
                <a:lnTo>
                  <a:pt x="5486400" y="8229600"/>
                </a:lnTo>
                <a:lnTo>
                  <a:pt x="736600" y="8229600"/>
                </a:lnTo>
                <a:lnTo>
                  <a:pt x="736600" y="0"/>
                </a:lnTo>
                <a:lnTo>
                  <a:pt x="0" y="0"/>
                </a:lnTo>
                <a:lnTo>
                  <a:pt x="0" y="8890000"/>
                </a:lnTo>
                <a:lnTo>
                  <a:pt x="6680200" y="8890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7" name="Freeform 6047"/>
          <p:cNvSpPr/>
          <p:nvPr/>
        </p:nvSpPr>
        <p:spPr>
          <a:xfrm rot="0" flipH="0" flipV="0">
            <a:off x="10106819" y="2005243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8" name="Rectangle 6048"/>
          <p:cNvSpPr/>
          <p:nvPr/>
        </p:nvSpPr>
        <p:spPr>
          <a:xfrm rot="0" flipH="0" flipV="0">
            <a:off x="763699" y="5486705"/>
            <a:ext cx="4955830" cy="200161"/>
          </a:xfrm>
          <a:prstGeom prst="rect">
            <a:avLst/>
          </a:prstGeom>
        </p:spPr>
      </p:sp>
      <p:sp>
        <p:nvSpPr>
          <p:cNvPr id="6049" name="Freeform 6049"/>
          <p:cNvSpPr/>
          <p:nvPr/>
        </p:nvSpPr>
        <p:spPr>
          <a:xfrm rot="0" flipH="0" flipV="0">
            <a:off x="774316" y="5552755"/>
            <a:ext cx="72085" cy="101981"/>
          </a:xfrm>
          <a:custGeom>
            <a:pathLst>
              <a:path w="6553200" h="9271000">
                <a:moveTo>
                  <a:pt x="3352800" y="9271000"/>
                </a:moveTo>
                <a:cubicBezTo>
                  <a:pt x="5054600" y="9271000"/>
                  <a:pt x="6553200" y="8293100"/>
                  <a:pt x="6553200" y="6299200"/>
                </a:cubicBezTo>
                <a:lnTo>
                  <a:pt x="6553200" y="6172200"/>
                </a:lnTo>
                <a:lnTo>
                  <a:pt x="5816600" y="6172200"/>
                </a:lnTo>
                <a:lnTo>
                  <a:pt x="5816600" y="6299200"/>
                </a:lnTo>
                <a:cubicBezTo>
                  <a:pt x="5816600" y="7835900"/>
                  <a:pt x="4584700" y="8585200"/>
                  <a:pt x="3352800" y="8585200"/>
                </a:cubicBezTo>
                <a:cubicBezTo>
                  <a:pt x="1689100" y="8585200"/>
                  <a:pt x="736600" y="7670800"/>
                  <a:pt x="736600" y="6121400"/>
                </a:cubicBezTo>
                <a:lnTo>
                  <a:pt x="736600" y="3149600"/>
                </a:lnTo>
                <a:cubicBezTo>
                  <a:pt x="736600" y="1600200"/>
                  <a:pt x="1689100" y="685800"/>
                  <a:pt x="3352800" y="685800"/>
                </a:cubicBezTo>
                <a:cubicBezTo>
                  <a:pt x="4584700" y="685800"/>
                  <a:pt x="5816600" y="1435100"/>
                  <a:pt x="5816600" y="2971800"/>
                </a:cubicBezTo>
                <a:lnTo>
                  <a:pt x="5816600" y="3098800"/>
                </a:lnTo>
                <a:lnTo>
                  <a:pt x="6553200" y="3098800"/>
                </a:lnTo>
                <a:lnTo>
                  <a:pt x="6553200" y="2971800"/>
                </a:lnTo>
                <a:cubicBezTo>
                  <a:pt x="6553200" y="977900"/>
                  <a:pt x="5054600" y="0"/>
                  <a:pt x="3352800" y="0"/>
                </a:cubicBezTo>
                <a:cubicBezTo>
                  <a:pt x="1257300" y="0"/>
                  <a:pt x="0" y="1181100"/>
                  <a:pt x="0" y="3200400"/>
                </a:cubicBezTo>
                <a:lnTo>
                  <a:pt x="0" y="6070600"/>
                </a:lnTo>
                <a:cubicBezTo>
                  <a:pt x="0" y="8089900"/>
                  <a:pt x="1257300" y="9271000"/>
                  <a:pt x="3352800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0" name="Freeform 6050"/>
          <p:cNvSpPr/>
          <p:nvPr/>
        </p:nvSpPr>
        <p:spPr>
          <a:xfrm rot="0" flipH="0" flipV="0">
            <a:off x="857857" y="5554851"/>
            <a:ext cx="74599" cy="97790"/>
          </a:xfrm>
          <a:custGeom>
            <a:pathLst>
              <a:path w="6781800" h="8890000">
                <a:moveTo>
                  <a:pt x="2298700" y="8636000"/>
                </a:moveTo>
                <a:lnTo>
                  <a:pt x="2298700" y="8890000"/>
                </a:lnTo>
                <a:lnTo>
                  <a:pt x="2946400" y="8890000"/>
                </a:lnTo>
                <a:lnTo>
                  <a:pt x="6781800" y="254000"/>
                </a:lnTo>
                <a:lnTo>
                  <a:pt x="6781800" y="0"/>
                </a:lnTo>
                <a:lnTo>
                  <a:pt x="6134100" y="0"/>
                </a:lnTo>
                <a:lnTo>
                  <a:pt x="3581400" y="5765800"/>
                </a:lnTo>
                <a:lnTo>
                  <a:pt x="685800" y="0"/>
                </a:lnTo>
                <a:lnTo>
                  <a:pt x="0" y="0"/>
                </a:lnTo>
                <a:lnTo>
                  <a:pt x="0" y="254000"/>
                </a:lnTo>
                <a:lnTo>
                  <a:pt x="3238500" y="6565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1" name="Freeform 6051"/>
          <p:cNvSpPr/>
          <p:nvPr/>
        </p:nvSpPr>
        <p:spPr>
          <a:xfrm rot="0" flipH="0" flipV="0">
            <a:off x="947963" y="5554851"/>
            <a:ext cx="69011" cy="97790"/>
          </a:xfrm>
          <a:custGeom>
            <a:pathLst>
              <a:path w="6273800" h="8890000">
                <a:moveTo>
                  <a:pt x="0" y="8890000"/>
                </a:moveTo>
                <a:lnTo>
                  <a:pt x="3873500" y="8890000"/>
                </a:lnTo>
                <a:cubicBezTo>
                  <a:pt x="5384800" y="8890000"/>
                  <a:pt x="6273800" y="7861300"/>
                  <a:pt x="6273800" y="6261100"/>
                </a:cubicBezTo>
                <a:cubicBezTo>
                  <a:pt x="6273800" y="4660900"/>
                  <a:pt x="5384800" y="3644900"/>
                  <a:pt x="3873500" y="3644900"/>
                </a:cubicBezTo>
                <a:lnTo>
                  <a:pt x="736600" y="3644900"/>
                </a:lnTo>
                <a:lnTo>
                  <a:pt x="736600" y="660400"/>
                </a:lnTo>
                <a:lnTo>
                  <a:pt x="5765800" y="660400"/>
                </a:lnTo>
                <a:lnTo>
                  <a:pt x="5765800" y="0"/>
                </a:ln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305300"/>
                </a:lnTo>
                <a:lnTo>
                  <a:pt x="3759200" y="4305300"/>
                </a:lnTo>
                <a:cubicBezTo>
                  <a:pt x="4826000" y="4305300"/>
                  <a:pt x="5524500" y="5029200"/>
                  <a:pt x="5524500" y="6261100"/>
                </a:cubicBezTo>
                <a:cubicBezTo>
                  <a:pt x="5524500" y="7505700"/>
                  <a:pt x="4826000" y="8229600"/>
                  <a:pt x="3759200" y="8229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2" name="Freeform 6052"/>
          <p:cNvSpPr/>
          <p:nvPr/>
        </p:nvSpPr>
        <p:spPr>
          <a:xfrm rot="0" flipH="0" flipV="0">
            <a:off x="1024239" y="5554851"/>
            <a:ext cx="90385" cy="97790"/>
          </a:xfrm>
          <a:custGeom>
            <a:pathLst>
              <a:path w="8216900" h="8890000">
                <a:moveTo>
                  <a:pt x="2209800" y="8890000"/>
                </a:moveTo>
                <a:lnTo>
                  <a:pt x="5740400" y="8890000"/>
                </a:lnTo>
                <a:cubicBezTo>
                  <a:pt x="7327900" y="8890000"/>
                  <a:pt x="8216900" y="7861300"/>
                  <a:pt x="8216900" y="6261100"/>
                </a:cubicBezTo>
                <a:cubicBezTo>
                  <a:pt x="8216900" y="4673600"/>
                  <a:pt x="7327900" y="3644900"/>
                  <a:pt x="5740400" y="3644900"/>
                </a:cubicBezTo>
                <a:lnTo>
                  <a:pt x="2946400" y="3644900"/>
                </a:lnTo>
                <a:lnTo>
                  <a:pt x="2946400" y="0"/>
                </a:lnTo>
                <a:lnTo>
                  <a:pt x="0" y="0"/>
                </a:lnTo>
                <a:lnTo>
                  <a:pt x="0" y="660400"/>
                </a:lnTo>
                <a:lnTo>
                  <a:pt x="2209800" y="660400"/>
                </a:lnTo>
                <a:close/>
                <a:moveTo>
                  <a:pt x="2946400" y="8229600"/>
                </a:moveTo>
                <a:lnTo>
                  <a:pt x="2946400" y="4305300"/>
                </a:lnTo>
                <a:lnTo>
                  <a:pt x="5727700" y="4305300"/>
                </a:lnTo>
                <a:cubicBezTo>
                  <a:pt x="6845300" y="4305300"/>
                  <a:pt x="7467600" y="5067300"/>
                  <a:pt x="7467600" y="6261100"/>
                </a:cubicBezTo>
                <a:cubicBezTo>
                  <a:pt x="7467600" y="7467600"/>
                  <a:pt x="6845300" y="8229600"/>
                  <a:pt x="5727700" y="8229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3" name="Freeform 6053"/>
          <p:cNvSpPr/>
          <p:nvPr/>
        </p:nvSpPr>
        <p:spPr>
          <a:xfrm rot="0" flipH="0" flipV="0">
            <a:off x="1135161" y="5554851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4" name="Freeform 6054"/>
          <p:cNvSpPr/>
          <p:nvPr/>
        </p:nvSpPr>
        <p:spPr>
          <a:xfrm rot="0" flipH="0" flipV="0">
            <a:off x="1215908" y="5554851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5" name="Freeform 6055"/>
          <p:cNvSpPr/>
          <p:nvPr/>
        </p:nvSpPr>
        <p:spPr>
          <a:xfrm rot="0" flipH="0" flipV="0">
            <a:off x="1289809" y="5554851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6" name="Freeform 6056"/>
          <p:cNvSpPr/>
          <p:nvPr/>
        </p:nvSpPr>
        <p:spPr>
          <a:xfrm rot="0" flipH="0" flipV="0">
            <a:off x="1408261" y="5554851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7" name="Freeform 6057"/>
          <p:cNvSpPr/>
          <p:nvPr/>
        </p:nvSpPr>
        <p:spPr>
          <a:xfrm rot="0" flipH="0" flipV="0">
            <a:off x="1489287" y="5553594"/>
            <a:ext cx="97929" cy="100723"/>
          </a:xfrm>
          <a:custGeom>
            <a:pathLst>
              <a:path w="8902700" h="9156700">
                <a:moveTo>
                  <a:pt x="4076700" y="9156700"/>
                </a:moveTo>
                <a:lnTo>
                  <a:pt x="4826000" y="9156700"/>
                </a:lnTo>
                <a:lnTo>
                  <a:pt x="4826000" y="7899400"/>
                </a:lnTo>
                <a:lnTo>
                  <a:pt x="5575300" y="7899400"/>
                </a:lnTo>
                <a:cubicBezTo>
                  <a:pt x="7493000" y="7899400"/>
                  <a:pt x="8902700" y="6845300"/>
                  <a:pt x="8902700" y="4978400"/>
                </a:cubicBezTo>
                <a:lnTo>
                  <a:pt x="8902700" y="4051300"/>
                </a:lnTo>
                <a:cubicBezTo>
                  <a:pt x="8902700" y="2171700"/>
                  <a:pt x="7493000" y="1117600"/>
                  <a:pt x="5575300" y="1117600"/>
                </a:cubicBezTo>
                <a:lnTo>
                  <a:pt x="4826000" y="1117600"/>
                </a:lnTo>
                <a:lnTo>
                  <a:pt x="4826000" y="0"/>
                </a:lnTo>
                <a:lnTo>
                  <a:pt x="4076700" y="0"/>
                </a:lnTo>
                <a:lnTo>
                  <a:pt x="4076700" y="1117600"/>
                </a:lnTo>
                <a:lnTo>
                  <a:pt x="3327400" y="1117600"/>
                </a:lnTo>
                <a:cubicBezTo>
                  <a:pt x="1422400" y="1117600"/>
                  <a:pt x="0" y="2171700"/>
                  <a:pt x="0" y="4051300"/>
                </a:cubicBezTo>
                <a:lnTo>
                  <a:pt x="0" y="4978400"/>
                </a:lnTo>
                <a:cubicBezTo>
                  <a:pt x="0" y="6845300"/>
                  <a:pt x="1422400" y="7899400"/>
                  <a:pt x="3327400" y="7899400"/>
                </a:cubicBezTo>
                <a:lnTo>
                  <a:pt x="4076700" y="7899400"/>
                </a:lnTo>
                <a:close/>
                <a:moveTo>
                  <a:pt x="3302000" y="7239000"/>
                </a:moveTo>
                <a:cubicBezTo>
                  <a:pt x="1739900" y="7239000"/>
                  <a:pt x="736600" y="6337300"/>
                  <a:pt x="736600" y="4965700"/>
                </a:cubicBezTo>
                <a:lnTo>
                  <a:pt x="736600" y="4051300"/>
                </a:lnTo>
                <a:cubicBezTo>
                  <a:pt x="736600" y="2679700"/>
                  <a:pt x="1739900" y="1778000"/>
                  <a:pt x="3302000" y="1778000"/>
                </a:cubicBezTo>
                <a:lnTo>
                  <a:pt x="4076700" y="1778000"/>
                </a:lnTo>
                <a:lnTo>
                  <a:pt x="4076700" y="7239000"/>
                </a:lnTo>
                <a:close/>
                <a:moveTo>
                  <a:pt x="4826000" y="7239000"/>
                </a:moveTo>
                <a:lnTo>
                  <a:pt x="4826000" y="1778000"/>
                </a:lnTo>
                <a:lnTo>
                  <a:pt x="5613400" y="1778000"/>
                </a:lnTo>
                <a:cubicBezTo>
                  <a:pt x="7175500" y="1778000"/>
                  <a:pt x="8166100" y="2679700"/>
                  <a:pt x="8166100" y="4051300"/>
                </a:cubicBezTo>
                <a:lnTo>
                  <a:pt x="8166100" y="4965700"/>
                </a:lnTo>
                <a:cubicBezTo>
                  <a:pt x="8166100" y="6337300"/>
                  <a:pt x="7175500" y="7239000"/>
                  <a:pt x="5613400" y="7239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8" name="Freeform 6058"/>
          <p:cNvSpPr/>
          <p:nvPr/>
        </p:nvSpPr>
        <p:spPr>
          <a:xfrm rot="0" flipH="0" flipV="0">
            <a:off x="2173273" y="5554851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9" name="Freeform 6059"/>
          <p:cNvSpPr/>
          <p:nvPr/>
        </p:nvSpPr>
        <p:spPr>
          <a:xfrm rot="0" flipH="0" flipV="0">
            <a:off x="2269247" y="5554851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0" name="Freeform 6060"/>
          <p:cNvSpPr/>
          <p:nvPr/>
        </p:nvSpPr>
        <p:spPr>
          <a:xfrm rot="0" flipH="0" flipV="0">
            <a:off x="2355861" y="5554851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1" name="Freeform 6061"/>
          <p:cNvSpPr/>
          <p:nvPr/>
        </p:nvSpPr>
        <p:spPr>
          <a:xfrm rot="0" flipH="0" flipV="0">
            <a:off x="2427527" y="5554851"/>
            <a:ext cx="89128" cy="118186"/>
          </a:xfrm>
          <a:custGeom>
            <a:pathLst>
              <a:path w="8102600" h="10744200">
                <a:moveTo>
                  <a:pt x="0" y="10744200"/>
                </a:moveTo>
                <a:lnTo>
                  <a:pt x="685800" y="10744200"/>
                </a:lnTo>
                <a:lnTo>
                  <a:pt x="685800" y="8890000"/>
                </a:lnTo>
                <a:lnTo>
                  <a:pt x="7416800" y="8890000"/>
                </a:lnTo>
                <a:lnTo>
                  <a:pt x="7416800" y="10744200"/>
                </a:lnTo>
                <a:lnTo>
                  <a:pt x="8102600" y="10744200"/>
                </a:lnTo>
                <a:lnTo>
                  <a:pt x="8102600" y="8229600"/>
                </a:lnTo>
                <a:lnTo>
                  <a:pt x="6959600" y="8229600"/>
                </a:lnTo>
                <a:lnTo>
                  <a:pt x="6959600" y="0"/>
                </a:lnTo>
                <a:lnTo>
                  <a:pt x="1930400" y="0"/>
                </a:lnTo>
                <a:lnTo>
                  <a:pt x="1930400" y="3695700"/>
                </a:lnTo>
                <a:cubicBezTo>
                  <a:pt x="1930400" y="6362700"/>
                  <a:pt x="1282700" y="7391400"/>
                  <a:pt x="647700" y="8229600"/>
                </a:cubicBezTo>
                <a:lnTo>
                  <a:pt x="0" y="8229600"/>
                </a:lnTo>
                <a:close/>
                <a:moveTo>
                  <a:pt x="1460500" y="8229600"/>
                </a:moveTo>
                <a:cubicBezTo>
                  <a:pt x="2044700" y="7366000"/>
                  <a:pt x="2616200" y="6324600"/>
                  <a:pt x="2616200" y="3695700"/>
                </a:cubicBezTo>
                <a:lnTo>
                  <a:pt x="2616200" y="660400"/>
                </a:lnTo>
                <a:lnTo>
                  <a:pt x="6210300" y="660400"/>
                </a:lnTo>
                <a:lnTo>
                  <a:pt x="6210300" y="822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2" name="Freeform 6062"/>
          <p:cNvSpPr/>
          <p:nvPr/>
        </p:nvSpPr>
        <p:spPr>
          <a:xfrm rot="0" flipH="0" flipV="0">
            <a:off x="2535655" y="5554851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3" name="Freeform 6063"/>
          <p:cNvSpPr/>
          <p:nvPr/>
        </p:nvSpPr>
        <p:spPr>
          <a:xfrm rot="0" flipH="0" flipV="0">
            <a:off x="2631629" y="5554851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4" name="Freeform 6064"/>
          <p:cNvSpPr/>
          <p:nvPr/>
        </p:nvSpPr>
        <p:spPr>
          <a:xfrm rot="0" flipH="0" flipV="0">
            <a:off x="2718243" y="5554851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5" name="Freeform 6065"/>
          <p:cNvSpPr/>
          <p:nvPr/>
        </p:nvSpPr>
        <p:spPr>
          <a:xfrm rot="0" flipH="0" flipV="0">
            <a:off x="2810165" y="5554851"/>
            <a:ext cx="68173" cy="97790"/>
          </a:xfrm>
          <a:custGeom>
            <a:pathLst>
              <a:path w="6197600" h="8890000">
                <a:moveTo>
                  <a:pt x="0" y="8890000"/>
                </a:moveTo>
                <a:lnTo>
                  <a:pt x="711200" y="8890000"/>
                </a:lnTo>
                <a:lnTo>
                  <a:pt x="2959100" y="5257800"/>
                </a:lnTo>
                <a:lnTo>
                  <a:pt x="5461000" y="5257800"/>
                </a:lnTo>
                <a:lnTo>
                  <a:pt x="5461000" y="8890000"/>
                </a:lnTo>
                <a:lnTo>
                  <a:pt x="6197600" y="8890000"/>
                </a:lnTo>
                <a:lnTo>
                  <a:pt x="6197600" y="0"/>
                </a:lnTo>
                <a:lnTo>
                  <a:pt x="2628900" y="0"/>
                </a:lnTo>
                <a:cubicBezTo>
                  <a:pt x="1066800" y="0"/>
                  <a:pt x="177800" y="1003300"/>
                  <a:pt x="177800" y="2616200"/>
                </a:cubicBezTo>
                <a:cubicBezTo>
                  <a:pt x="177800" y="4165600"/>
                  <a:pt x="952500" y="5016500"/>
                  <a:pt x="2159000" y="5194300"/>
                </a:cubicBezTo>
                <a:lnTo>
                  <a:pt x="0" y="8636000"/>
                </a:lnTo>
                <a:close/>
                <a:moveTo>
                  <a:pt x="2755900" y="4597400"/>
                </a:moveTo>
                <a:cubicBezTo>
                  <a:pt x="1612900" y="4597400"/>
                  <a:pt x="939800" y="3886200"/>
                  <a:pt x="939800" y="2628900"/>
                </a:cubicBezTo>
                <a:cubicBezTo>
                  <a:pt x="939800" y="1384300"/>
                  <a:pt x="1612900" y="660400"/>
                  <a:pt x="2755900" y="660400"/>
                </a:cubicBezTo>
                <a:lnTo>
                  <a:pt x="5461000" y="660400"/>
                </a:lnTo>
                <a:lnTo>
                  <a:pt x="5461000" y="4597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6" name="Freeform 6066"/>
          <p:cNvSpPr/>
          <p:nvPr/>
        </p:nvSpPr>
        <p:spPr>
          <a:xfrm rot="0" flipH="0" flipV="0">
            <a:off x="2895382" y="5554851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7" name="Freeform 6067"/>
          <p:cNvSpPr/>
          <p:nvPr/>
        </p:nvSpPr>
        <p:spPr>
          <a:xfrm rot="0" flipH="0" flipV="0">
            <a:off x="2982136" y="5554851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8" name="Freeform 6068"/>
          <p:cNvSpPr/>
          <p:nvPr/>
        </p:nvSpPr>
        <p:spPr>
          <a:xfrm rot="0" flipH="0" flipV="0">
            <a:off x="3079227" y="5554851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9" name="Freeform 6069"/>
          <p:cNvSpPr/>
          <p:nvPr/>
        </p:nvSpPr>
        <p:spPr>
          <a:xfrm rot="0" flipH="0" flipV="0">
            <a:off x="3155783" y="5605422"/>
            <a:ext cx="42468" cy="6985"/>
          </a:xfrm>
          <a:custGeom>
            <a:pathLst>
              <a:path w="3860800" h="635000">
                <a:moveTo>
                  <a:pt x="0" y="635000"/>
                </a:moveTo>
                <a:lnTo>
                  <a:pt x="3860800" y="635000"/>
                </a:lnTo>
                <a:lnTo>
                  <a:pt x="3860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0" name="Freeform 6070"/>
          <p:cNvSpPr/>
          <p:nvPr/>
        </p:nvSpPr>
        <p:spPr>
          <a:xfrm rot="0" flipH="0" flipV="0">
            <a:off x="3215156" y="5552755"/>
            <a:ext cx="69011" cy="101981"/>
          </a:xfrm>
          <a:custGeom>
            <a:pathLst>
              <a:path w="6273800" h="9271000">
                <a:moveTo>
                  <a:pt x="3232348" y="9271000"/>
                </a:moveTo>
                <a:cubicBezTo>
                  <a:pt x="5179417" y="9271000"/>
                  <a:pt x="6273800" y="8204200"/>
                  <a:pt x="6273800" y="6591300"/>
                </a:cubicBezTo>
                <a:cubicBezTo>
                  <a:pt x="6273800" y="5384800"/>
                  <a:pt x="5499100" y="4673600"/>
                  <a:pt x="4546600" y="4470400"/>
                </a:cubicBezTo>
                <a:cubicBezTo>
                  <a:pt x="5384800" y="4229100"/>
                  <a:pt x="6032500" y="3594100"/>
                  <a:pt x="6032500" y="2451100"/>
                </a:cubicBezTo>
                <a:cubicBezTo>
                  <a:pt x="6032500" y="1054100"/>
                  <a:pt x="5014317" y="0"/>
                  <a:pt x="3168848" y="0"/>
                </a:cubicBezTo>
                <a:cubicBezTo>
                  <a:pt x="1437878" y="0"/>
                  <a:pt x="165100" y="990600"/>
                  <a:pt x="165100" y="2971800"/>
                </a:cubicBezTo>
                <a:lnTo>
                  <a:pt x="914400" y="2971800"/>
                </a:lnTo>
                <a:cubicBezTo>
                  <a:pt x="914400" y="1447800"/>
                  <a:pt x="1866900" y="711200"/>
                  <a:pt x="3175000" y="711200"/>
                </a:cubicBezTo>
                <a:cubicBezTo>
                  <a:pt x="4546600" y="711200"/>
                  <a:pt x="5283200" y="1524000"/>
                  <a:pt x="5283200" y="2552700"/>
                </a:cubicBezTo>
                <a:cubicBezTo>
                  <a:pt x="5283200" y="3644900"/>
                  <a:pt x="4572000" y="4165600"/>
                  <a:pt x="3467100" y="4165600"/>
                </a:cubicBezTo>
                <a:lnTo>
                  <a:pt x="2171700" y="4165600"/>
                </a:lnTo>
                <a:lnTo>
                  <a:pt x="2171700" y="4826000"/>
                </a:lnTo>
                <a:lnTo>
                  <a:pt x="3467100" y="4826000"/>
                </a:lnTo>
                <a:cubicBezTo>
                  <a:pt x="4749800" y="4826000"/>
                  <a:pt x="5537200" y="5486400"/>
                  <a:pt x="5537200" y="6578600"/>
                </a:cubicBezTo>
                <a:cubicBezTo>
                  <a:pt x="5537200" y="7823200"/>
                  <a:pt x="4696817" y="8559800"/>
                  <a:pt x="3257946" y="8559800"/>
                </a:cubicBezTo>
                <a:cubicBezTo>
                  <a:pt x="1818878" y="8559800"/>
                  <a:pt x="736600" y="7797800"/>
                  <a:pt x="736600" y="6299200"/>
                </a:cubicBezTo>
                <a:lnTo>
                  <a:pt x="0" y="6299200"/>
                </a:lnTo>
                <a:cubicBezTo>
                  <a:pt x="0" y="8267700"/>
                  <a:pt x="1412478" y="9271000"/>
                  <a:pt x="3232348" y="9271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1" name="Freeform 6071"/>
          <p:cNvSpPr/>
          <p:nvPr/>
        </p:nvSpPr>
        <p:spPr>
          <a:xfrm rot="0" flipH="0" flipV="0">
            <a:off x="3295623" y="5554851"/>
            <a:ext cx="84099" cy="97790"/>
          </a:xfrm>
          <a:custGeom>
            <a:pathLst>
              <a:path w="7645400" h="8890000">
                <a:moveTo>
                  <a:pt x="0" y="8890000"/>
                </a:moveTo>
                <a:lnTo>
                  <a:pt x="673100" y="8890000"/>
                </a:lnTo>
                <a:lnTo>
                  <a:pt x="1676400" y="6375400"/>
                </a:lnTo>
                <a:lnTo>
                  <a:pt x="5930900" y="6375400"/>
                </a:lnTo>
                <a:lnTo>
                  <a:pt x="6921500" y="8890000"/>
                </a:lnTo>
                <a:lnTo>
                  <a:pt x="7645400" y="8890000"/>
                </a:lnTo>
                <a:lnTo>
                  <a:pt x="7645400" y="8636000"/>
                </a:lnTo>
                <a:lnTo>
                  <a:pt x="4191000" y="0"/>
                </a:lnTo>
                <a:lnTo>
                  <a:pt x="3441700" y="0"/>
                </a:lnTo>
                <a:lnTo>
                  <a:pt x="0" y="8636000"/>
                </a:lnTo>
                <a:close/>
                <a:moveTo>
                  <a:pt x="1905000" y="5740400"/>
                </a:moveTo>
                <a:lnTo>
                  <a:pt x="3810000" y="977900"/>
                </a:lnTo>
                <a:lnTo>
                  <a:pt x="5702300" y="574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2" name="Freeform 6072"/>
          <p:cNvSpPr/>
          <p:nvPr/>
        </p:nvSpPr>
        <p:spPr>
          <a:xfrm rot="0" flipH="0" flipV="0">
            <a:off x="3391597" y="5554851"/>
            <a:ext cx="68173" cy="97790"/>
          </a:xfrm>
          <a:custGeom>
            <a:pathLst>
              <a:path w="6197600" h="8890000">
                <a:moveTo>
                  <a:pt x="0" y="8890000"/>
                </a:moveTo>
                <a:lnTo>
                  <a:pt x="711200" y="8890000"/>
                </a:lnTo>
                <a:lnTo>
                  <a:pt x="2959100" y="5257800"/>
                </a:lnTo>
                <a:lnTo>
                  <a:pt x="5461000" y="5257800"/>
                </a:lnTo>
                <a:lnTo>
                  <a:pt x="5461000" y="8890000"/>
                </a:lnTo>
                <a:lnTo>
                  <a:pt x="6197600" y="8890000"/>
                </a:lnTo>
                <a:lnTo>
                  <a:pt x="6197600" y="0"/>
                </a:lnTo>
                <a:lnTo>
                  <a:pt x="2628900" y="0"/>
                </a:lnTo>
                <a:cubicBezTo>
                  <a:pt x="1066800" y="0"/>
                  <a:pt x="177800" y="1003300"/>
                  <a:pt x="177800" y="2616200"/>
                </a:cubicBezTo>
                <a:cubicBezTo>
                  <a:pt x="177800" y="4165600"/>
                  <a:pt x="952500" y="5016500"/>
                  <a:pt x="2159000" y="5194300"/>
                </a:cubicBezTo>
                <a:lnTo>
                  <a:pt x="0" y="8636000"/>
                </a:lnTo>
                <a:close/>
                <a:moveTo>
                  <a:pt x="2755900" y="4597400"/>
                </a:moveTo>
                <a:cubicBezTo>
                  <a:pt x="1612900" y="4597400"/>
                  <a:pt x="939800" y="3886200"/>
                  <a:pt x="939800" y="2628900"/>
                </a:cubicBezTo>
                <a:cubicBezTo>
                  <a:pt x="939800" y="1384300"/>
                  <a:pt x="1612900" y="660400"/>
                  <a:pt x="2755900" y="660400"/>
                </a:cubicBezTo>
                <a:lnTo>
                  <a:pt x="5461000" y="660400"/>
                </a:lnTo>
                <a:lnTo>
                  <a:pt x="5461000" y="4597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3" name="Freeform 6073"/>
          <p:cNvSpPr/>
          <p:nvPr/>
        </p:nvSpPr>
        <p:spPr>
          <a:xfrm rot="0" flipH="0" flipV="0">
            <a:off x="3486593" y="5554851"/>
            <a:ext cx="69430" cy="97790"/>
          </a:xfrm>
          <a:custGeom>
            <a:pathLst>
              <a:path w="6311900" h="8890000">
                <a:moveTo>
                  <a:pt x="0" y="8890000"/>
                </a:moveTo>
                <a:lnTo>
                  <a:pt x="4013200" y="8890000"/>
                </a:lnTo>
                <a:cubicBezTo>
                  <a:pt x="5448300" y="8890000"/>
                  <a:pt x="6311900" y="8013700"/>
                  <a:pt x="6311900" y="6489700"/>
                </a:cubicBezTo>
                <a:cubicBezTo>
                  <a:pt x="6311900" y="5105400"/>
                  <a:pt x="5600700" y="4470400"/>
                  <a:pt x="4737100" y="4267200"/>
                </a:cubicBezTo>
                <a:cubicBezTo>
                  <a:pt x="5435600" y="4013200"/>
                  <a:pt x="5981700" y="3403600"/>
                  <a:pt x="5981700" y="2298700"/>
                </a:cubicBezTo>
                <a:cubicBezTo>
                  <a:pt x="5981700" y="812800"/>
                  <a:pt x="5130800" y="0"/>
                  <a:pt x="3708400" y="0"/>
                </a:cubicBez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673600"/>
                </a:lnTo>
                <a:lnTo>
                  <a:pt x="3886200" y="4673600"/>
                </a:lnTo>
                <a:cubicBezTo>
                  <a:pt x="4965700" y="4673600"/>
                  <a:pt x="5575300" y="5334000"/>
                  <a:pt x="5575300" y="6464300"/>
                </a:cubicBezTo>
                <a:cubicBezTo>
                  <a:pt x="5575300" y="7569200"/>
                  <a:pt x="4965700" y="8229600"/>
                  <a:pt x="3886200" y="8229600"/>
                </a:cubicBezTo>
                <a:close/>
                <a:moveTo>
                  <a:pt x="736600" y="4038600"/>
                </a:moveTo>
                <a:lnTo>
                  <a:pt x="736600" y="660400"/>
                </a:lnTo>
                <a:lnTo>
                  <a:pt x="3594100" y="660400"/>
                </a:lnTo>
                <a:cubicBezTo>
                  <a:pt x="4660900" y="660400"/>
                  <a:pt x="5232400" y="1282700"/>
                  <a:pt x="5232400" y="2349500"/>
                </a:cubicBezTo>
                <a:cubicBezTo>
                  <a:pt x="5232400" y="3390900"/>
                  <a:pt x="4660900" y="4038600"/>
                  <a:pt x="3632200" y="4038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4" name="Freeform 6074"/>
          <p:cNvSpPr/>
          <p:nvPr/>
        </p:nvSpPr>
        <p:spPr>
          <a:xfrm rot="0" flipH="0" flipV="0">
            <a:off x="3577258" y="5554851"/>
            <a:ext cx="70269" cy="97790"/>
          </a:xfrm>
          <a:custGeom>
            <a:pathLst>
              <a:path w="6388100" h="8890000">
                <a:moveTo>
                  <a:pt x="0" y="8890000"/>
                </a:moveTo>
                <a:lnTo>
                  <a:pt x="685800" y="8890000"/>
                </a:lnTo>
                <a:lnTo>
                  <a:pt x="5651500" y="1295400"/>
                </a:lnTo>
                <a:lnTo>
                  <a:pt x="5651500" y="8890000"/>
                </a:lnTo>
                <a:lnTo>
                  <a:pt x="6388100" y="8890000"/>
                </a:lnTo>
                <a:lnTo>
                  <a:pt x="6388100" y="0"/>
                </a:lnTo>
                <a:lnTo>
                  <a:pt x="5702300" y="0"/>
                </a:lnTo>
                <a:lnTo>
                  <a:pt x="736600" y="75946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5" name="Freeform 6075"/>
          <p:cNvSpPr/>
          <p:nvPr/>
        </p:nvSpPr>
        <p:spPr>
          <a:xfrm rot="0" flipH="0" flipV="0">
            <a:off x="3664571" y="5554851"/>
            <a:ext cx="69850" cy="97790"/>
          </a:xfrm>
          <a:custGeom>
            <a:pathLst>
              <a:path w="6350000" h="8890000">
                <a:moveTo>
                  <a:pt x="2806700" y="8890000"/>
                </a:moveTo>
                <a:lnTo>
                  <a:pt x="3543300" y="8890000"/>
                </a:lnTo>
                <a:lnTo>
                  <a:pt x="3543300" y="660400"/>
                </a:lnTo>
                <a:lnTo>
                  <a:pt x="6350000" y="660400"/>
                </a:lnTo>
                <a:lnTo>
                  <a:pt x="6350000" y="0"/>
                </a:lnTo>
                <a:lnTo>
                  <a:pt x="0" y="0"/>
                </a:lnTo>
                <a:lnTo>
                  <a:pt x="0" y="660400"/>
                </a:lnTo>
                <a:lnTo>
                  <a:pt x="2806700" y="660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6" name="Freeform 6076"/>
          <p:cNvSpPr/>
          <p:nvPr/>
        </p:nvSpPr>
        <p:spPr>
          <a:xfrm rot="0" flipH="0" flipV="0">
            <a:off x="3751324" y="5554851"/>
            <a:ext cx="59512" cy="97790"/>
          </a:xfrm>
          <a:custGeom>
            <a:pathLst>
              <a:path w="5410200" h="8890000">
                <a:moveTo>
                  <a:pt x="0" y="8890000"/>
                </a:moveTo>
                <a:lnTo>
                  <a:pt x="5410200" y="8890000"/>
                </a:lnTo>
                <a:lnTo>
                  <a:pt x="5410200" y="8229600"/>
                </a:lnTo>
                <a:lnTo>
                  <a:pt x="736600" y="8229600"/>
                </a:lnTo>
                <a:lnTo>
                  <a:pt x="736600" y="4737100"/>
                </a:lnTo>
                <a:lnTo>
                  <a:pt x="4800600" y="4737100"/>
                </a:lnTo>
                <a:lnTo>
                  <a:pt x="4800600" y="4076700"/>
                </a:lnTo>
                <a:lnTo>
                  <a:pt x="736600" y="4076700"/>
                </a:lnTo>
                <a:lnTo>
                  <a:pt x="736600" y="660400"/>
                </a:lnTo>
                <a:lnTo>
                  <a:pt x="5397500" y="660400"/>
                </a:lnTo>
                <a:lnTo>
                  <a:pt x="5397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7" name="Freeform 6077"/>
          <p:cNvSpPr/>
          <p:nvPr/>
        </p:nvSpPr>
        <p:spPr>
          <a:xfrm rot="0" flipH="0" flipV="0">
            <a:off x="3821593" y="5554851"/>
            <a:ext cx="77952" cy="97790"/>
          </a:xfrm>
          <a:custGeom>
            <a:pathLst>
              <a:path w="7086600" h="8890000">
                <a:moveTo>
                  <a:pt x="0" y="8890000"/>
                </a:moveTo>
                <a:cubicBezTo>
                  <a:pt x="1778000" y="8890000"/>
                  <a:pt x="2540000" y="7747000"/>
                  <a:pt x="2540000" y="4330700"/>
                </a:cubicBezTo>
                <a:lnTo>
                  <a:pt x="2540000" y="660400"/>
                </a:lnTo>
                <a:lnTo>
                  <a:pt x="6350000" y="660400"/>
                </a:lnTo>
                <a:lnTo>
                  <a:pt x="6350000" y="8890000"/>
                </a:lnTo>
                <a:lnTo>
                  <a:pt x="7086600" y="8890000"/>
                </a:lnTo>
                <a:lnTo>
                  <a:pt x="7086600" y="0"/>
                </a:lnTo>
                <a:lnTo>
                  <a:pt x="1816100" y="0"/>
                </a:lnTo>
                <a:lnTo>
                  <a:pt x="1816100" y="4343400"/>
                </a:lnTo>
                <a:cubicBezTo>
                  <a:pt x="1816100" y="7302500"/>
                  <a:pt x="1371600" y="8204200"/>
                  <a:pt x="0" y="82042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8" name="Freeform 6078"/>
          <p:cNvSpPr/>
          <p:nvPr/>
        </p:nvSpPr>
        <p:spPr>
          <a:xfrm rot="0" flipH="0" flipV="0">
            <a:off x="3926368" y="5554851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3530600" y="8890000"/>
                </a:lnTo>
                <a:cubicBezTo>
                  <a:pt x="5118100" y="8890000"/>
                  <a:pt x="6007100" y="7861300"/>
                  <a:pt x="6007100" y="6261100"/>
                </a:cubicBezTo>
                <a:cubicBezTo>
                  <a:pt x="6007100" y="4673600"/>
                  <a:pt x="5118100" y="3644900"/>
                  <a:pt x="3530600" y="3644900"/>
                </a:cubicBezTo>
                <a:lnTo>
                  <a:pt x="736600" y="3644900"/>
                </a:lnTo>
                <a:lnTo>
                  <a:pt x="736600" y="0"/>
                </a:lnTo>
                <a:lnTo>
                  <a:pt x="0" y="0"/>
                </a:lnTo>
                <a:close/>
                <a:moveTo>
                  <a:pt x="736600" y="8229600"/>
                </a:moveTo>
                <a:lnTo>
                  <a:pt x="736600" y="4305300"/>
                </a:lnTo>
                <a:lnTo>
                  <a:pt x="3517900" y="4305300"/>
                </a:lnTo>
                <a:cubicBezTo>
                  <a:pt x="4635500" y="4305300"/>
                  <a:pt x="5257800" y="5067300"/>
                  <a:pt x="5257800" y="6261100"/>
                </a:cubicBezTo>
                <a:cubicBezTo>
                  <a:pt x="5257800" y="7467600"/>
                  <a:pt x="4635500" y="8229600"/>
                  <a:pt x="3517900" y="8229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9" name="Freeform 6079"/>
          <p:cNvSpPr/>
          <p:nvPr/>
        </p:nvSpPr>
        <p:spPr>
          <a:xfrm rot="0" flipH="0" flipV="0">
            <a:off x="4560190" y="5553594"/>
            <a:ext cx="97929" cy="100723"/>
          </a:xfrm>
          <a:custGeom>
            <a:pathLst>
              <a:path w="8902700" h="9156700">
                <a:moveTo>
                  <a:pt x="4076700" y="9156700"/>
                </a:moveTo>
                <a:lnTo>
                  <a:pt x="4826000" y="9156700"/>
                </a:lnTo>
                <a:lnTo>
                  <a:pt x="4826000" y="7899400"/>
                </a:lnTo>
                <a:lnTo>
                  <a:pt x="5575300" y="7899400"/>
                </a:lnTo>
                <a:cubicBezTo>
                  <a:pt x="7493000" y="7899400"/>
                  <a:pt x="8902700" y="6845300"/>
                  <a:pt x="8902700" y="4978400"/>
                </a:cubicBezTo>
                <a:lnTo>
                  <a:pt x="8902700" y="4051300"/>
                </a:lnTo>
                <a:cubicBezTo>
                  <a:pt x="8902700" y="2171700"/>
                  <a:pt x="7493000" y="1117600"/>
                  <a:pt x="5575300" y="1117600"/>
                </a:cubicBezTo>
                <a:lnTo>
                  <a:pt x="4826000" y="1117600"/>
                </a:lnTo>
                <a:lnTo>
                  <a:pt x="4826000" y="0"/>
                </a:lnTo>
                <a:lnTo>
                  <a:pt x="4076700" y="0"/>
                </a:lnTo>
                <a:lnTo>
                  <a:pt x="4076700" y="1117600"/>
                </a:lnTo>
                <a:lnTo>
                  <a:pt x="3327400" y="1117600"/>
                </a:lnTo>
                <a:cubicBezTo>
                  <a:pt x="1422400" y="1117600"/>
                  <a:pt x="0" y="2171700"/>
                  <a:pt x="0" y="4051300"/>
                </a:cubicBezTo>
                <a:lnTo>
                  <a:pt x="0" y="4978400"/>
                </a:lnTo>
                <a:cubicBezTo>
                  <a:pt x="0" y="6845300"/>
                  <a:pt x="1422400" y="7899400"/>
                  <a:pt x="3327400" y="7899400"/>
                </a:cubicBezTo>
                <a:lnTo>
                  <a:pt x="4076700" y="7899400"/>
                </a:lnTo>
                <a:close/>
                <a:moveTo>
                  <a:pt x="3302000" y="7239000"/>
                </a:moveTo>
                <a:cubicBezTo>
                  <a:pt x="1739900" y="7239000"/>
                  <a:pt x="736600" y="6337300"/>
                  <a:pt x="736600" y="4965700"/>
                </a:cubicBezTo>
                <a:lnTo>
                  <a:pt x="736600" y="4051300"/>
                </a:lnTo>
                <a:cubicBezTo>
                  <a:pt x="736600" y="2679700"/>
                  <a:pt x="1739900" y="1778000"/>
                  <a:pt x="3302000" y="1778000"/>
                </a:cubicBezTo>
                <a:lnTo>
                  <a:pt x="4076700" y="1778000"/>
                </a:lnTo>
                <a:lnTo>
                  <a:pt x="4076700" y="7239000"/>
                </a:lnTo>
                <a:close/>
                <a:moveTo>
                  <a:pt x="4826000" y="7239000"/>
                </a:moveTo>
                <a:lnTo>
                  <a:pt x="4826000" y="1778000"/>
                </a:lnTo>
                <a:lnTo>
                  <a:pt x="5613400" y="1778000"/>
                </a:lnTo>
                <a:cubicBezTo>
                  <a:pt x="7175500" y="1778000"/>
                  <a:pt x="8166100" y="2679700"/>
                  <a:pt x="8166100" y="4051300"/>
                </a:cubicBezTo>
                <a:lnTo>
                  <a:pt x="8166100" y="4965700"/>
                </a:lnTo>
                <a:cubicBezTo>
                  <a:pt x="8166100" y="6337300"/>
                  <a:pt x="7175500" y="7239000"/>
                  <a:pt x="5613400" y="7239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0" name="Freeform 6080"/>
          <p:cNvSpPr/>
          <p:nvPr/>
        </p:nvSpPr>
        <p:spPr>
          <a:xfrm rot="0" flipH="0" flipV="0">
            <a:off x="4679354" y="5554851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1" name="Freeform 6081"/>
          <p:cNvSpPr/>
          <p:nvPr/>
        </p:nvSpPr>
        <p:spPr>
          <a:xfrm rot="0" flipH="0" flipV="0">
            <a:off x="4765968" y="5554851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2" name="Freeform 6082"/>
          <p:cNvSpPr/>
          <p:nvPr/>
        </p:nvSpPr>
        <p:spPr>
          <a:xfrm rot="0" flipH="0" flipV="0">
            <a:off x="5430071" y="5553594"/>
            <a:ext cx="97929" cy="100723"/>
          </a:xfrm>
          <a:custGeom>
            <a:pathLst>
              <a:path w="8902700" h="9156700">
                <a:moveTo>
                  <a:pt x="4076700" y="9156700"/>
                </a:moveTo>
                <a:lnTo>
                  <a:pt x="4826000" y="9156700"/>
                </a:lnTo>
                <a:lnTo>
                  <a:pt x="4826000" y="7899400"/>
                </a:lnTo>
                <a:lnTo>
                  <a:pt x="5575300" y="7899400"/>
                </a:lnTo>
                <a:cubicBezTo>
                  <a:pt x="7493000" y="7899400"/>
                  <a:pt x="8902700" y="6845300"/>
                  <a:pt x="8902700" y="4978400"/>
                </a:cubicBezTo>
                <a:lnTo>
                  <a:pt x="8902700" y="4051300"/>
                </a:lnTo>
                <a:cubicBezTo>
                  <a:pt x="8902700" y="2171700"/>
                  <a:pt x="7493000" y="1117600"/>
                  <a:pt x="5575300" y="1117600"/>
                </a:cubicBezTo>
                <a:lnTo>
                  <a:pt x="4826000" y="1117600"/>
                </a:lnTo>
                <a:lnTo>
                  <a:pt x="4826000" y="0"/>
                </a:lnTo>
                <a:lnTo>
                  <a:pt x="4076700" y="0"/>
                </a:lnTo>
                <a:lnTo>
                  <a:pt x="4076700" y="1117600"/>
                </a:lnTo>
                <a:lnTo>
                  <a:pt x="3327400" y="1117600"/>
                </a:lnTo>
                <a:cubicBezTo>
                  <a:pt x="1422400" y="1117600"/>
                  <a:pt x="0" y="2171700"/>
                  <a:pt x="0" y="4051300"/>
                </a:cubicBezTo>
                <a:lnTo>
                  <a:pt x="0" y="4978400"/>
                </a:lnTo>
                <a:cubicBezTo>
                  <a:pt x="0" y="6845300"/>
                  <a:pt x="1422400" y="7899400"/>
                  <a:pt x="3327400" y="7899400"/>
                </a:cubicBezTo>
                <a:lnTo>
                  <a:pt x="4076700" y="7899400"/>
                </a:lnTo>
                <a:close/>
                <a:moveTo>
                  <a:pt x="3302000" y="7239000"/>
                </a:moveTo>
                <a:cubicBezTo>
                  <a:pt x="1739900" y="7239000"/>
                  <a:pt x="736600" y="6337300"/>
                  <a:pt x="736600" y="4965700"/>
                </a:cubicBezTo>
                <a:lnTo>
                  <a:pt x="736600" y="4051300"/>
                </a:lnTo>
                <a:cubicBezTo>
                  <a:pt x="736600" y="2679700"/>
                  <a:pt x="1739900" y="1778000"/>
                  <a:pt x="3302000" y="1778000"/>
                </a:cubicBezTo>
                <a:lnTo>
                  <a:pt x="4076700" y="1778000"/>
                </a:lnTo>
                <a:lnTo>
                  <a:pt x="4076700" y="7239000"/>
                </a:lnTo>
                <a:close/>
                <a:moveTo>
                  <a:pt x="4826000" y="7239000"/>
                </a:moveTo>
                <a:lnTo>
                  <a:pt x="4826000" y="1778000"/>
                </a:lnTo>
                <a:lnTo>
                  <a:pt x="5613400" y="1778000"/>
                </a:lnTo>
                <a:cubicBezTo>
                  <a:pt x="7175500" y="1778000"/>
                  <a:pt x="8166100" y="2679700"/>
                  <a:pt x="8166100" y="4051300"/>
                </a:cubicBezTo>
                <a:lnTo>
                  <a:pt x="8166100" y="4965700"/>
                </a:lnTo>
                <a:cubicBezTo>
                  <a:pt x="8166100" y="6337300"/>
                  <a:pt x="7175500" y="7239000"/>
                  <a:pt x="5613400" y="7239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3" name="Freeform 6083"/>
          <p:cNvSpPr/>
          <p:nvPr/>
        </p:nvSpPr>
        <p:spPr>
          <a:xfrm rot="0" flipH="0" flipV="0">
            <a:off x="5549235" y="5554851"/>
            <a:ext cx="81026" cy="118186"/>
          </a:xfrm>
          <a:custGeom>
            <a:pathLst>
              <a:path w="7366000" h="10744200">
                <a:moveTo>
                  <a:pt x="6680200" y="10744200"/>
                </a:moveTo>
                <a:lnTo>
                  <a:pt x="7366000" y="10744200"/>
                </a:lnTo>
                <a:lnTo>
                  <a:pt x="7366000" y="8229600"/>
                </a:lnTo>
                <a:lnTo>
                  <a:pt x="6223000" y="8229600"/>
                </a:lnTo>
                <a:lnTo>
                  <a:pt x="6223000" y="0"/>
                </a:lnTo>
                <a:lnTo>
                  <a:pt x="5486400" y="0"/>
                </a:lnTo>
                <a:lnTo>
                  <a:pt x="5486400" y="8229600"/>
                </a:lnTo>
                <a:lnTo>
                  <a:pt x="736600" y="8229600"/>
                </a:lnTo>
                <a:lnTo>
                  <a:pt x="736600" y="0"/>
                </a:lnTo>
                <a:lnTo>
                  <a:pt x="0" y="0"/>
                </a:lnTo>
                <a:lnTo>
                  <a:pt x="0" y="8890000"/>
                </a:lnTo>
                <a:lnTo>
                  <a:pt x="6680200" y="8890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4" name="Freeform 6084"/>
          <p:cNvSpPr/>
          <p:nvPr/>
        </p:nvSpPr>
        <p:spPr>
          <a:xfrm rot="0" flipH="0" flipV="0">
            <a:off x="5649260" y="5554851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5" name="Rectangle 6085"/>
          <p:cNvSpPr/>
          <p:nvPr/>
        </p:nvSpPr>
        <p:spPr>
          <a:xfrm rot="0" flipH="0" flipV="0">
            <a:off x="5019774" y="636288"/>
            <a:ext cx="688133" cy="575547"/>
          </a:xfrm>
          <a:prstGeom prst="rect">
            <a:avLst/>
          </a:prstGeom>
        </p:spPr>
      </p:sp>
      <p:sp>
        <p:nvSpPr>
          <p:cNvPr id="6086" name="Freeform 6086"/>
          <p:cNvSpPr/>
          <p:nvPr/>
        </p:nvSpPr>
        <p:spPr>
          <a:xfrm rot="0" flipH="0" flipV="0">
            <a:off x="5024690" y="928685"/>
            <a:ext cx="76276" cy="89547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7" name="Freeform 6087"/>
          <p:cNvSpPr/>
          <p:nvPr/>
        </p:nvSpPr>
        <p:spPr>
          <a:xfrm rot="0" flipH="0" flipV="0">
            <a:off x="5115495" y="927009"/>
            <a:ext cx="57556" cy="74460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8" name="Freeform 6088"/>
          <p:cNvSpPr/>
          <p:nvPr/>
        </p:nvSpPr>
        <p:spPr>
          <a:xfrm rot="0" flipH="0" flipV="0">
            <a:off x="5282712" y="781877"/>
            <a:ext cx="134721" cy="217932"/>
          </a:xfrm>
          <a:custGeom>
            <a:pathLst>
              <a:path w="5613400" h="9080500">
                <a:moveTo>
                  <a:pt x="38100" y="9080500"/>
                </a:moveTo>
                <a:lnTo>
                  <a:pt x="5613400" y="9080500"/>
                </a:lnTo>
                <a:lnTo>
                  <a:pt x="5613400" y="8153400"/>
                </a:lnTo>
                <a:lnTo>
                  <a:pt x="1422400" y="8153400"/>
                </a:lnTo>
                <a:lnTo>
                  <a:pt x="3479800" y="6083300"/>
                </a:lnTo>
                <a:cubicBezTo>
                  <a:pt x="4495800" y="5054600"/>
                  <a:pt x="5499100" y="4089400"/>
                  <a:pt x="5499100" y="2654300"/>
                </a:cubicBezTo>
                <a:cubicBezTo>
                  <a:pt x="5499100" y="1155700"/>
                  <a:pt x="4508500" y="0"/>
                  <a:pt x="2768600" y="0"/>
                </a:cubicBezTo>
                <a:cubicBezTo>
                  <a:pt x="1181100" y="0"/>
                  <a:pt x="12700" y="1054100"/>
                  <a:pt x="0" y="2921000"/>
                </a:cubicBezTo>
                <a:lnTo>
                  <a:pt x="1016000" y="2921000"/>
                </a:lnTo>
                <a:cubicBezTo>
                  <a:pt x="1028700" y="1714500"/>
                  <a:pt x="1638300" y="927100"/>
                  <a:pt x="2781300" y="927100"/>
                </a:cubicBezTo>
                <a:cubicBezTo>
                  <a:pt x="3886200" y="927100"/>
                  <a:pt x="4483100" y="1651000"/>
                  <a:pt x="4483100" y="2679700"/>
                </a:cubicBezTo>
                <a:cubicBezTo>
                  <a:pt x="4483100" y="3733800"/>
                  <a:pt x="3733800" y="4483100"/>
                  <a:pt x="2717800" y="5511800"/>
                </a:cubicBezTo>
                <a:lnTo>
                  <a:pt x="38100" y="82423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9" name="Freeform 6089"/>
          <p:cNvSpPr/>
          <p:nvPr/>
        </p:nvSpPr>
        <p:spPr>
          <a:xfrm rot="0" flipH="0" flipV="0">
            <a:off x="5466506" y="786449"/>
            <a:ext cx="139903" cy="217932"/>
          </a:xfrm>
          <a:custGeom>
            <a:pathLst>
              <a:path w="5829300" h="9080500">
                <a:moveTo>
                  <a:pt x="2933700" y="9080500"/>
                </a:moveTo>
                <a:cubicBezTo>
                  <a:pt x="4711700" y="9080500"/>
                  <a:pt x="5829300" y="7924800"/>
                  <a:pt x="5829300" y="5969000"/>
                </a:cubicBezTo>
                <a:cubicBezTo>
                  <a:pt x="5829300" y="3886200"/>
                  <a:pt x="4610100" y="3035300"/>
                  <a:pt x="3162300" y="3035300"/>
                </a:cubicBezTo>
                <a:cubicBezTo>
                  <a:pt x="2374900" y="3035300"/>
                  <a:pt x="1841500" y="3263900"/>
                  <a:pt x="1371600" y="3632200"/>
                </a:cubicBezTo>
                <a:lnTo>
                  <a:pt x="1612900" y="927100"/>
                </a:lnTo>
                <a:lnTo>
                  <a:pt x="5321300" y="927100"/>
                </a:lnTo>
                <a:lnTo>
                  <a:pt x="5321300" y="0"/>
                </a:lnTo>
                <a:lnTo>
                  <a:pt x="774700" y="0"/>
                </a:lnTo>
                <a:lnTo>
                  <a:pt x="355600" y="4673600"/>
                </a:lnTo>
                <a:lnTo>
                  <a:pt x="1358900" y="4673600"/>
                </a:lnTo>
                <a:cubicBezTo>
                  <a:pt x="1663700" y="4267200"/>
                  <a:pt x="2209800" y="3886200"/>
                  <a:pt x="2984500" y="3886200"/>
                </a:cubicBezTo>
                <a:cubicBezTo>
                  <a:pt x="4076700" y="3886200"/>
                  <a:pt x="4813300" y="4635500"/>
                  <a:pt x="4813300" y="5981700"/>
                </a:cubicBezTo>
                <a:cubicBezTo>
                  <a:pt x="4813300" y="7277100"/>
                  <a:pt x="4203700" y="8153400"/>
                  <a:pt x="2959100" y="8153400"/>
                </a:cubicBezTo>
                <a:cubicBezTo>
                  <a:pt x="1905000" y="8153400"/>
                  <a:pt x="1155700" y="7518400"/>
                  <a:pt x="1016000" y="6527800"/>
                </a:cubicBezTo>
                <a:lnTo>
                  <a:pt x="0" y="6527800"/>
                </a:lnTo>
                <a:cubicBezTo>
                  <a:pt x="203200" y="8153400"/>
                  <a:pt x="1320800" y="9080500"/>
                  <a:pt x="2933700" y="90805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0" name="Freeform 6090"/>
          <p:cNvSpPr/>
          <p:nvPr/>
        </p:nvSpPr>
        <p:spPr>
          <a:xfrm rot="0" flipH="0" flipV="0">
            <a:off x="5031788" y="1104826"/>
            <a:ext cx="57556" cy="95135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1" name="Freeform 6091"/>
          <p:cNvSpPr/>
          <p:nvPr/>
        </p:nvSpPr>
        <p:spPr>
          <a:xfrm rot="0" flipH="0" flipV="0">
            <a:off x="5106388" y="1104826"/>
            <a:ext cx="56857" cy="74460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2" name="Freeform 6092"/>
          <p:cNvSpPr/>
          <p:nvPr/>
        </p:nvSpPr>
        <p:spPr>
          <a:xfrm rot="0" flipH="0" flipV="0">
            <a:off x="5184340" y="1079121"/>
            <a:ext cx="57556" cy="100164"/>
          </a:xfrm>
          <a:custGeom>
            <a:pathLst>
              <a:path w="5232400" h="9105900">
                <a:moveTo>
                  <a:pt x="2616200" y="9105900"/>
                </a:moveTo>
                <a:cubicBezTo>
                  <a:pt x="4305300" y="9105900"/>
                  <a:pt x="5232400" y="8115300"/>
                  <a:pt x="5232400" y="6705600"/>
                </a:cubicBezTo>
                <a:lnTo>
                  <a:pt x="5232400" y="5562600"/>
                </a:lnTo>
                <a:cubicBezTo>
                  <a:pt x="5232400" y="4089400"/>
                  <a:pt x="4356100" y="3175000"/>
                  <a:pt x="2946400" y="3175000"/>
                </a:cubicBezTo>
                <a:cubicBezTo>
                  <a:pt x="1917700" y="3175000"/>
                  <a:pt x="1104900" y="3759200"/>
                  <a:pt x="635000" y="4318000"/>
                </a:cubicBezTo>
                <a:lnTo>
                  <a:pt x="635000" y="4165600"/>
                </a:lnTo>
                <a:cubicBezTo>
                  <a:pt x="635000" y="2857500"/>
                  <a:pt x="1104900" y="2184400"/>
                  <a:pt x="2286000" y="1841500"/>
                </a:cubicBezTo>
                <a:lnTo>
                  <a:pt x="3606800" y="1460500"/>
                </a:lnTo>
                <a:cubicBezTo>
                  <a:pt x="4597400" y="1168400"/>
                  <a:pt x="4940300" y="876300"/>
                  <a:pt x="4940300" y="76200"/>
                </a:cubicBezTo>
                <a:lnTo>
                  <a:pt x="4940300" y="0"/>
                </a:lnTo>
                <a:lnTo>
                  <a:pt x="4254500" y="0"/>
                </a:lnTo>
                <a:lnTo>
                  <a:pt x="4254500" y="76200"/>
                </a:lnTo>
                <a:cubicBezTo>
                  <a:pt x="4254500" y="368300"/>
                  <a:pt x="4127500" y="635000"/>
                  <a:pt x="3479800" y="825500"/>
                </a:cubicBezTo>
                <a:lnTo>
                  <a:pt x="2006600" y="1257300"/>
                </a:lnTo>
                <a:cubicBezTo>
                  <a:pt x="520700" y="1701800"/>
                  <a:pt x="0" y="2679700"/>
                  <a:pt x="0" y="4330700"/>
                </a:cubicBezTo>
                <a:lnTo>
                  <a:pt x="0" y="6718300"/>
                </a:lnTo>
                <a:cubicBezTo>
                  <a:pt x="0" y="8128000"/>
                  <a:pt x="939800" y="9105900"/>
                  <a:pt x="2616200" y="9105900"/>
                </a:cubicBezTo>
                <a:close/>
                <a:moveTo>
                  <a:pt x="2616200" y="8470900"/>
                </a:moveTo>
                <a:cubicBezTo>
                  <a:pt x="1358900" y="8470900"/>
                  <a:pt x="685800" y="7708900"/>
                  <a:pt x="685800" y="6680200"/>
                </a:cubicBezTo>
                <a:lnTo>
                  <a:pt x="685800" y="4978400"/>
                </a:lnTo>
                <a:cubicBezTo>
                  <a:pt x="1193800" y="4406900"/>
                  <a:pt x="1955800" y="3810000"/>
                  <a:pt x="2819400" y="3810000"/>
                </a:cubicBezTo>
                <a:cubicBezTo>
                  <a:pt x="3937000" y="3810000"/>
                  <a:pt x="4546600" y="4572000"/>
                  <a:pt x="4546600" y="5613400"/>
                </a:cubicBezTo>
                <a:lnTo>
                  <a:pt x="4546600" y="6680200"/>
                </a:lnTo>
                <a:cubicBezTo>
                  <a:pt x="4546600" y="7683500"/>
                  <a:pt x="3924300" y="8470900"/>
                  <a:pt x="2616200" y="84709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3" name="Freeform 6093"/>
          <p:cNvSpPr/>
          <p:nvPr/>
        </p:nvSpPr>
        <p:spPr>
          <a:xfrm rot="0" flipH="0" flipV="0">
            <a:off x="5260323" y="1159588"/>
            <a:ext cx="8102" cy="18021"/>
          </a:xfrm>
          <a:custGeom>
            <a:pathLst>
              <a:path w="736600" h="1638300">
                <a:moveTo>
                  <a:pt x="0" y="1638300"/>
                </a:moveTo>
                <a:lnTo>
                  <a:pt x="736600" y="16383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4" name="Freeform 6094"/>
          <p:cNvSpPr/>
          <p:nvPr/>
        </p:nvSpPr>
        <p:spPr>
          <a:xfrm rot="0" flipH="0" flipV="0">
            <a:off x="5320254" y="1106502"/>
            <a:ext cx="76276" cy="89547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5" name="Freeform 6095"/>
          <p:cNvSpPr/>
          <p:nvPr/>
        </p:nvSpPr>
        <p:spPr>
          <a:xfrm rot="0" flipH="0" flipV="0">
            <a:off x="5414273" y="1106502"/>
            <a:ext cx="56997" cy="71107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6" name="Freeform 6096"/>
          <p:cNvSpPr/>
          <p:nvPr/>
        </p:nvSpPr>
        <p:spPr>
          <a:xfrm rot="0" flipH="0" flipV="0">
            <a:off x="5492085" y="1104826"/>
            <a:ext cx="57137" cy="74460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7" name="Freeform 6097"/>
          <p:cNvSpPr/>
          <p:nvPr/>
        </p:nvSpPr>
        <p:spPr>
          <a:xfrm rot="0" flipH="0" flipV="0">
            <a:off x="5569898" y="1077025"/>
            <a:ext cx="58394" cy="100584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8" name="Rectangle 6098"/>
          <p:cNvSpPr/>
          <p:nvPr/>
        </p:nvSpPr>
        <p:spPr>
          <a:xfrm rot="0" flipH="0" flipV="0">
            <a:off x="5757110" y="805057"/>
            <a:ext cx="2096757" cy="377999"/>
          </a:xfrm>
          <a:prstGeom prst="rect">
            <a:avLst/>
          </a:prstGeom>
        </p:spPr>
      </p:sp>
      <p:sp>
        <p:nvSpPr>
          <p:cNvPr id="6099" name="Freeform 6099"/>
          <p:cNvSpPr/>
          <p:nvPr/>
        </p:nvSpPr>
        <p:spPr>
          <a:xfrm rot="0" flipH="0" flipV="0">
            <a:off x="5769124" y="899885"/>
            <a:ext cx="56578" cy="71107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0" name="Freeform 6100"/>
          <p:cNvSpPr/>
          <p:nvPr/>
        </p:nvSpPr>
        <p:spPr>
          <a:xfrm rot="0" flipH="0" flipV="0">
            <a:off x="5845680" y="898209"/>
            <a:ext cx="57556" cy="95135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1" name="Freeform 6101"/>
          <p:cNvSpPr/>
          <p:nvPr/>
        </p:nvSpPr>
        <p:spPr>
          <a:xfrm rot="0" flipH="0" flipV="0">
            <a:off x="5921956" y="898209"/>
            <a:ext cx="57137" cy="74460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2" name="Freeform 6102"/>
          <p:cNvSpPr/>
          <p:nvPr/>
        </p:nvSpPr>
        <p:spPr>
          <a:xfrm rot="0" flipH="0" flipV="0">
            <a:off x="5999769" y="899885"/>
            <a:ext cx="70408" cy="71107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3" name="Freeform 6103"/>
          <p:cNvSpPr/>
          <p:nvPr/>
        </p:nvSpPr>
        <p:spPr>
          <a:xfrm rot="0" flipH="0" flipV="0">
            <a:off x="6089875" y="899885"/>
            <a:ext cx="54902" cy="71107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4" name="Freeform 6104"/>
          <p:cNvSpPr/>
          <p:nvPr/>
        </p:nvSpPr>
        <p:spPr>
          <a:xfrm rot="0" flipH="0" flipV="0">
            <a:off x="6204709" y="899885"/>
            <a:ext cx="56299" cy="71107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5" name="Freeform 6105"/>
          <p:cNvSpPr/>
          <p:nvPr/>
        </p:nvSpPr>
        <p:spPr>
          <a:xfrm rot="0" flipH="0" flipV="0">
            <a:off x="6285036" y="898209"/>
            <a:ext cx="57556" cy="95135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6" name="Freeform 6106"/>
          <p:cNvSpPr/>
          <p:nvPr/>
        </p:nvSpPr>
        <p:spPr>
          <a:xfrm rot="0" flipH="0" flipV="0">
            <a:off x="6361312" y="898209"/>
            <a:ext cx="57556" cy="74460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7" name="Freeform 6107"/>
          <p:cNvSpPr/>
          <p:nvPr/>
        </p:nvSpPr>
        <p:spPr>
          <a:xfrm rot="0" flipH="0" flipV="0">
            <a:off x="6439684" y="899885"/>
            <a:ext cx="56578" cy="71107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8" name="Freeform 6108"/>
          <p:cNvSpPr/>
          <p:nvPr/>
        </p:nvSpPr>
        <p:spPr>
          <a:xfrm rot="0" flipH="0" flipV="0">
            <a:off x="6513027" y="898209"/>
            <a:ext cx="57137" cy="74460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9" name="Freeform 6109"/>
          <p:cNvSpPr/>
          <p:nvPr/>
        </p:nvSpPr>
        <p:spPr>
          <a:xfrm rot="0" flipH="0" flipV="0">
            <a:off x="6583715" y="899885"/>
            <a:ext cx="76276" cy="89547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0" name="Freeform 6110"/>
          <p:cNvSpPr/>
          <p:nvPr/>
        </p:nvSpPr>
        <p:spPr>
          <a:xfrm rot="0" flipH="0" flipV="0">
            <a:off x="6674520" y="898209"/>
            <a:ext cx="57137" cy="74460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1" name="Freeform 6111"/>
          <p:cNvSpPr/>
          <p:nvPr/>
        </p:nvSpPr>
        <p:spPr>
          <a:xfrm rot="0" flipH="0" flipV="0">
            <a:off x="6752333" y="899885"/>
            <a:ext cx="56997" cy="71107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2" name="Freeform 6112"/>
          <p:cNvSpPr/>
          <p:nvPr/>
        </p:nvSpPr>
        <p:spPr>
          <a:xfrm rot="0" flipH="0" flipV="0">
            <a:off x="6833359" y="899885"/>
            <a:ext cx="58394" cy="71107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3" name="Freeform 6113"/>
          <p:cNvSpPr/>
          <p:nvPr/>
        </p:nvSpPr>
        <p:spPr>
          <a:xfrm rot="0" flipH="0" flipV="0">
            <a:off x="6911452" y="899885"/>
            <a:ext cx="54902" cy="71107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4" name="Freeform 6114"/>
          <p:cNvSpPr/>
          <p:nvPr/>
        </p:nvSpPr>
        <p:spPr>
          <a:xfrm rot="0" flipH="0" flipV="0">
            <a:off x="7023072" y="898209"/>
            <a:ext cx="57556" cy="74460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5" name="Freeform 6115"/>
          <p:cNvSpPr/>
          <p:nvPr/>
        </p:nvSpPr>
        <p:spPr>
          <a:xfrm rot="0" flipH="0" flipV="0">
            <a:off x="7101443" y="899885"/>
            <a:ext cx="66916" cy="89547"/>
          </a:xfrm>
          <a:custGeom>
            <a:pathLst>
              <a:path w="6083300" h="8140700">
                <a:moveTo>
                  <a:pt x="5397500" y="8140700"/>
                </a:moveTo>
                <a:lnTo>
                  <a:pt x="6083300" y="8140700"/>
                </a:lnTo>
                <a:lnTo>
                  <a:pt x="6083300" y="5854700"/>
                </a:lnTo>
                <a:lnTo>
                  <a:pt x="5092700" y="5854700"/>
                </a:lnTo>
                <a:lnTo>
                  <a:pt x="5092700" y="0"/>
                </a:lnTo>
                <a:lnTo>
                  <a:pt x="4406900" y="0"/>
                </a:lnTo>
                <a:lnTo>
                  <a:pt x="4406900" y="5854700"/>
                </a:lnTo>
                <a:lnTo>
                  <a:pt x="685800" y="5854700"/>
                </a:lnTo>
                <a:lnTo>
                  <a:pt x="685800" y="0"/>
                </a:lnTo>
                <a:lnTo>
                  <a:pt x="0" y="0"/>
                </a:lnTo>
                <a:lnTo>
                  <a:pt x="0" y="6464300"/>
                </a:lnTo>
                <a:lnTo>
                  <a:pt x="5397500" y="64643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6" name="Freeform 6116"/>
          <p:cNvSpPr/>
          <p:nvPr/>
        </p:nvSpPr>
        <p:spPr>
          <a:xfrm rot="0" flipH="0" flipV="0">
            <a:off x="7182888" y="898209"/>
            <a:ext cx="57137" cy="74460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7" name="Freeform 6117"/>
          <p:cNvSpPr/>
          <p:nvPr/>
        </p:nvSpPr>
        <p:spPr>
          <a:xfrm rot="0" flipH="0" flipV="0">
            <a:off x="7260701" y="899885"/>
            <a:ext cx="56997" cy="71107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8" name="Freeform 6118"/>
          <p:cNvSpPr/>
          <p:nvPr/>
        </p:nvSpPr>
        <p:spPr>
          <a:xfrm rot="0" flipH="0" flipV="0">
            <a:off x="7341728" y="899885"/>
            <a:ext cx="54343" cy="71107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9" name="Freeform 6119"/>
          <p:cNvSpPr/>
          <p:nvPr/>
        </p:nvSpPr>
        <p:spPr>
          <a:xfrm rot="0" flipH="0" flipV="0">
            <a:off x="7414371" y="899885"/>
            <a:ext cx="58394" cy="71107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0" name="Freeform 6120"/>
          <p:cNvSpPr/>
          <p:nvPr/>
        </p:nvSpPr>
        <p:spPr>
          <a:xfrm rot="0" flipH="0" flipV="0">
            <a:off x="7528506" y="871945"/>
            <a:ext cx="97929" cy="100723"/>
          </a:xfrm>
          <a:custGeom>
            <a:pathLst>
              <a:path w="8902700" h="9156700">
                <a:moveTo>
                  <a:pt x="4076700" y="9156700"/>
                </a:moveTo>
                <a:lnTo>
                  <a:pt x="4826000" y="9156700"/>
                </a:lnTo>
                <a:lnTo>
                  <a:pt x="4826000" y="7899400"/>
                </a:lnTo>
                <a:lnTo>
                  <a:pt x="5575300" y="7899400"/>
                </a:lnTo>
                <a:cubicBezTo>
                  <a:pt x="7493000" y="7899400"/>
                  <a:pt x="8902700" y="6845300"/>
                  <a:pt x="8902700" y="4978400"/>
                </a:cubicBezTo>
                <a:lnTo>
                  <a:pt x="8902700" y="4051300"/>
                </a:lnTo>
                <a:cubicBezTo>
                  <a:pt x="8902700" y="2171700"/>
                  <a:pt x="7493000" y="1117600"/>
                  <a:pt x="5575300" y="1117600"/>
                </a:cubicBezTo>
                <a:lnTo>
                  <a:pt x="4826000" y="1117600"/>
                </a:lnTo>
                <a:lnTo>
                  <a:pt x="4826000" y="0"/>
                </a:lnTo>
                <a:lnTo>
                  <a:pt x="4076700" y="0"/>
                </a:lnTo>
                <a:lnTo>
                  <a:pt x="4076700" y="1117600"/>
                </a:lnTo>
                <a:lnTo>
                  <a:pt x="3327400" y="1117600"/>
                </a:lnTo>
                <a:cubicBezTo>
                  <a:pt x="1422400" y="1117600"/>
                  <a:pt x="0" y="2171700"/>
                  <a:pt x="0" y="4051300"/>
                </a:cubicBezTo>
                <a:lnTo>
                  <a:pt x="0" y="4978400"/>
                </a:lnTo>
                <a:cubicBezTo>
                  <a:pt x="0" y="6845300"/>
                  <a:pt x="1422400" y="7899400"/>
                  <a:pt x="3327400" y="7899400"/>
                </a:cubicBezTo>
                <a:lnTo>
                  <a:pt x="4076700" y="7899400"/>
                </a:lnTo>
                <a:close/>
                <a:moveTo>
                  <a:pt x="3302000" y="7239000"/>
                </a:moveTo>
                <a:cubicBezTo>
                  <a:pt x="1739900" y="7239000"/>
                  <a:pt x="736600" y="6337300"/>
                  <a:pt x="736600" y="4965700"/>
                </a:cubicBezTo>
                <a:lnTo>
                  <a:pt x="736600" y="4051300"/>
                </a:lnTo>
                <a:cubicBezTo>
                  <a:pt x="736600" y="2679700"/>
                  <a:pt x="1739900" y="1778000"/>
                  <a:pt x="3302000" y="1778000"/>
                </a:cubicBezTo>
                <a:lnTo>
                  <a:pt x="4076700" y="1778000"/>
                </a:lnTo>
                <a:lnTo>
                  <a:pt x="4076700" y="7239000"/>
                </a:lnTo>
                <a:close/>
                <a:moveTo>
                  <a:pt x="4826000" y="7239000"/>
                </a:moveTo>
                <a:lnTo>
                  <a:pt x="4826000" y="1778000"/>
                </a:lnTo>
                <a:lnTo>
                  <a:pt x="5613400" y="1778000"/>
                </a:lnTo>
                <a:cubicBezTo>
                  <a:pt x="7175500" y="1778000"/>
                  <a:pt x="8166100" y="2679700"/>
                  <a:pt x="8166100" y="4051300"/>
                </a:cubicBezTo>
                <a:lnTo>
                  <a:pt x="8166100" y="4965700"/>
                </a:lnTo>
                <a:cubicBezTo>
                  <a:pt x="8166100" y="6337300"/>
                  <a:pt x="7175500" y="7239000"/>
                  <a:pt x="5613400" y="7239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1" name="Freeform 6121"/>
          <p:cNvSpPr/>
          <p:nvPr/>
        </p:nvSpPr>
        <p:spPr>
          <a:xfrm rot="0" flipH="0" flipV="0">
            <a:off x="7647670" y="873203"/>
            <a:ext cx="81026" cy="118186"/>
          </a:xfrm>
          <a:custGeom>
            <a:pathLst>
              <a:path w="7366000" h="10744200">
                <a:moveTo>
                  <a:pt x="6680200" y="10744200"/>
                </a:moveTo>
                <a:lnTo>
                  <a:pt x="7366000" y="10744200"/>
                </a:lnTo>
                <a:lnTo>
                  <a:pt x="7366000" y="8229600"/>
                </a:lnTo>
                <a:lnTo>
                  <a:pt x="6223000" y="8229600"/>
                </a:lnTo>
                <a:lnTo>
                  <a:pt x="6223000" y="0"/>
                </a:lnTo>
                <a:lnTo>
                  <a:pt x="5486400" y="0"/>
                </a:lnTo>
                <a:lnTo>
                  <a:pt x="5486400" y="8229600"/>
                </a:lnTo>
                <a:lnTo>
                  <a:pt x="736600" y="8229600"/>
                </a:lnTo>
                <a:lnTo>
                  <a:pt x="736600" y="0"/>
                </a:lnTo>
                <a:lnTo>
                  <a:pt x="0" y="0"/>
                </a:lnTo>
                <a:lnTo>
                  <a:pt x="0" y="8890000"/>
                </a:lnTo>
                <a:lnTo>
                  <a:pt x="6680200" y="8890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2" name="Freeform 6122"/>
          <p:cNvSpPr/>
          <p:nvPr/>
        </p:nvSpPr>
        <p:spPr>
          <a:xfrm rot="0" flipH="0" flipV="0">
            <a:off x="7747695" y="873203"/>
            <a:ext cx="66636" cy="97790"/>
          </a:xfrm>
          <a:custGeom>
            <a:pathLst>
              <a:path w="6057900" h="8890000">
                <a:moveTo>
                  <a:pt x="0" y="8890000"/>
                </a:moveTo>
                <a:lnTo>
                  <a:pt x="736600" y="8890000"/>
                </a:lnTo>
                <a:lnTo>
                  <a:pt x="736600" y="4749800"/>
                </a:lnTo>
                <a:lnTo>
                  <a:pt x="2425700" y="4749800"/>
                </a:lnTo>
                <a:lnTo>
                  <a:pt x="5334000" y="8890000"/>
                </a:lnTo>
                <a:lnTo>
                  <a:pt x="6057900" y="8890000"/>
                </a:lnTo>
                <a:lnTo>
                  <a:pt x="6057900" y="8636000"/>
                </a:lnTo>
                <a:lnTo>
                  <a:pt x="3048000" y="4381500"/>
                </a:lnTo>
                <a:lnTo>
                  <a:pt x="5905500" y="254000"/>
                </a:lnTo>
                <a:lnTo>
                  <a:pt x="5905500" y="0"/>
                </a:lnTo>
                <a:lnTo>
                  <a:pt x="5219700" y="0"/>
                </a:lnTo>
                <a:lnTo>
                  <a:pt x="2413000" y="4089400"/>
                </a:lnTo>
                <a:lnTo>
                  <a:pt x="736600" y="40894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3" name="Freeform 6123"/>
          <p:cNvSpPr/>
          <p:nvPr/>
        </p:nvSpPr>
        <p:spPr>
          <a:xfrm rot="0" flipH="0" flipV="0">
            <a:off x="5765911" y="1076047"/>
            <a:ext cx="57556" cy="74460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4" name="Freeform 6124"/>
          <p:cNvSpPr/>
          <p:nvPr/>
        </p:nvSpPr>
        <p:spPr>
          <a:xfrm rot="0" flipH="0" flipV="0">
            <a:off x="5835901" y="1077724"/>
            <a:ext cx="58115" cy="71107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5" name="Freeform 6125"/>
          <p:cNvSpPr/>
          <p:nvPr/>
        </p:nvSpPr>
        <p:spPr>
          <a:xfrm rot="0" flipH="0" flipV="0">
            <a:off x="5934236" y="1077724"/>
            <a:ext cx="76276" cy="89547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6" name="Freeform 6126"/>
          <p:cNvSpPr/>
          <p:nvPr/>
        </p:nvSpPr>
        <p:spPr>
          <a:xfrm rot="0" flipH="0" flipV="0">
            <a:off x="6023364" y="1076047"/>
            <a:ext cx="56857" cy="74460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7" name="Freeform 6127"/>
          <p:cNvSpPr/>
          <p:nvPr/>
        </p:nvSpPr>
        <p:spPr>
          <a:xfrm rot="0" flipH="0" flipV="0">
            <a:off x="6095030" y="1077724"/>
            <a:ext cx="58115" cy="71107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8" name="Freeform 6128"/>
          <p:cNvSpPr/>
          <p:nvPr/>
        </p:nvSpPr>
        <p:spPr>
          <a:xfrm rot="0" flipH="0" flipV="0">
            <a:off x="6168792" y="1077724"/>
            <a:ext cx="75996" cy="71107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9" name="Freeform 6129"/>
          <p:cNvSpPr/>
          <p:nvPr/>
        </p:nvSpPr>
        <p:spPr>
          <a:xfrm rot="0" flipH="0" flipV="0">
            <a:off x="6304720" y="1077724"/>
            <a:ext cx="56299" cy="71107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0" name="Freeform 6130"/>
          <p:cNvSpPr/>
          <p:nvPr/>
        </p:nvSpPr>
        <p:spPr>
          <a:xfrm rot="0" flipH="0" flipV="0">
            <a:off x="6381834" y="1076047"/>
            <a:ext cx="57556" cy="74460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1" name="Freeform 6131"/>
          <p:cNvSpPr/>
          <p:nvPr/>
        </p:nvSpPr>
        <p:spPr>
          <a:xfrm rot="0" flipH="0" flipV="0">
            <a:off x="6453081" y="1077724"/>
            <a:ext cx="76276" cy="89547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2" name="Freeform 6132"/>
          <p:cNvSpPr/>
          <p:nvPr/>
        </p:nvSpPr>
        <p:spPr>
          <a:xfrm rot="0" flipH="0" flipV="0">
            <a:off x="6542210" y="1076047"/>
            <a:ext cx="56857" cy="74460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3" name="Freeform 6133"/>
          <p:cNvSpPr/>
          <p:nvPr/>
        </p:nvSpPr>
        <p:spPr>
          <a:xfrm rot="0" flipH="0" flipV="0">
            <a:off x="6618067" y="1077724"/>
            <a:ext cx="55600" cy="71107"/>
          </a:xfrm>
          <a:custGeom>
            <a:pathLst>
              <a:path w="5054600" h="6464300">
                <a:moveTo>
                  <a:pt x="4368800" y="6464300"/>
                </a:moveTo>
                <a:lnTo>
                  <a:pt x="5054600" y="6464300"/>
                </a:lnTo>
                <a:lnTo>
                  <a:pt x="5054600" y="0"/>
                </a:lnTo>
                <a:lnTo>
                  <a:pt x="4368800" y="0"/>
                </a:lnTo>
                <a:lnTo>
                  <a:pt x="4368800" y="3187700"/>
                </a:lnTo>
                <a:cubicBezTo>
                  <a:pt x="3873500" y="3340100"/>
                  <a:pt x="3251200" y="3441700"/>
                  <a:pt x="2590800" y="3441700"/>
                </a:cubicBezTo>
                <a:cubicBezTo>
                  <a:pt x="1473200" y="3441700"/>
                  <a:pt x="685800" y="3009900"/>
                  <a:pt x="685800" y="1993900"/>
                </a:cubicBezTo>
                <a:lnTo>
                  <a:pt x="685800" y="0"/>
                </a:lnTo>
                <a:lnTo>
                  <a:pt x="0" y="0"/>
                </a:lnTo>
                <a:lnTo>
                  <a:pt x="0" y="2057400"/>
                </a:lnTo>
                <a:cubicBezTo>
                  <a:pt x="0" y="3454400"/>
                  <a:pt x="1003300" y="4076700"/>
                  <a:pt x="2489200" y="4076700"/>
                </a:cubicBezTo>
                <a:cubicBezTo>
                  <a:pt x="3098800" y="4076700"/>
                  <a:pt x="3835400" y="3975100"/>
                  <a:pt x="4368800" y="3822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4" name="Freeform 6134"/>
          <p:cNvSpPr/>
          <p:nvPr/>
        </p:nvSpPr>
        <p:spPr>
          <a:xfrm rot="0" flipH="0" flipV="0">
            <a:off x="6697696" y="1077724"/>
            <a:ext cx="58394" cy="71107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5" name="Freeform 6135"/>
          <p:cNvSpPr/>
          <p:nvPr/>
        </p:nvSpPr>
        <p:spPr>
          <a:xfrm rot="0" flipH="0" flipV="0">
            <a:off x="6812390" y="1076047"/>
            <a:ext cx="56438" cy="74460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6" name="Freeform 6136"/>
          <p:cNvSpPr/>
          <p:nvPr/>
        </p:nvSpPr>
        <p:spPr>
          <a:xfrm rot="0" flipH="0" flipV="0">
            <a:off x="6884335" y="1076047"/>
            <a:ext cx="56857" cy="74460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7" name="Freeform 6137"/>
          <p:cNvSpPr/>
          <p:nvPr/>
        </p:nvSpPr>
        <p:spPr>
          <a:xfrm rot="0" flipH="0" flipV="0">
            <a:off x="6960052" y="1077724"/>
            <a:ext cx="54902" cy="71107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8" name="Freeform 6138"/>
          <p:cNvSpPr/>
          <p:nvPr/>
        </p:nvSpPr>
        <p:spPr>
          <a:xfrm rot="0" flipH="0" flipV="0">
            <a:off x="7038983" y="1077724"/>
            <a:ext cx="56578" cy="71107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9" name="Freeform 6139"/>
          <p:cNvSpPr/>
          <p:nvPr/>
        </p:nvSpPr>
        <p:spPr>
          <a:xfrm rot="0" flipH="0" flipV="0">
            <a:off x="7115539" y="1077724"/>
            <a:ext cx="54343" cy="71107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0" name="Freeform 6140"/>
          <p:cNvSpPr/>
          <p:nvPr/>
        </p:nvSpPr>
        <p:spPr>
          <a:xfrm rot="0" flipH="0" flipV="0">
            <a:off x="7188183" y="1077724"/>
            <a:ext cx="58394" cy="71107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1" name="Rectangle 6141"/>
          <p:cNvSpPr/>
          <p:nvPr/>
        </p:nvSpPr>
        <p:spPr>
          <a:xfrm rot="0" flipH="0" flipV="0">
            <a:off x="8461766" y="602973"/>
            <a:ext cx="688132" cy="575530"/>
          </a:xfrm>
          <a:prstGeom prst="rect">
            <a:avLst/>
          </a:prstGeom>
        </p:spPr>
      </p:sp>
      <p:sp>
        <p:nvSpPr>
          <p:cNvPr id="6142" name="Freeform 6142"/>
          <p:cNvSpPr/>
          <p:nvPr/>
        </p:nvSpPr>
        <p:spPr>
          <a:xfrm rot="0" flipH="0" flipV="0">
            <a:off x="8466655" y="895371"/>
            <a:ext cx="76276" cy="89547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3" name="Freeform 6143"/>
          <p:cNvSpPr/>
          <p:nvPr/>
        </p:nvSpPr>
        <p:spPr>
          <a:xfrm rot="0" flipH="0" flipV="0">
            <a:off x="8557460" y="893694"/>
            <a:ext cx="57556" cy="74460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4" name="Freeform 6144"/>
          <p:cNvSpPr/>
          <p:nvPr/>
        </p:nvSpPr>
        <p:spPr>
          <a:xfrm rot="0" flipH="0" flipV="0">
            <a:off x="8724703" y="753118"/>
            <a:ext cx="141732" cy="217932"/>
          </a:xfrm>
          <a:custGeom>
            <a:pathLst>
              <a:path w="5905500" h="9080500">
                <a:moveTo>
                  <a:pt x="2959100" y="9080500"/>
                </a:moveTo>
                <a:cubicBezTo>
                  <a:pt x="4800600" y="9080500"/>
                  <a:pt x="5905500" y="7962900"/>
                  <a:pt x="5905500" y="6108700"/>
                </a:cubicBezTo>
                <a:cubicBezTo>
                  <a:pt x="5905500" y="4356100"/>
                  <a:pt x="4838700" y="3352800"/>
                  <a:pt x="3352800" y="3352800"/>
                </a:cubicBezTo>
                <a:cubicBezTo>
                  <a:pt x="2781300" y="3352800"/>
                  <a:pt x="2336800" y="3492500"/>
                  <a:pt x="2006600" y="3695700"/>
                </a:cubicBezTo>
                <a:lnTo>
                  <a:pt x="4140200" y="368300"/>
                </a:lnTo>
                <a:lnTo>
                  <a:pt x="4140200" y="0"/>
                </a:lnTo>
                <a:lnTo>
                  <a:pt x="3200400" y="0"/>
                </a:lnTo>
                <a:lnTo>
                  <a:pt x="850900" y="3746500"/>
                </a:lnTo>
                <a:cubicBezTo>
                  <a:pt x="279400" y="4648200"/>
                  <a:pt x="0" y="5334000"/>
                  <a:pt x="0" y="6108700"/>
                </a:cubicBezTo>
                <a:cubicBezTo>
                  <a:pt x="0" y="7962900"/>
                  <a:pt x="1104900" y="9080500"/>
                  <a:pt x="2959100" y="9080500"/>
                </a:cubicBezTo>
                <a:close/>
                <a:moveTo>
                  <a:pt x="2959100" y="8153400"/>
                </a:moveTo>
                <a:cubicBezTo>
                  <a:pt x="1676400" y="8153400"/>
                  <a:pt x="1016000" y="7353300"/>
                  <a:pt x="1016000" y="6159500"/>
                </a:cubicBezTo>
                <a:cubicBezTo>
                  <a:pt x="1016000" y="4940300"/>
                  <a:pt x="1739900" y="4191000"/>
                  <a:pt x="2971800" y="4191000"/>
                </a:cubicBezTo>
                <a:cubicBezTo>
                  <a:pt x="4279900" y="4191000"/>
                  <a:pt x="4889500" y="4991100"/>
                  <a:pt x="4889500" y="6159500"/>
                </a:cubicBezTo>
                <a:cubicBezTo>
                  <a:pt x="4889500" y="7353300"/>
                  <a:pt x="4229100" y="8153400"/>
                  <a:pt x="2959100" y="81534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5" name="Freeform 6145"/>
          <p:cNvSpPr/>
          <p:nvPr/>
        </p:nvSpPr>
        <p:spPr>
          <a:xfrm rot="0" flipH="0" flipV="0">
            <a:off x="8909411" y="748546"/>
            <a:ext cx="139293" cy="222504"/>
          </a:xfrm>
          <a:custGeom>
            <a:pathLst>
              <a:path w="5803900" h="9271000">
                <a:moveTo>
                  <a:pt x="2895600" y="9271000"/>
                </a:moveTo>
                <a:cubicBezTo>
                  <a:pt x="4673600" y="9271000"/>
                  <a:pt x="5803900" y="8191500"/>
                  <a:pt x="5803900" y="6324600"/>
                </a:cubicBezTo>
                <a:lnTo>
                  <a:pt x="5803900" y="2946400"/>
                </a:lnTo>
                <a:cubicBezTo>
                  <a:pt x="5803900" y="1079500"/>
                  <a:pt x="4673600" y="0"/>
                  <a:pt x="2895600" y="0"/>
                </a:cubicBezTo>
                <a:cubicBezTo>
                  <a:pt x="1130300" y="0"/>
                  <a:pt x="0" y="1079500"/>
                  <a:pt x="0" y="2946400"/>
                </a:cubicBezTo>
                <a:lnTo>
                  <a:pt x="0" y="6324600"/>
                </a:lnTo>
                <a:cubicBezTo>
                  <a:pt x="0" y="8191500"/>
                  <a:pt x="1130300" y="9271000"/>
                  <a:pt x="2895600" y="9271000"/>
                </a:cubicBezTo>
                <a:close/>
                <a:moveTo>
                  <a:pt x="1016000" y="6388100"/>
                </a:moveTo>
                <a:lnTo>
                  <a:pt x="1016000" y="2895600"/>
                </a:lnTo>
                <a:cubicBezTo>
                  <a:pt x="1016000" y="1752600"/>
                  <a:pt x="1689100" y="927100"/>
                  <a:pt x="2895600" y="927100"/>
                </a:cubicBezTo>
                <a:cubicBezTo>
                  <a:pt x="3454400" y="927100"/>
                  <a:pt x="3898900" y="1104900"/>
                  <a:pt x="4216400" y="1409700"/>
                </a:cubicBezTo>
                <a:lnTo>
                  <a:pt x="1079500" y="6985000"/>
                </a:lnTo>
                <a:cubicBezTo>
                  <a:pt x="1041400" y="6807200"/>
                  <a:pt x="1016000" y="6604000"/>
                  <a:pt x="1016000" y="6388100"/>
                </a:cubicBezTo>
                <a:close/>
                <a:moveTo>
                  <a:pt x="2895600" y="8343900"/>
                </a:moveTo>
                <a:cubicBezTo>
                  <a:pt x="2336800" y="8343900"/>
                  <a:pt x="1905000" y="8178800"/>
                  <a:pt x="1587500" y="7874000"/>
                </a:cubicBezTo>
                <a:lnTo>
                  <a:pt x="4724400" y="2324100"/>
                </a:lnTo>
                <a:cubicBezTo>
                  <a:pt x="4762500" y="2501900"/>
                  <a:pt x="4787900" y="2692400"/>
                  <a:pt x="4787900" y="2895600"/>
                </a:cubicBezTo>
                <a:lnTo>
                  <a:pt x="4787900" y="6388100"/>
                </a:lnTo>
                <a:cubicBezTo>
                  <a:pt x="4787900" y="7518400"/>
                  <a:pt x="4114800" y="8343900"/>
                  <a:pt x="2895600" y="83439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6" name="Freeform 6146"/>
          <p:cNvSpPr/>
          <p:nvPr/>
        </p:nvSpPr>
        <p:spPr>
          <a:xfrm rot="0" flipH="0" flipV="0">
            <a:off x="8473780" y="1071494"/>
            <a:ext cx="57556" cy="95135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7" name="Freeform 6147"/>
          <p:cNvSpPr/>
          <p:nvPr/>
        </p:nvSpPr>
        <p:spPr>
          <a:xfrm rot="0" flipH="0" flipV="0">
            <a:off x="8548380" y="1071494"/>
            <a:ext cx="56857" cy="74460"/>
          </a:xfrm>
          <a:custGeom>
            <a:pathLst>
              <a:path w="5168900" h="6769100">
                <a:moveTo>
                  <a:pt x="2108200" y="6769100"/>
                </a:moveTo>
                <a:cubicBezTo>
                  <a:pt x="3200400" y="6769100"/>
                  <a:pt x="4089400" y="6146800"/>
                  <a:pt x="4495800" y="5715000"/>
                </a:cubicBezTo>
                <a:lnTo>
                  <a:pt x="4724400" y="6616700"/>
                </a:lnTo>
                <a:lnTo>
                  <a:pt x="5168900" y="6616700"/>
                </a:lnTo>
                <a:lnTo>
                  <a:pt x="5168900" y="2082800"/>
                </a:lnTo>
                <a:cubicBezTo>
                  <a:pt x="5168900" y="889000"/>
                  <a:pt x="4381500" y="0"/>
                  <a:pt x="2743200" y="0"/>
                </a:cubicBezTo>
                <a:cubicBezTo>
                  <a:pt x="1130300" y="0"/>
                  <a:pt x="342900" y="889000"/>
                  <a:pt x="342900" y="2070100"/>
                </a:cubicBezTo>
                <a:lnTo>
                  <a:pt x="1016000" y="2070100"/>
                </a:lnTo>
                <a:cubicBezTo>
                  <a:pt x="1016000" y="1244600"/>
                  <a:pt x="1612900" y="635000"/>
                  <a:pt x="2743200" y="635000"/>
                </a:cubicBezTo>
                <a:cubicBezTo>
                  <a:pt x="3924300" y="635000"/>
                  <a:pt x="4483100" y="1257300"/>
                  <a:pt x="4483100" y="2120900"/>
                </a:cubicBezTo>
                <a:lnTo>
                  <a:pt x="4483100" y="2870200"/>
                </a:lnTo>
                <a:lnTo>
                  <a:pt x="2679700" y="2870200"/>
                </a:lnTo>
                <a:cubicBezTo>
                  <a:pt x="927100" y="2870200"/>
                  <a:pt x="0" y="3606800"/>
                  <a:pt x="0" y="4914900"/>
                </a:cubicBezTo>
                <a:cubicBezTo>
                  <a:pt x="0" y="6184900"/>
                  <a:pt x="977900" y="6769100"/>
                  <a:pt x="2108200" y="6769100"/>
                </a:cubicBezTo>
                <a:close/>
                <a:moveTo>
                  <a:pt x="2235200" y="6134100"/>
                </a:moveTo>
                <a:cubicBezTo>
                  <a:pt x="1397000" y="6134100"/>
                  <a:pt x="685800" y="5753100"/>
                  <a:pt x="685800" y="4838700"/>
                </a:cubicBezTo>
                <a:cubicBezTo>
                  <a:pt x="685800" y="3975100"/>
                  <a:pt x="1320800" y="3479800"/>
                  <a:pt x="2679700" y="3479800"/>
                </a:cubicBezTo>
                <a:lnTo>
                  <a:pt x="4483100" y="3479800"/>
                </a:lnTo>
                <a:lnTo>
                  <a:pt x="4483100" y="5080000"/>
                </a:lnTo>
                <a:cubicBezTo>
                  <a:pt x="4051300" y="5499100"/>
                  <a:pt x="3225800" y="6134100"/>
                  <a:pt x="2235200" y="61341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8" name="Freeform 6148"/>
          <p:cNvSpPr/>
          <p:nvPr/>
        </p:nvSpPr>
        <p:spPr>
          <a:xfrm rot="0" flipH="0" flipV="0">
            <a:off x="8626333" y="1045789"/>
            <a:ext cx="57556" cy="100164"/>
          </a:xfrm>
          <a:custGeom>
            <a:pathLst>
              <a:path w="5232400" h="9105900">
                <a:moveTo>
                  <a:pt x="2616200" y="9105900"/>
                </a:moveTo>
                <a:cubicBezTo>
                  <a:pt x="4305300" y="9105900"/>
                  <a:pt x="5232400" y="8115300"/>
                  <a:pt x="5232400" y="6705600"/>
                </a:cubicBezTo>
                <a:lnTo>
                  <a:pt x="5232400" y="5562600"/>
                </a:lnTo>
                <a:cubicBezTo>
                  <a:pt x="5232400" y="4089400"/>
                  <a:pt x="4356100" y="3175000"/>
                  <a:pt x="2946400" y="3175000"/>
                </a:cubicBezTo>
                <a:cubicBezTo>
                  <a:pt x="1917700" y="3175000"/>
                  <a:pt x="1104900" y="3759200"/>
                  <a:pt x="635000" y="4318000"/>
                </a:cubicBezTo>
                <a:lnTo>
                  <a:pt x="635000" y="4165600"/>
                </a:lnTo>
                <a:cubicBezTo>
                  <a:pt x="635000" y="2857500"/>
                  <a:pt x="1104900" y="2184400"/>
                  <a:pt x="2286000" y="1841500"/>
                </a:cubicBezTo>
                <a:lnTo>
                  <a:pt x="3606800" y="1460500"/>
                </a:lnTo>
                <a:cubicBezTo>
                  <a:pt x="4597400" y="1168400"/>
                  <a:pt x="4940300" y="876300"/>
                  <a:pt x="4940300" y="76200"/>
                </a:cubicBezTo>
                <a:lnTo>
                  <a:pt x="4940300" y="0"/>
                </a:lnTo>
                <a:lnTo>
                  <a:pt x="4254500" y="0"/>
                </a:lnTo>
                <a:lnTo>
                  <a:pt x="4254500" y="76200"/>
                </a:lnTo>
                <a:cubicBezTo>
                  <a:pt x="4254500" y="368300"/>
                  <a:pt x="4127500" y="635000"/>
                  <a:pt x="3479800" y="825500"/>
                </a:cubicBezTo>
                <a:lnTo>
                  <a:pt x="2006600" y="1257300"/>
                </a:lnTo>
                <a:cubicBezTo>
                  <a:pt x="520700" y="1701800"/>
                  <a:pt x="0" y="2679700"/>
                  <a:pt x="0" y="4330700"/>
                </a:cubicBezTo>
                <a:lnTo>
                  <a:pt x="0" y="6718300"/>
                </a:lnTo>
                <a:cubicBezTo>
                  <a:pt x="0" y="8128000"/>
                  <a:pt x="939800" y="9105900"/>
                  <a:pt x="2616200" y="9105900"/>
                </a:cubicBezTo>
                <a:close/>
                <a:moveTo>
                  <a:pt x="2616200" y="8470900"/>
                </a:moveTo>
                <a:cubicBezTo>
                  <a:pt x="1358900" y="8470900"/>
                  <a:pt x="685800" y="7708900"/>
                  <a:pt x="685800" y="6680200"/>
                </a:cubicBezTo>
                <a:lnTo>
                  <a:pt x="685800" y="4978400"/>
                </a:lnTo>
                <a:cubicBezTo>
                  <a:pt x="1193800" y="4406900"/>
                  <a:pt x="1955800" y="3810000"/>
                  <a:pt x="2819400" y="3810000"/>
                </a:cubicBezTo>
                <a:cubicBezTo>
                  <a:pt x="3937000" y="3810000"/>
                  <a:pt x="4546600" y="4572000"/>
                  <a:pt x="4546600" y="5613400"/>
                </a:cubicBezTo>
                <a:lnTo>
                  <a:pt x="4546600" y="6680200"/>
                </a:lnTo>
                <a:cubicBezTo>
                  <a:pt x="4546600" y="7683500"/>
                  <a:pt x="3924300" y="8470900"/>
                  <a:pt x="2616200" y="8470900"/>
                </a:cubicBez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9" name="Freeform 6149"/>
          <p:cNvSpPr/>
          <p:nvPr/>
        </p:nvSpPr>
        <p:spPr>
          <a:xfrm rot="0" flipH="0" flipV="0">
            <a:off x="8702315" y="1126257"/>
            <a:ext cx="8102" cy="18021"/>
          </a:xfrm>
          <a:custGeom>
            <a:pathLst>
              <a:path w="736600" h="1638300">
                <a:moveTo>
                  <a:pt x="0" y="1638300"/>
                </a:moveTo>
                <a:lnTo>
                  <a:pt x="736600" y="1638300"/>
                </a:lnTo>
                <a:lnTo>
                  <a:pt x="736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0" name="Freeform 6150"/>
          <p:cNvSpPr/>
          <p:nvPr/>
        </p:nvSpPr>
        <p:spPr>
          <a:xfrm rot="0" flipH="0" flipV="0">
            <a:off x="8762247" y="1073171"/>
            <a:ext cx="76276" cy="89547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1" name="Freeform 6151"/>
          <p:cNvSpPr/>
          <p:nvPr/>
        </p:nvSpPr>
        <p:spPr>
          <a:xfrm rot="0" flipH="0" flipV="0">
            <a:off x="8856265" y="1073171"/>
            <a:ext cx="56997" cy="71107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2" name="Freeform 6152"/>
          <p:cNvSpPr/>
          <p:nvPr/>
        </p:nvSpPr>
        <p:spPr>
          <a:xfrm rot="0" flipH="0" flipV="0">
            <a:off x="8934078" y="1071494"/>
            <a:ext cx="57137" cy="74460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3" name="Freeform 6153"/>
          <p:cNvSpPr/>
          <p:nvPr/>
        </p:nvSpPr>
        <p:spPr>
          <a:xfrm rot="0" flipH="0" flipV="0">
            <a:off x="9011891" y="1043694"/>
            <a:ext cx="58394" cy="100584"/>
          </a:xfrm>
          <a:custGeom>
            <a:pathLst>
              <a:path w="5308600" h="9144000">
                <a:moveTo>
                  <a:pt x="2654300" y="1892300"/>
                </a:moveTo>
                <a:cubicBezTo>
                  <a:pt x="3784600" y="1892300"/>
                  <a:pt x="4584700" y="1257300"/>
                  <a:pt x="4584700" y="152400"/>
                </a:cubicBezTo>
                <a:lnTo>
                  <a:pt x="4584700" y="0"/>
                </a:lnTo>
                <a:lnTo>
                  <a:pt x="3962400" y="0"/>
                </a:lnTo>
                <a:lnTo>
                  <a:pt x="3962400" y="139700"/>
                </a:lnTo>
                <a:cubicBezTo>
                  <a:pt x="3962400" y="901700"/>
                  <a:pt x="3454400" y="1333500"/>
                  <a:pt x="2654300" y="1333500"/>
                </a:cubicBezTo>
                <a:cubicBezTo>
                  <a:pt x="1841500" y="1333500"/>
                  <a:pt x="1346200" y="901700"/>
                  <a:pt x="1346200" y="139700"/>
                </a:cubicBezTo>
                <a:lnTo>
                  <a:pt x="1346200" y="0"/>
                </a:lnTo>
                <a:lnTo>
                  <a:pt x="723900" y="0"/>
                </a:lnTo>
                <a:lnTo>
                  <a:pt x="723900" y="152400"/>
                </a:lnTo>
                <a:cubicBezTo>
                  <a:pt x="723900" y="1257300"/>
                  <a:pt x="1511300" y="1892300"/>
                  <a:pt x="2654300" y="1892300"/>
                </a:cubicBezTo>
                <a:close/>
                <a:moveTo>
                  <a:pt x="0" y="9144000"/>
                </a:moveTo>
                <a:lnTo>
                  <a:pt x="685800" y="9144000"/>
                </a:lnTo>
                <a:lnTo>
                  <a:pt x="4622800" y="3746500"/>
                </a:lnTo>
                <a:lnTo>
                  <a:pt x="4622800" y="9144000"/>
                </a:lnTo>
                <a:lnTo>
                  <a:pt x="5308600" y="9144000"/>
                </a:lnTo>
                <a:lnTo>
                  <a:pt x="5308600" y="2679700"/>
                </a:lnTo>
                <a:lnTo>
                  <a:pt x="4622800" y="2679700"/>
                </a:lnTo>
                <a:lnTo>
                  <a:pt x="685800" y="8089900"/>
                </a:lnTo>
                <a:lnTo>
                  <a:pt x="685800" y="2679700"/>
                </a:lnTo>
                <a:lnTo>
                  <a:pt x="0" y="2679700"/>
                </a:lnTo>
                <a:close/>
              </a:path>
            </a:pathLst>
          </a:custGeom>
          <a:solidFill>
            <a:srgbClr val="DB0A33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4" name="Rectangle 6154"/>
          <p:cNvSpPr/>
          <p:nvPr/>
        </p:nvSpPr>
        <p:spPr>
          <a:xfrm rot="0" flipH="0" flipV="0">
            <a:off x="9199102" y="771726"/>
            <a:ext cx="1221257" cy="377999"/>
          </a:xfrm>
          <a:prstGeom prst="rect">
            <a:avLst/>
          </a:prstGeom>
        </p:spPr>
      </p:sp>
      <p:sp>
        <p:nvSpPr>
          <p:cNvPr id="6155" name="Freeform 6155"/>
          <p:cNvSpPr/>
          <p:nvPr/>
        </p:nvSpPr>
        <p:spPr>
          <a:xfrm rot="0" flipH="0" flipV="0">
            <a:off x="9211117" y="866555"/>
            <a:ext cx="56578" cy="71107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6" name="Freeform 6156"/>
          <p:cNvSpPr/>
          <p:nvPr/>
        </p:nvSpPr>
        <p:spPr>
          <a:xfrm rot="0" flipH="0" flipV="0">
            <a:off x="9287672" y="864878"/>
            <a:ext cx="57556" cy="95135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7" name="Freeform 6157"/>
          <p:cNvSpPr/>
          <p:nvPr/>
        </p:nvSpPr>
        <p:spPr>
          <a:xfrm rot="0" flipH="0" flipV="0">
            <a:off x="9363948" y="864878"/>
            <a:ext cx="57137" cy="74460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8" name="Freeform 6158"/>
          <p:cNvSpPr/>
          <p:nvPr/>
        </p:nvSpPr>
        <p:spPr>
          <a:xfrm rot="0" flipH="0" flipV="0">
            <a:off x="9441761" y="866555"/>
            <a:ext cx="70408" cy="71107"/>
          </a:xfrm>
          <a:custGeom>
            <a:pathLst>
              <a:path w="6400800" h="6464300">
                <a:moveTo>
                  <a:pt x="0" y="6464300"/>
                </a:moveTo>
                <a:lnTo>
                  <a:pt x="685800" y="6464300"/>
                </a:lnTo>
                <a:lnTo>
                  <a:pt x="685800" y="1079500"/>
                </a:lnTo>
                <a:lnTo>
                  <a:pt x="3022600" y="4140200"/>
                </a:lnTo>
                <a:lnTo>
                  <a:pt x="3390900" y="4140200"/>
                </a:lnTo>
                <a:lnTo>
                  <a:pt x="5715000" y="1079500"/>
                </a:lnTo>
                <a:lnTo>
                  <a:pt x="5715000" y="6464300"/>
                </a:lnTo>
                <a:lnTo>
                  <a:pt x="6400800" y="6464300"/>
                </a:lnTo>
                <a:lnTo>
                  <a:pt x="6400800" y="0"/>
                </a:lnTo>
                <a:lnTo>
                  <a:pt x="5715000" y="0"/>
                </a:lnTo>
                <a:lnTo>
                  <a:pt x="3213100" y="33401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9" name="Freeform 6159"/>
          <p:cNvSpPr/>
          <p:nvPr/>
        </p:nvSpPr>
        <p:spPr>
          <a:xfrm rot="0" flipH="0" flipV="0">
            <a:off x="9531868" y="866555"/>
            <a:ext cx="54902" cy="71107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0" name="Freeform 6160"/>
          <p:cNvSpPr/>
          <p:nvPr/>
        </p:nvSpPr>
        <p:spPr>
          <a:xfrm rot="0" flipH="0" flipV="0">
            <a:off x="9646701" y="866555"/>
            <a:ext cx="56299" cy="71107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1" name="Freeform 6161"/>
          <p:cNvSpPr/>
          <p:nvPr/>
        </p:nvSpPr>
        <p:spPr>
          <a:xfrm rot="0" flipH="0" flipV="0">
            <a:off x="9727028" y="864878"/>
            <a:ext cx="57556" cy="95135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2" name="Freeform 6162"/>
          <p:cNvSpPr/>
          <p:nvPr/>
        </p:nvSpPr>
        <p:spPr>
          <a:xfrm rot="0" flipH="0" flipV="0">
            <a:off x="9803305" y="864878"/>
            <a:ext cx="57556" cy="74460"/>
          </a:xfrm>
          <a:custGeom>
            <a:pathLst>
              <a:path w="5232400" h="6769100">
                <a:moveTo>
                  <a:pt x="2616200" y="6134100"/>
                </a:moveTo>
                <a:cubicBezTo>
                  <a:pt x="1358900" y="6134100"/>
                  <a:pt x="685800" y="5372100"/>
                  <a:pt x="685800" y="4343400"/>
                </a:cubicBezTo>
                <a:lnTo>
                  <a:pt x="685800" y="2425700"/>
                </a:lnTo>
                <a:cubicBezTo>
                  <a:pt x="685800" y="1409700"/>
                  <a:pt x="1358900" y="635000"/>
                  <a:pt x="2616200" y="635000"/>
                </a:cubicBezTo>
                <a:cubicBezTo>
                  <a:pt x="3924300" y="635000"/>
                  <a:pt x="4546600" y="1422400"/>
                  <a:pt x="4546600" y="2425700"/>
                </a:cubicBezTo>
                <a:lnTo>
                  <a:pt x="4546600" y="4343400"/>
                </a:lnTo>
                <a:cubicBezTo>
                  <a:pt x="4546600" y="5346700"/>
                  <a:pt x="3924300" y="6134100"/>
                  <a:pt x="2616200" y="6134100"/>
                </a:cubicBezTo>
                <a:close/>
                <a:moveTo>
                  <a:pt x="2616200" y="6769100"/>
                </a:moveTo>
                <a:cubicBezTo>
                  <a:pt x="4368800" y="6769100"/>
                  <a:pt x="5232400" y="5727700"/>
                  <a:pt x="5232400" y="4368800"/>
                </a:cubicBezTo>
                <a:lnTo>
                  <a:pt x="5232400" y="2400300"/>
                </a:lnTo>
                <a:cubicBezTo>
                  <a:pt x="5232400" y="1054100"/>
                  <a:pt x="4368800" y="0"/>
                  <a:pt x="2616200" y="0"/>
                </a:cubicBezTo>
                <a:cubicBezTo>
                  <a:pt x="876300" y="0"/>
                  <a:pt x="0" y="1054100"/>
                  <a:pt x="0" y="2400300"/>
                </a:cubicBezTo>
                <a:lnTo>
                  <a:pt x="0" y="4368800"/>
                </a:lnTo>
                <a:cubicBezTo>
                  <a:pt x="0" y="5727700"/>
                  <a:pt x="876300" y="6769100"/>
                  <a:pt x="2616200" y="6769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3" name="Freeform 6163"/>
          <p:cNvSpPr/>
          <p:nvPr/>
        </p:nvSpPr>
        <p:spPr>
          <a:xfrm rot="0" flipH="0" flipV="0">
            <a:off x="9881676" y="866555"/>
            <a:ext cx="56578" cy="71107"/>
          </a:xfrm>
          <a:custGeom>
            <a:pathLst>
              <a:path w="5143500" h="6464300">
                <a:moveTo>
                  <a:pt x="0" y="6464300"/>
                </a:moveTo>
                <a:lnTo>
                  <a:pt x="3136900" y="6464300"/>
                </a:lnTo>
                <a:cubicBezTo>
                  <a:pt x="4368800" y="6464300"/>
                  <a:pt x="5143500" y="5918200"/>
                  <a:pt x="5143500" y="4711700"/>
                </a:cubicBezTo>
                <a:cubicBezTo>
                  <a:pt x="5143500" y="3822700"/>
                  <a:pt x="4635500" y="3340100"/>
                  <a:pt x="3924300" y="3175000"/>
                </a:cubicBezTo>
                <a:cubicBezTo>
                  <a:pt x="4470400" y="2971800"/>
                  <a:pt x="4864100" y="2489200"/>
                  <a:pt x="4864100" y="1663700"/>
                </a:cubicBezTo>
                <a:cubicBezTo>
                  <a:pt x="4864100" y="571500"/>
                  <a:pt x="4140200" y="0"/>
                  <a:pt x="2959100" y="0"/>
                </a:cubicBez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3517900"/>
                </a:lnTo>
                <a:lnTo>
                  <a:pt x="3060700" y="3517900"/>
                </a:lnTo>
                <a:cubicBezTo>
                  <a:pt x="3987800" y="3517900"/>
                  <a:pt x="4406900" y="3975100"/>
                  <a:pt x="4406900" y="4673600"/>
                </a:cubicBezTo>
                <a:cubicBezTo>
                  <a:pt x="4406900" y="5410200"/>
                  <a:pt x="3949700" y="5854700"/>
                  <a:pt x="3098800" y="5854700"/>
                </a:cubicBezTo>
                <a:close/>
                <a:moveTo>
                  <a:pt x="685800" y="2933700"/>
                </a:moveTo>
                <a:lnTo>
                  <a:pt x="685800" y="609600"/>
                </a:lnTo>
                <a:lnTo>
                  <a:pt x="2921000" y="609600"/>
                </a:lnTo>
                <a:cubicBezTo>
                  <a:pt x="3733800" y="609600"/>
                  <a:pt x="4140200" y="1041400"/>
                  <a:pt x="4140200" y="1752600"/>
                </a:cubicBezTo>
                <a:cubicBezTo>
                  <a:pt x="4140200" y="2425700"/>
                  <a:pt x="3746500" y="2933700"/>
                  <a:pt x="2959100" y="2933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4" name="Freeform 6164"/>
          <p:cNvSpPr/>
          <p:nvPr/>
        </p:nvSpPr>
        <p:spPr>
          <a:xfrm rot="0" flipH="0" flipV="0">
            <a:off x="9955019" y="864878"/>
            <a:ext cx="57137" cy="74460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5" name="Freeform 6165"/>
          <p:cNvSpPr/>
          <p:nvPr/>
        </p:nvSpPr>
        <p:spPr>
          <a:xfrm rot="0" flipH="0" flipV="0">
            <a:off x="10025707" y="866555"/>
            <a:ext cx="76276" cy="89547"/>
          </a:xfrm>
          <a:custGeom>
            <a:pathLst>
              <a:path w="6934200" h="8140700">
                <a:moveTo>
                  <a:pt x="0" y="8140700"/>
                </a:moveTo>
                <a:lnTo>
                  <a:pt x="685800" y="8140700"/>
                </a:lnTo>
                <a:lnTo>
                  <a:pt x="685800" y="6464300"/>
                </a:lnTo>
                <a:lnTo>
                  <a:pt x="6248400" y="6464300"/>
                </a:lnTo>
                <a:lnTo>
                  <a:pt x="6248400" y="8140700"/>
                </a:lnTo>
                <a:lnTo>
                  <a:pt x="6934200" y="8140700"/>
                </a:lnTo>
                <a:lnTo>
                  <a:pt x="6934200" y="5854700"/>
                </a:lnTo>
                <a:lnTo>
                  <a:pt x="5956300" y="5854700"/>
                </a:lnTo>
                <a:lnTo>
                  <a:pt x="5956300" y="0"/>
                </a:lnTo>
                <a:lnTo>
                  <a:pt x="1511300" y="0"/>
                </a:lnTo>
                <a:lnTo>
                  <a:pt x="1511300" y="2679700"/>
                </a:lnTo>
                <a:cubicBezTo>
                  <a:pt x="1511300" y="4419600"/>
                  <a:pt x="1104900" y="5270500"/>
                  <a:pt x="584200" y="5854700"/>
                </a:cubicBezTo>
                <a:lnTo>
                  <a:pt x="0" y="5854700"/>
                </a:lnTo>
                <a:close/>
                <a:moveTo>
                  <a:pt x="1346200" y="5854700"/>
                </a:moveTo>
                <a:cubicBezTo>
                  <a:pt x="1778000" y="5207000"/>
                  <a:pt x="2171700" y="4394200"/>
                  <a:pt x="2171700" y="2768600"/>
                </a:cubicBezTo>
                <a:lnTo>
                  <a:pt x="2171700" y="609600"/>
                </a:lnTo>
                <a:lnTo>
                  <a:pt x="5270500" y="609600"/>
                </a:lnTo>
                <a:lnTo>
                  <a:pt x="5270500" y="58547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6" name="Freeform 6166"/>
          <p:cNvSpPr/>
          <p:nvPr/>
        </p:nvSpPr>
        <p:spPr>
          <a:xfrm rot="0" flipH="0" flipV="0">
            <a:off x="10116512" y="864878"/>
            <a:ext cx="57137" cy="74460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7" name="Freeform 6167"/>
          <p:cNvSpPr/>
          <p:nvPr/>
        </p:nvSpPr>
        <p:spPr>
          <a:xfrm rot="0" flipH="0" flipV="0">
            <a:off x="10194326" y="866555"/>
            <a:ext cx="56997" cy="71107"/>
          </a:xfrm>
          <a:custGeom>
            <a:pathLst>
              <a:path w="51816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43300"/>
                </a:lnTo>
                <a:lnTo>
                  <a:pt x="4495800" y="3543300"/>
                </a:lnTo>
                <a:lnTo>
                  <a:pt x="4495800" y="6464300"/>
                </a:lnTo>
                <a:lnTo>
                  <a:pt x="5181600" y="6464300"/>
                </a:lnTo>
                <a:lnTo>
                  <a:pt x="5181600" y="0"/>
                </a:lnTo>
                <a:lnTo>
                  <a:pt x="4495800" y="0"/>
                </a:lnTo>
                <a:lnTo>
                  <a:pt x="4495800" y="2933700"/>
                </a:lnTo>
                <a:lnTo>
                  <a:pt x="685800" y="29337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8" name="Freeform 6168"/>
          <p:cNvSpPr/>
          <p:nvPr/>
        </p:nvSpPr>
        <p:spPr>
          <a:xfrm rot="0" flipH="0" flipV="0">
            <a:off x="10275352" y="866555"/>
            <a:ext cx="58394" cy="71107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9" name="Freeform 6169"/>
          <p:cNvSpPr/>
          <p:nvPr/>
        </p:nvSpPr>
        <p:spPr>
          <a:xfrm rot="0" flipH="0" flipV="0">
            <a:off x="10353444" y="866555"/>
            <a:ext cx="54902" cy="71107"/>
          </a:xfrm>
          <a:custGeom>
            <a:pathLst>
              <a:path w="4991100" h="6464300">
                <a:moveTo>
                  <a:pt x="0" y="6464300"/>
                </a:moveTo>
                <a:lnTo>
                  <a:pt x="660400" y="6464300"/>
                </a:lnTo>
                <a:lnTo>
                  <a:pt x="2336800" y="3848100"/>
                </a:lnTo>
                <a:lnTo>
                  <a:pt x="4305300" y="3848100"/>
                </a:lnTo>
                <a:lnTo>
                  <a:pt x="4305300" y="6464300"/>
                </a:lnTo>
                <a:lnTo>
                  <a:pt x="4991100" y="6464300"/>
                </a:lnTo>
                <a:lnTo>
                  <a:pt x="4991100" y="0"/>
                </a:lnTo>
                <a:lnTo>
                  <a:pt x="1968500" y="0"/>
                </a:lnTo>
                <a:cubicBezTo>
                  <a:pt x="850900" y="0"/>
                  <a:pt x="114300" y="711200"/>
                  <a:pt x="114300" y="1917700"/>
                </a:cubicBezTo>
                <a:cubicBezTo>
                  <a:pt x="114300" y="2984500"/>
                  <a:pt x="685800" y="3657600"/>
                  <a:pt x="1587500" y="3784600"/>
                </a:cubicBezTo>
                <a:lnTo>
                  <a:pt x="0" y="6134100"/>
                </a:lnTo>
                <a:close/>
                <a:moveTo>
                  <a:pt x="2120900" y="3238500"/>
                </a:moveTo>
                <a:cubicBezTo>
                  <a:pt x="1320800" y="3238500"/>
                  <a:pt x="800100" y="2768600"/>
                  <a:pt x="800100" y="1892300"/>
                </a:cubicBezTo>
                <a:cubicBezTo>
                  <a:pt x="800100" y="1130300"/>
                  <a:pt x="1295400" y="609600"/>
                  <a:pt x="2120900" y="609600"/>
                </a:cubicBezTo>
                <a:lnTo>
                  <a:pt x="4305300" y="609600"/>
                </a:lnTo>
                <a:lnTo>
                  <a:pt x="4305300" y="32385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0" name="Freeform 6170"/>
          <p:cNvSpPr/>
          <p:nvPr/>
        </p:nvSpPr>
        <p:spPr>
          <a:xfrm rot="0" flipH="0" flipV="0">
            <a:off x="9207345" y="1042716"/>
            <a:ext cx="57556" cy="74460"/>
          </a:xfrm>
          <a:custGeom>
            <a:pathLst>
              <a:path w="5232400" h="6769100">
                <a:moveTo>
                  <a:pt x="2590800" y="6769100"/>
                </a:moveTo>
                <a:cubicBezTo>
                  <a:pt x="4279900" y="6769100"/>
                  <a:pt x="5232400" y="5765800"/>
                  <a:pt x="5232400" y="4343400"/>
                </a:cubicBezTo>
                <a:lnTo>
                  <a:pt x="5232400" y="2425700"/>
                </a:lnTo>
                <a:cubicBezTo>
                  <a:pt x="5232400" y="1003300"/>
                  <a:pt x="4279900" y="0"/>
                  <a:pt x="2590800" y="0"/>
                </a:cubicBezTo>
                <a:cubicBezTo>
                  <a:pt x="965200" y="0"/>
                  <a:pt x="0" y="927100"/>
                  <a:pt x="0" y="2324100"/>
                </a:cubicBezTo>
                <a:lnTo>
                  <a:pt x="685800" y="2324100"/>
                </a:lnTo>
                <a:cubicBezTo>
                  <a:pt x="685800" y="1333500"/>
                  <a:pt x="1346200" y="635000"/>
                  <a:pt x="2590800" y="635000"/>
                </a:cubicBezTo>
                <a:cubicBezTo>
                  <a:pt x="3860800" y="635000"/>
                  <a:pt x="4546600" y="1384300"/>
                  <a:pt x="4546600" y="2425700"/>
                </a:cubicBezTo>
                <a:lnTo>
                  <a:pt x="4546600" y="3086100"/>
                </a:lnTo>
                <a:lnTo>
                  <a:pt x="1955800" y="3086100"/>
                </a:lnTo>
                <a:lnTo>
                  <a:pt x="1955800" y="3695700"/>
                </a:lnTo>
                <a:lnTo>
                  <a:pt x="4546600" y="3695700"/>
                </a:lnTo>
                <a:lnTo>
                  <a:pt x="4546600" y="4343400"/>
                </a:lnTo>
                <a:cubicBezTo>
                  <a:pt x="4546600" y="5384800"/>
                  <a:pt x="3860800" y="6134100"/>
                  <a:pt x="2590800" y="6134100"/>
                </a:cubicBezTo>
                <a:cubicBezTo>
                  <a:pt x="1333500" y="6134100"/>
                  <a:pt x="685800" y="5422900"/>
                  <a:pt x="685800" y="4419600"/>
                </a:cubicBezTo>
                <a:lnTo>
                  <a:pt x="0" y="4419600"/>
                </a:lnTo>
                <a:cubicBezTo>
                  <a:pt x="0" y="5816600"/>
                  <a:pt x="952500" y="6769100"/>
                  <a:pt x="2590800" y="6769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1" name="Freeform 6171"/>
          <p:cNvSpPr/>
          <p:nvPr/>
        </p:nvSpPr>
        <p:spPr>
          <a:xfrm rot="0" flipH="0" flipV="0">
            <a:off x="9285717" y="1044393"/>
            <a:ext cx="54343" cy="71107"/>
          </a:xfrm>
          <a:custGeom>
            <a:pathLst>
              <a:path w="4940300" h="6464300">
                <a:moveTo>
                  <a:pt x="0" y="6464300"/>
                </a:moveTo>
                <a:lnTo>
                  <a:pt x="685800" y="6464300"/>
                </a:lnTo>
                <a:lnTo>
                  <a:pt x="685800" y="3517900"/>
                </a:lnTo>
                <a:lnTo>
                  <a:pt x="2019300" y="3517900"/>
                </a:lnTo>
                <a:lnTo>
                  <a:pt x="4318000" y="6464300"/>
                </a:lnTo>
                <a:lnTo>
                  <a:pt x="4940300" y="6464300"/>
                </a:lnTo>
                <a:lnTo>
                  <a:pt x="4940300" y="6134100"/>
                </a:lnTo>
                <a:lnTo>
                  <a:pt x="2616200" y="3175000"/>
                </a:lnTo>
                <a:lnTo>
                  <a:pt x="4838700" y="330200"/>
                </a:lnTo>
                <a:lnTo>
                  <a:pt x="4838700" y="0"/>
                </a:lnTo>
                <a:lnTo>
                  <a:pt x="4267200" y="0"/>
                </a:lnTo>
                <a:lnTo>
                  <a:pt x="1993900" y="2908300"/>
                </a:lnTo>
                <a:lnTo>
                  <a:pt x="685800" y="29083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2" name="Freeform 6172"/>
          <p:cNvSpPr/>
          <p:nvPr/>
        </p:nvSpPr>
        <p:spPr>
          <a:xfrm rot="0" flipH="0" flipV="0">
            <a:off x="9353178" y="1042716"/>
            <a:ext cx="56718" cy="74460"/>
          </a:xfrm>
          <a:custGeom>
            <a:pathLst>
              <a:path w="5156200" h="6769100">
                <a:moveTo>
                  <a:pt x="2590800" y="6769100"/>
                </a:moveTo>
                <a:cubicBezTo>
                  <a:pt x="4178300" y="6769100"/>
                  <a:pt x="5156200" y="5829300"/>
                  <a:pt x="5156200" y="4483100"/>
                </a:cubicBezTo>
                <a:lnTo>
                  <a:pt x="5156200" y="4419600"/>
                </a:lnTo>
                <a:lnTo>
                  <a:pt x="4470400" y="4419600"/>
                </a:lnTo>
                <a:lnTo>
                  <a:pt x="4470400" y="4495800"/>
                </a:lnTo>
                <a:cubicBezTo>
                  <a:pt x="4470400" y="5435600"/>
                  <a:pt x="3797300" y="6134100"/>
                  <a:pt x="2590800" y="6134100"/>
                </a:cubicBezTo>
                <a:cubicBezTo>
                  <a:pt x="1346200" y="6134100"/>
                  <a:pt x="685800" y="5410200"/>
                  <a:pt x="685800" y="4381500"/>
                </a:cubicBezTo>
                <a:lnTo>
                  <a:pt x="685800" y="2387600"/>
                </a:lnTo>
                <a:cubicBezTo>
                  <a:pt x="685800" y="1371600"/>
                  <a:pt x="1346200" y="635000"/>
                  <a:pt x="2590800" y="635000"/>
                </a:cubicBezTo>
                <a:cubicBezTo>
                  <a:pt x="3784600" y="635000"/>
                  <a:pt x="4470400" y="1308100"/>
                  <a:pt x="4470400" y="2247900"/>
                </a:cubicBezTo>
                <a:lnTo>
                  <a:pt x="4470400" y="2324100"/>
                </a:lnTo>
                <a:lnTo>
                  <a:pt x="5156200" y="2324100"/>
                </a:lnTo>
                <a:lnTo>
                  <a:pt x="5156200" y="2260600"/>
                </a:lnTo>
                <a:cubicBezTo>
                  <a:pt x="5156200" y="914400"/>
                  <a:pt x="4178300" y="0"/>
                  <a:pt x="2590800" y="0"/>
                </a:cubicBezTo>
                <a:cubicBezTo>
                  <a:pt x="927100" y="0"/>
                  <a:pt x="0" y="1003300"/>
                  <a:pt x="0" y="2400300"/>
                </a:cubicBezTo>
                <a:lnTo>
                  <a:pt x="0" y="4368800"/>
                </a:lnTo>
                <a:cubicBezTo>
                  <a:pt x="0" y="5778500"/>
                  <a:pt x="927100" y="6769100"/>
                  <a:pt x="2590800" y="6769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3" name="Freeform 6173"/>
          <p:cNvSpPr/>
          <p:nvPr/>
        </p:nvSpPr>
        <p:spPr>
          <a:xfrm rot="0" flipH="0" flipV="0">
            <a:off x="9430012" y="1044393"/>
            <a:ext cx="56299" cy="71107"/>
          </a:xfrm>
          <a:custGeom>
            <a:pathLst>
              <a:path w="5118100" h="6464300">
                <a:moveTo>
                  <a:pt x="0" y="6464300"/>
                </a:moveTo>
                <a:lnTo>
                  <a:pt x="685800" y="6464300"/>
                </a:lnTo>
                <a:lnTo>
                  <a:pt x="685800" y="609600"/>
                </a:lnTo>
                <a:lnTo>
                  <a:pt x="4432300" y="609600"/>
                </a:lnTo>
                <a:lnTo>
                  <a:pt x="4432300" y="6464300"/>
                </a:lnTo>
                <a:lnTo>
                  <a:pt x="5118100" y="6464300"/>
                </a:lnTo>
                <a:lnTo>
                  <a:pt x="511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4" name="Freeform 6174"/>
          <p:cNvSpPr/>
          <p:nvPr/>
        </p:nvSpPr>
        <p:spPr>
          <a:xfrm rot="0" flipH="0" flipV="0">
            <a:off x="9507127" y="1042716"/>
            <a:ext cx="57137" cy="74460"/>
          </a:xfrm>
          <a:custGeom>
            <a:pathLst>
              <a:path w="5194300" h="6769100">
                <a:moveTo>
                  <a:pt x="2616200" y="6769100"/>
                </a:moveTo>
                <a:cubicBezTo>
                  <a:pt x="4165600" y="6769100"/>
                  <a:pt x="5041900" y="5943600"/>
                  <a:pt x="5143500" y="4699000"/>
                </a:cubicBezTo>
                <a:lnTo>
                  <a:pt x="4457700" y="4699000"/>
                </a:lnTo>
                <a:cubicBezTo>
                  <a:pt x="4343400" y="5537200"/>
                  <a:pt x="3771900" y="6134100"/>
                  <a:pt x="2616200" y="6134100"/>
                </a:cubicBezTo>
                <a:cubicBezTo>
                  <a:pt x="1358900" y="6134100"/>
                  <a:pt x="685800" y="5397500"/>
                  <a:pt x="685800" y="4368800"/>
                </a:cubicBezTo>
                <a:lnTo>
                  <a:pt x="685800" y="3619500"/>
                </a:lnTo>
                <a:lnTo>
                  <a:pt x="5194300" y="3619500"/>
                </a:lnTo>
                <a:lnTo>
                  <a:pt x="5194300" y="2387600"/>
                </a:lnTo>
                <a:cubicBezTo>
                  <a:pt x="5194300" y="977900"/>
                  <a:pt x="4267200" y="0"/>
                  <a:pt x="2616200" y="0"/>
                </a:cubicBezTo>
                <a:cubicBezTo>
                  <a:pt x="939800" y="0"/>
                  <a:pt x="0" y="1003300"/>
                  <a:pt x="0" y="2400300"/>
                </a:cubicBezTo>
                <a:lnTo>
                  <a:pt x="0" y="4381500"/>
                </a:lnTo>
                <a:cubicBezTo>
                  <a:pt x="0" y="5791200"/>
                  <a:pt x="939800" y="6769100"/>
                  <a:pt x="2616200" y="6769100"/>
                </a:cubicBezTo>
                <a:close/>
                <a:moveTo>
                  <a:pt x="685800" y="3009900"/>
                </a:moveTo>
                <a:lnTo>
                  <a:pt x="685800" y="2387600"/>
                </a:lnTo>
                <a:cubicBezTo>
                  <a:pt x="685800" y="1371600"/>
                  <a:pt x="1358900" y="635000"/>
                  <a:pt x="2590800" y="635000"/>
                </a:cubicBezTo>
                <a:cubicBezTo>
                  <a:pt x="3873500" y="635000"/>
                  <a:pt x="4508500" y="1384300"/>
                  <a:pt x="4508500" y="2387600"/>
                </a:cubicBezTo>
                <a:lnTo>
                  <a:pt x="4508500" y="3009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5" name="Freeform 6175"/>
          <p:cNvSpPr/>
          <p:nvPr/>
        </p:nvSpPr>
        <p:spPr>
          <a:xfrm rot="0" flipH="0" flipV="0">
            <a:off x="9584939" y="1042716"/>
            <a:ext cx="57556" cy="95135"/>
          </a:xfrm>
          <a:custGeom>
            <a:pathLst>
              <a:path w="5232400" h="8648700">
                <a:moveTo>
                  <a:pt x="2971800" y="0"/>
                </a:moveTo>
                <a:cubicBezTo>
                  <a:pt x="1943100" y="0"/>
                  <a:pt x="1143000" y="571500"/>
                  <a:pt x="647700" y="1130300"/>
                </a:cubicBezTo>
                <a:lnTo>
                  <a:pt x="431800" y="152400"/>
                </a:lnTo>
                <a:lnTo>
                  <a:pt x="0" y="152400"/>
                </a:lnTo>
                <a:lnTo>
                  <a:pt x="0" y="8648700"/>
                </a:lnTo>
                <a:lnTo>
                  <a:pt x="685800" y="8648700"/>
                </a:lnTo>
                <a:lnTo>
                  <a:pt x="685800" y="5676900"/>
                </a:lnTo>
                <a:cubicBezTo>
                  <a:pt x="1143000" y="6210300"/>
                  <a:pt x="1930400" y="6769100"/>
                  <a:pt x="2946400" y="6769100"/>
                </a:cubicBezTo>
                <a:cubicBezTo>
                  <a:pt x="4356100" y="6769100"/>
                  <a:pt x="5232400" y="5854700"/>
                  <a:pt x="5232400" y="4381500"/>
                </a:cubicBezTo>
                <a:lnTo>
                  <a:pt x="5232400" y="2387600"/>
                </a:lnTo>
                <a:cubicBezTo>
                  <a:pt x="5232400" y="914400"/>
                  <a:pt x="4343400" y="0"/>
                  <a:pt x="2971800" y="0"/>
                </a:cubicBezTo>
                <a:close/>
                <a:moveTo>
                  <a:pt x="2870200" y="6134100"/>
                </a:moveTo>
                <a:cubicBezTo>
                  <a:pt x="1981200" y="6134100"/>
                  <a:pt x="1206500" y="5524500"/>
                  <a:pt x="685800" y="4953000"/>
                </a:cubicBezTo>
                <a:lnTo>
                  <a:pt x="685800" y="1816100"/>
                </a:lnTo>
                <a:cubicBezTo>
                  <a:pt x="1206500" y="1244600"/>
                  <a:pt x="1981200" y="635000"/>
                  <a:pt x="2882900" y="635000"/>
                </a:cubicBezTo>
                <a:cubicBezTo>
                  <a:pt x="3937000" y="635000"/>
                  <a:pt x="4546600" y="1384300"/>
                  <a:pt x="4546600" y="2438400"/>
                </a:cubicBezTo>
                <a:lnTo>
                  <a:pt x="4546600" y="4330700"/>
                </a:lnTo>
                <a:cubicBezTo>
                  <a:pt x="4546600" y="5384800"/>
                  <a:pt x="3937000" y="6134100"/>
                  <a:pt x="2870200" y="6134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6" name="Freeform 6176"/>
          <p:cNvSpPr/>
          <p:nvPr/>
        </p:nvSpPr>
        <p:spPr>
          <a:xfrm rot="0" flipH="0" flipV="0">
            <a:off x="9656047" y="1044393"/>
            <a:ext cx="58115" cy="71107"/>
          </a:xfrm>
          <a:custGeom>
            <a:pathLst>
              <a:path w="5283200" h="6464300">
                <a:moveTo>
                  <a:pt x="2298700" y="6464300"/>
                </a:moveTo>
                <a:lnTo>
                  <a:pt x="2984500" y="6464300"/>
                </a:lnTo>
                <a:lnTo>
                  <a:pt x="2984500" y="609600"/>
                </a:lnTo>
                <a:lnTo>
                  <a:pt x="5283200" y="609600"/>
                </a:lnTo>
                <a:lnTo>
                  <a:pt x="5283200" y="0"/>
                </a:lnTo>
                <a:lnTo>
                  <a:pt x="0" y="0"/>
                </a:lnTo>
                <a:lnTo>
                  <a:pt x="0" y="609600"/>
                </a:lnTo>
                <a:lnTo>
                  <a:pt x="2298700" y="6096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7" name="Freeform 6177"/>
          <p:cNvSpPr/>
          <p:nvPr/>
        </p:nvSpPr>
        <p:spPr>
          <a:xfrm rot="0" flipH="0" flipV="0">
            <a:off x="9729809" y="1044393"/>
            <a:ext cx="58394" cy="71107"/>
          </a:xfrm>
          <a:custGeom>
            <a:pathLst>
              <a:path w="5308600" h="6464300">
                <a:moveTo>
                  <a:pt x="0" y="6464300"/>
                </a:moveTo>
                <a:lnTo>
                  <a:pt x="685800" y="6464300"/>
                </a:lnTo>
                <a:lnTo>
                  <a:pt x="4622800" y="1066800"/>
                </a:lnTo>
                <a:lnTo>
                  <a:pt x="4622800" y="6464300"/>
                </a:lnTo>
                <a:lnTo>
                  <a:pt x="5308600" y="6464300"/>
                </a:lnTo>
                <a:lnTo>
                  <a:pt x="5308600" y="0"/>
                </a:lnTo>
                <a:lnTo>
                  <a:pt x="4622800" y="0"/>
                </a:lnTo>
                <a:lnTo>
                  <a:pt x="685800" y="5410200"/>
                </a:lnTo>
                <a:lnTo>
                  <a:pt x="685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8" name="Freeform 6178"/>
          <p:cNvSpPr/>
          <p:nvPr/>
        </p:nvSpPr>
        <p:spPr>
          <a:xfrm rot="0" flipH="0" flipV="0">
            <a:off x="9808600" y="1042716"/>
            <a:ext cx="56438" cy="74460"/>
          </a:xfrm>
          <a:custGeom>
            <a:pathLst>
              <a:path w="5130800" h="6769100">
                <a:moveTo>
                  <a:pt x="2648148" y="6769100"/>
                </a:moveTo>
                <a:cubicBezTo>
                  <a:pt x="4239617" y="6769100"/>
                  <a:pt x="5130800" y="6032500"/>
                  <a:pt x="5130800" y="4813300"/>
                </a:cubicBezTo>
                <a:cubicBezTo>
                  <a:pt x="5130800" y="3975100"/>
                  <a:pt x="4572000" y="3441700"/>
                  <a:pt x="3810000" y="3289300"/>
                </a:cubicBezTo>
                <a:cubicBezTo>
                  <a:pt x="4457700" y="3124200"/>
                  <a:pt x="4953000" y="2616200"/>
                  <a:pt x="4953000" y="1828800"/>
                </a:cubicBezTo>
                <a:cubicBezTo>
                  <a:pt x="4953000" y="762000"/>
                  <a:pt x="4097535" y="0"/>
                  <a:pt x="2591196" y="0"/>
                </a:cubicBezTo>
                <a:cubicBezTo>
                  <a:pt x="1046360" y="0"/>
                  <a:pt x="114300" y="838200"/>
                  <a:pt x="114300" y="2260600"/>
                </a:cubicBezTo>
                <a:lnTo>
                  <a:pt x="787400" y="2260600"/>
                </a:lnTo>
                <a:cubicBezTo>
                  <a:pt x="787400" y="1257300"/>
                  <a:pt x="1424781" y="635000"/>
                  <a:pt x="2559248" y="635000"/>
                </a:cubicBezTo>
                <a:cubicBezTo>
                  <a:pt x="3668315" y="635000"/>
                  <a:pt x="4229100" y="1143000"/>
                  <a:pt x="4229100" y="1879600"/>
                </a:cubicBezTo>
                <a:cubicBezTo>
                  <a:pt x="4229100" y="2578100"/>
                  <a:pt x="3721100" y="3009900"/>
                  <a:pt x="2908300" y="3009900"/>
                </a:cubicBezTo>
                <a:lnTo>
                  <a:pt x="2019300" y="3009900"/>
                </a:lnTo>
                <a:lnTo>
                  <a:pt x="2019300" y="3619500"/>
                </a:lnTo>
                <a:lnTo>
                  <a:pt x="2908300" y="3619500"/>
                </a:lnTo>
                <a:cubicBezTo>
                  <a:pt x="3848100" y="3619500"/>
                  <a:pt x="4406900" y="4064000"/>
                  <a:pt x="4406900" y="4775200"/>
                </a:cubicBezTo>
                <a:cubicBezTo>
                  <a:pt x="4406900" y="5600700"/>
                  <a:pt x="3771900" y="6134100"/>
                  <a:pt x="2641600" y="6134100"/>
                </a:cubicBezTo>
                <a:cubicBezTo>
                  <a:pt x="1384300" y="6134100"/>
                  <a:pt x="647700" y="5511800"/>
                  <a:pt x="647700" y="4495800"/>
                </a:cubicBezTo>
                <a:lnTo>
                  <a:pt x="0" y="4495800"/>
                </a:lnTo>
                <a:cubicBezTo>
                  <a:pt x="0" y="5905500"/>
                  <a:pt x="1005879" y="6769100"/>
                  <a:pt x="2648148" y="67691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9" name="Freeform 6179"/>
          <p:cNvSpPr/>
          <p:nvPr/>
        </p:nvSpPr>
        <p:spPr>
          <a:xfrm rot="0" flipH="0" flipV="0">
            <a:off x="9885434" y="1044393"/>
            <a:ext cx="75996" cy="71107"/>
          </a:xfrm>
          <a:custGeom>
            <a:pathLst>
              <a:path w="6908800" h="6464300">
                <a:moveTo>
                  <a:pt x="0" y="6464300"/>
                </a:moveTo>
                <a:lnTo>
                  <a:pt x="3022600" y="6464300"/>
                </a:lnTo>
                <a:cubicBezTo>
                  <a:pt x="4203700" y="6464300"/>
                  <a:pt x="4991100" y="5715000"/>
                  <a:pt x="4991100" y="4419600"/>
                </a:cubicBezTo>
                <a:cubicBezTo>
                  <a:pt x="4991100" y="3111500"/>
                  <a:pt x="4203700" y="2349500"/>
                  <a:pt x="3022600" y="2349500"/>
                </a:cubicBezTo>
                <a:lnTo>
                  <a:pt x="685800" y="2349500"/>
                </a:lnTo>
                <a:lnTo>
                  <a:pt x="685800" y="0"/>
                </a:lnTo>
                <a:lnTo>
                  <a:pt x="0" y="0"/>
                </a:lnTo>
                <a:close/>
                <a:moveTo>
                  <a:pt x="685800" y="5854700"/>
                </a:moveTo>
                <a:lnTo>
                  <a:pt x="685800" y="2959100"/>
                </a:lnTo>
                <a:lnTo>
                  <a:pt x="2870200" y="2959100"/>
                </a:lnTo>
                <a:cubicBezTo>
                  <a:pt x="3733800" y="2959100"/>
                  <a:pt x="4305300" y="3505200"/>
                  <a:pt x="4305300" y="4419600"/>
                </a:cubicBezTo>
                <a:cubicBezTo>
                  <a:pt x="4305300" y="5308600"/>
                  <a:pt x="3733800" y="5854700"/>
                  <a:pt x="2857500" y="5854700"/>
                </a:cubicBezTo>
                <a:close/>
                <a:moveTo>
                  <a:pt x="6223000" y="6464300"/>
                </a:moveTo>
                <a:lnTo>
                  <a:pt x="6908800" y="6464300"/>
                </a:lnTo>
                <a:lnTo>
                  <a:pt x="6908800" y="0"/>
                </a:lnTo>
                <a:lnTo>
                  <a:pt x="622300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0" name="Freeform 6180"/>
          <p:cNvSpPr/>
          <p:nvPr/>
        </p:nvSpPr>
        <p:spPr>
          <a:xfrm rot="0" flipH="0" flipV="0">
            <a:off x="10017171" y="1016453"/>
            <a:ext cx="97929" cy="100723"/>
          </a:xfrm>
          <a:custGeom>
            <a:pathLst>
              <a:path w="8902700" h="9156700">
                <a:moveTo>
                  <a:pt x="4076700" y="9156700"/>
                </a:moveTo>
                <a:lnTo>
                  <a:pt x="4826000" y="9156700"/>
                </a:lnTo>
                <a:lnTo>
                  <a:pt x="4826000" y="7899400"/>
                </a:lnTo>
                <a:lnTo>
                  <a:pt x="5575300" y="7899400"/>
                </a:lnTo>
                <a:cubicBezTo>
                  <a:pt x="7493000" y="7899400"/>
                  <a:pt x="8902700" y="6845300"/>
                  <a:pt x="8902700" y="4978400"/>
                </a:cubicBezTo>
                <a:lnTo>
                  <a:pt x="8902700" y="4051300"/>
                </a:lnTo>
                <a:cubicBezTo>
                  <a:pt x="8902700" y="2171700"/>
                  <a:pt x="7493000" y="1117600"/>
                  <a:pt x="5575300" y="1117600"/>
                </a:cubicBezTo>
                <a:lnTo>
                  <a:pt x="4826000" y="1117600"/>
                </a:lnTo>
                <a:lnTo>
                  <a:pt x="4826000" y="0"/>
                </a:lnTo>
                <a:lnTo>
                  <a:pt x="4076700" y="0"/>
                </a:lnTo>
                <a:lnTo>
                  <a:pt x="4076700" y="1117600"/>
                </a:lnTo>
                <a:lnTo>
                  <a:pt x="3327400" y="1117600"/>
                </a:lnTo>
                <a:cubicBezTo>
                  <a:pt x="1422400" y="1117600"/>
                  <a:pt x="0" y="2171700"/>
                  <a:pt x="0" y="4051300"/>
                </a:cubicBezTo>
                <a:lnTo>
                  <a:pt x="0" y="4978400"/>
                </a:lnTo>
                <a:cubicBezTo>
                  <a:pt x="0" y="6845300"/>
                  <a:pt x="1422400" y="7899400"/>
                  <a:pt x="3327400" y="7899400"/>
                </a:cubicBezTo>
                <a:lnTo>
                  <a:pt x="4076700" y="7899400"/>
                </a:lnTo>
                <a:close/>
                <a:moveTo>
                  <a:pt x="3302000" y="7239000"/>
                </a:moveTo>
                <a:cubicBezTo>
                  <a:pt x="1739900" y="7239000"/>
                  <a:pt x="736600" y="6337300"/>
                  <a:pt x="736600" y="4965700"/>
                </a:cubicBezTo>
                <a:lnTo>
                  <a:pt x="736600" y="4051300"/>
                </a:lnTo>
                <a:cubicBezTo>
                  <a:pt x="736600" y="2679700"/>
                  <a:pt x="1739900" y="1778000"/>
                  <a:pt x="3302000" y="1778000"/>
                </a:cubicBezTo>
                <a:lnTo>
                  <a:pt x="4076700" y="1778000"/>
                </a:lnTo>
                <a:lnTo>
                  <a:pt x="4076700" y="7239000"/>
                </a:lnTo>
                <a:close/>
                <a:moveTo>
                  <a:pt x="4826000" y="7239000"/>
                </a:moveTo>
                <a:lnTo>
                  <a:pt x="4826000" y="1778000"/>
                </a:lnTo>
                <a:lnTo>
                  <a:pt x="5613400" y="1778000"/>
                </a:lnTo>
                <a:cubicBezTo>
                  <a:pt x="7175500" y="1778000"/>
                  <a:pt x="8166100" y="2679700"/>
                  <a:pt x="8166100" y="4051300"/>
                </a:cubicBezTo>
                <a:lnTo>
                  <a:pt x="8166100" y="4965700"/>
                </a:lnTo>
                <a:cubicBezTo>
                  <a:pt x="8166100" y="6337300"/>
                  <a:pt x="7175500" y="7239000"/>
                  <a:pt x="5613400" y="72390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1" name="Freeform 6181"/>
          <p:cNvSpPr/>
          <p:nvPr/>
        </p:nvSpPr>
        <p:spPr>
          <a:xfrm rot="0" flipH="0" flipV="0">
            <a:off x="10136335" y="1017710"/>
            <a:ext cx="66078" cy="97790"/>
          </a:xfrm>
          <a:custGeom>
            <a:pathLst>
              <a:path w="6007100" h="8890000">
                <a:moveTo>
                  <a:pt x="0" y="8890000"/>
                </a:moveTo>
                <a:lnTo>
                  <a:pt x="736600" y="8890000"/>
                </a:lnTo>
                <a:lnTo>
                  <a:pt x="736600" y="5245100"/>
                </a:lnTo>
                <a:lnTo>
                  <a:pt x="3606800" y="5245100"/>
                </a:lnTo>
                <a:cubicBezTo>
                  <a:pt x="5118100" y="5245100"/>
                  <a:pt x="6007100" y="4229100"/>
                  <a:pt x="6007100" y="2628900"/>
                </a:cubicBezTo>
                <a:cubicBezTo>
                  <a:pt x="6007100" y="1028700"/>
                  <a:pt x="5118100" y="0"/>
                  <a:pt x="3606800" y="0"/>
                </a:cubicBezTo>
                <a:lnTo>
                  <a:pt x="0" y="0"/>
                </a:lnTo>
                <a:close/>
                <a:moveTo>
                  <a:pt x="736600" y="4584700"/>
                </a:moveTo>
                <a:lnTo>
                  <a:pt x="736600" y="660400"/>
                </a:lnTo>
                <a:lnTo>
                  <a:pt x="3492500" y="660400"/>
                </a:lnTo>
                <a:cubicBezTo>
                  <a:pt x="4559300" y="660400"/>
                  <a:pt x="5257800" y="1384300"/>
                  <a:pt x="5257800" y="2628900"/>
                </a:cubicBezTo>
                <a:cubicBezTo>
                  <a:pt x="5257800" y="3860800"/>
                  <a:pt x="4559300" y="4584700"/>
                  <a:pt x="3492500" y="4584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2" name="Freeform 6182"/>
          <p:cNvSpPr/>
          <p:nvPr/>
        </p:nvSpPr>
        <p:spPr>
          <a:xfrm rot="0" flipH="0" flipV="0">
            <a:off x="10222950" y="1017710"/>
            <a:ext cx="69151" cy="97790"/>
          </a:xfrm>
          <a:custGeom>
            <a:pathLst>
              <a:path w="6286500" h="8890000">
                <a:moveTo>
                  <a:pt x="0" y="8890000"/>
                </a:moveTo>
                <a:lnTo>
                  <a:pt x="736600" y="8890000"/>
                </a:lnTo>
                <a:lnTo>
                  <a:pt x="736600" y="660400"/>
                </a:lnTo>
                <a:lnTo>
                  <a:pt x="5549900" y="660400"/>
                </a:lnTo>
                <a:lnTo>
                  <a:pt x="5549900" y="8890000"/>
                </a:lnTo>
                <a:lnTo>
                  <a:pt x="6286500" y="8890000"/>
                </a:lnTo>
                <a:lnTo>
                  <a:pt x="6286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3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Custom</PresentationFormat>
  <Slides>11</Slides>
  <Notes>0</Notes>
  <HiddenSlides>0</HiddenSlides>
  <ScaleCrop>false</ScaleCrop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</cp:coreProperties>
</file>